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lockwork Nightmare" pitchFamily="50" charset="0"/>
              </a:rPr>
              <a:t>Chapter:</a:t>
            </a:r>
            <a:br>
              <a:rPr lang="en-US" dirty="0" smtClean="0">
                <a:latin typeface="Clockwork Nightmare" pitchFamily="50" charset="0"/>
              </a:rPr>
            </a:br>
            <a:r>
              <a:rPr lang="en-US" sz="4000" dirty="0" smtClean="0">
                <a:latin typeface="Clockwork Nightmare" pitchFamily="50" charset="0"/>
              </a:rPr>
              <a:t>Game Overview Production</a:t>
            </a:r>
            <a:endParaRPr lang="en-US" sz="4000" dirty="0">
              <a:latin typeface="Clockwork Nightmare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 smtClean="0">
                <a:latin typeface="Clockwork Nightmare" pitchFamily="50" charset="0"/>
              </a:rPr>
              <a:t>Presented by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latin typeface="Clockwork Nightmare" pitchFamily="50" charset="0"/>
              </a:rPr>
              <a:t>Richard beard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latin typeface="Clockwork Nightmare" pitchFamily="50" charset="0"/>
              </a:rPr>
              <a:t>Samantha </a:t>
            </a:r>
            <a:r>
              <a:rPr lang="en-US" dirty="0" err="1" smtClean="0">
                <a:latin typeface="Clockwork Nightmare" pitchFamily="50" charset="0"/>
              </a:rPr>
              <a:t>bedrio</a:t>
            </a:r>
            <a:endParaRPr lang="en-US" dirty="0" smtClean="0">
              <a:latin typeface="Clockwork Nightmare" pitchFamily="50" charset="0"/>
            </a:endParaRPr>
          </a:p>
          <a:p>
            <a:pPr>
              <a:spcBef>
                <a:spcPts val="0"/>
              </a:spcBef>
            </a:pPr>
            <a:r>
              <a:rPr lang="en-US" dirty="0" smtClean="0">
                <a:latin typeface="Clockwork Nightmare" pitchFamily="50" charset="0"/>
              </a:rPr>
              <a:t>Kathryn </a:t>
            </a:r>
            <a:r>
              <a:rPr lang="en-US" dirty="0" err="1" smtClean="0">
                <a:latin typeface="Clockwork Nightmare" pitchFamily="50" charset="0"/>
              </a:rPr>
              <a:t>hanson</a:t>
            </a:r>
            <a:endParaRPr lang="en-US" dirty="0" smtClean="0">
              <a:latin typeface="Clockwork Nightmare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983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>
                <a:latin typeface="Clockwork Nightmare" pitchFamily="50" charset="0"/>
              </a:rPr>
              <a:t>Looking for talent</a:t>
            </a:r>
            <a:endParaRPr lang="en-US" dirty="0">
              <a:latin typeface="Clockwork Nightmare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lockwork Nightmare" pitchFamily="50" charset="0"/>
              </a:rPr>
              <a:t>It depends...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lockwork Nightmare" pitchFamily="50" charset="0"/>
              </a:rPr>
              <a:t>looking for help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lockwork Nightmare" pitchFamily="50" charset="0"/>
              </a:rPr>
              <a:t>Group of friends with talent</a:t>
            </a:r>
            <a:endParaRPr lang="en-US" dirty="0" smtClean="0">
              <a:solidFill>
                <a:srgbClr val="FF0000"/>
              </a:solidFill>
              <a:latin typeface="Clockwork Nightmare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772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>
                <a:latin typeface="Clockwork Nightmare" pitchFamily="50" charset="0"/>
              </a:rPr>
              <a:t>teams</a:t>
            </a:r>
            <a:endParaRPr lang="en-US" dirty="0">
              <a:latin typeface="Clockwork Nightmare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lockwork Nightmare" pitchFamily="50" charset="0"/>
              </a:rPr>
              <a:t>Project Leadership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lockwork Nightmare" pitchFamily="50" charset="0"/>
              </a:rPr>
              <a:t>Picking </a:t>
            </a:r>
            <a:r>
              <a:rPr lang="en-US" dirty="0">
                <a:latin typeface="Clockwork Nightmare" pitchFamily="50" charset="0"/>
              </a:rPr>
              <a:t>Leads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lockwork Nightmare" pitchFamily="50" charset="0"/>
              </a:rPr>
              <a:t>Team </a:t>
            </a:r>
            <a:r>
              <a:rPr lang="en-US" dirty="0">
                <a:latin typeface="Clockwork Nightmare" pitchFamily="50" charset="0"/>
              </a:rPr>
              <a:t>Building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lockwork Nightmare" pitchFamily="50" charset="0"/>
              </a:rPr>
              <a:t>Team </a:t>
            </a:r>
            <a:r>
              <a:rPr lang="en-US" dirty="0">
                <a:latin typeface="Clockwork Nightmare" pitchFamily="50" charset="0"/>
              </a:rPr>
              <a:t>Buy-in and Motivation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lockwork Nightmare" pitchFamily="50" charset="0"/>
              </a:rPr>
              <a:t>Quality </a:t>
            </a:r>
            <a:r>
              <a:rPr lang="en-US" dirty="0">
                <a:latin typeface="Clockwork Nightmare" pitchFamily="50" charset="0"/>
              </a:rPr>
              <a:t>of Life</a:t>
            </a:r>
            <a:endParaRPr lang="en-US" dirty="0" smtClean="0">
              <a:solidFill>
                <a:srgbClr val="FF0000"/>
              </a:solidFill>
              <a:latin typeface="Clockwork Nightmare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037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>
                <a:latin typeface="Clockwork Nightmare" pitchFamily="50" charset="0"/>
              </a:rPr>
              <a:t>Effective communication</a:t>
            </a:r>
            <a:endParaRPr lang="en-US" dirty="0">
              <a:latin typeface="Clockwork Nightmare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lockwork Nightmare" pitchFamily="50" charset="0"/>
              </a:rPr>
              <a:t>Written </a:t>
            </a:r>
            <a:r>
              <a:rPr lang="en-US" dirty="0">
                <a:latin typeface="Clockwork Nightmare" pitchFamily="50" charset="0"/>
              </a:rPr>
              <a:t>Communication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lockwork Nightmare" pitchFamily="50" charset="0"/>
              </a:rPr>
              <a:t>Oral </a:t>
            </a:r>
            <a:r>
              <a:rPr lang="en-US" dirty="0">
                <a:latin typeface="Clockwork Nightmare" pitchFamily="50" charset="0"/>
              </a:rPr>
              <a:t>Communication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lockwork Nightmare" pitchFamily="50" charset="0"/>
              </a:rPr>
              <a:t>Nonverbal </a:t>
            </a:r>
            <a:r>
              <a:rPr lang="en-US" dirty="0">
                <a:latin typeface="Clockwork Nightmare" pitchFamily="50" charset="0"/>
              </a:rPr>
              <a:t>Communication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lockwork Nightmare" pitchFamily="50" charset="0"/>
              </a:rPr>
              <a:t>Establishing </a:t>
            </a:r>
            <a:r>
              <a:rPr lang="en-US" dirty="0">
                <a:latin typeface="Clockwork Nightmare" pitchFamily="50" charset="0"/>
              </a:rPr>
              <a:t>Communication Norms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lockwork Nightmare" pitchFamily="50" charset="0"/>
              </a:rPr>
              <a:t>Communication </a:t>
            </a:r>
            <a:r>
              <a:rPr lang="en-US" dirty="0">
                <a:latin typeface="Clockwork Nightmare" pitchFamily="50" charset="0"/>
              </a:rPr>
              <a:t>Challenges</a:t>
            </a:r>
            <a:endParaRPr lang="en-US" dirty="0" smtClean="0">
              <a:solidFill>
                <a:srgbClr val="FF0000"/>
              </a:solidFill>
              <a:latin typeface="Clockwork Nightmare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824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lockwork Nightmare" pitchFamily="50" charset="0"/>
              </a:rPr>
              <a:t>Chapter:</a:t>
            </a:r>
            <a:br>
              <a:rPr lang="en-US" dirty="0" smtClean="0">
                <a:latin typeface="Clockwork Nightmare" pitchFamily="50" charset="0"/>
              </a:rPr>
            </a:br>
            <a:r>
              <a:rPr lang="en-US" sz="4000" dirty="0" smtClean="0">
                <a:latin typeface="Clockwork Nightmare" pitchFamily="50" charset="0"/>
              </a:rPr>
              <a:t>roles on the team</a:t>
            </a:r>
            <a:endParaRPr lang="en-US" sz="4000" dirty="0">
              <a:latin typeface="Clockwork Nightmare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 smtClean="0">
                <a:latin typeface="Clockwork Nightmare" pitchFamily="50" charset="0"/>
              </a:rPr>
              <a:t>Presented by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latin typeface="Clockwork Nightmare" pitchFamily="50" charset="0"/>
              </a:rPr>
              <a:t>Richard beard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latin typeface="Clockwork Nightmare" pitchFamily="50" charset="0"/>
              </a:rPr>
              <a:t>Samantha </a:t>
            </a:r>
            <a:r>
              <a:rPr lang="en-US" dirty="0" err="1" smtClean="0">
                <a:latin typeface="Clockwork Nightmare" pitchFamily="50" charset="0"/>
              </a:rPr>
              <a:t>bedrio</a:t>
            </a:r>
            <a:endParaRPr lang="en-US" dirty="0" smtClean="0">
              <a:latin typeface="Clockwork Nightmare" pitchFamily="50" charset="0"/>
            </a:endParaRPr>
          </a:p>
          <a:p>
            <a:pPr>
              <a:spcBef>
                <a:spcPts val="0"/>
              </a:spcBef>
            </a:pPr>
            <a:r>
              <a:rPr lang="en-US" dirty="0" smtClean="0">
                <a:latin typeface="Clockwork Nightmare" pitchFamily="50" charset="0"/>
              </a:rPr>
              <a:t>Kathryn </a:t>
            </a:r>
            <a:r>
              <a:rPr lang="en-US" dirty="0" err="1" smtClean="0">
                <a:latin typeface="Clockwork Nightmare" pitchFamily="50" charset="0"/>
              </a:rPr>
              <a:t>hanson</a:t>
            </a:r>
            <a:endParaRPr lang="en-US" dirty="0" smtClean="0">
              <a:latin typeface="Clockwork Nightmare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429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endParaRPr lang="en-US">
              <a:latin typeface="Clockwork Nightmare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lockwork Nightmare" pitchFamily="50" charset="0"/>
              </a:rPr>
              <a:t>concept Production</a:t>
            </a:r>
            <a:endParaRPr lang="en-US" dirty="0">
              <a:latin typeface="Clockwork Nightmare" pitchFamily="50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lockwork Nightmare" pitchFamily="50" charset="0"/>
              </a:rPr>
              <a:t>Art &amp; design</a:t>
            </a:r>
            <a:endParaRPr lang="en-US" dirty="0">
              <a:latin typeface="Clockwork Nightmare" pitchFamily="50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lockwork Nightmare" pitchFamily="50" charset="0"/>
              </a:rPr>
              <a:t>Audio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lockwork Nightmare" pitchFamily="50" charset="0"/>
              </a:rPr>
              <a:t>Team </a:t>
            </a:r>
            <a:r>
              <a:rPr lang="en-US" dirty="0" smtClean="0">
                <a:latin typeface="Clockwork Nightmare" pitchFamily="50" charset="0"/>
              </a:rPr>
              <a:t>Organization &amp; corporation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lockwork Nightmare" pitchFamily="50" charset="0"/>
              </a:rPr>
              <a:t>Coding &amp; engineering</a:t>
            </a:r>
            <a:endParaRPr lang="en-US" dirty="0">
              <a:latin typeface="Clockwork Nightmare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230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</a:pPr>
            <a:r>
              <a:rPr lang="en-US" dirty="0">
                <a:latin typeface="Clockwork Nightmare" pitchFamily="50" charset="0"/>
              </a:rPr>
              <a:t>concept Production</a:t>
            </a:r>
            <a:endParaRPr lang="en-US" dirty="0">
              <a:latin typeface="Clockwork Nightmare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lockwork Nightmare" pitchFamily="50" charset="0"/>
              </a:rPr>
              <a:t>DRAWING CAN CREATE IDEAS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lockwork Nightmare" pitchFamily="50" charset="0"/>
              </a:rPr>
              <a:t>And help flesh them out</a:t>
            </a:r>
            <a:endParaRPr lang="en-US" dirty="0">
              <a:latin typeface="Clockwork Nightmare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430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>
                <a:latin typeface="Clockwork Nightmare" pitchFamily="50" charset="0"/>
              </a:rPr>
              <a:t>Art &amp; design</a:t>
            </a:r>
            <a:endParaRPr lang="en-US" dirty="0">
              <a:latin typeface="Clockwork Nightmare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lockwork Nightmare" pitchFamily="50" charset="0"/>
              </a:rPr>
              <a:t>3D MODELING (OR 2D SPRITES)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lockwork Nightmare" pitchFamily="50" charset="0"/>
              </a:rPr>
              <a:t>BOTH CANVAS</a:t>
            </a:r>
            <a:endParaRPr lang="en-US" dirty="0">
              <a:solidFill>
                <a:srgbClr val="FF0000"/>
              </a:solidFill>
              <a:latin typeface="Clockwork Nightmare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057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>
                <a:latin typeface="Clockwork Nightmare" pitchFamily="50" charset="0"/>
              </a:rPr>
              <a:t>AUDIO</a:t>
            </a:r>
            <a:endParaRPr lang="en-US" dirty="0">
              <a:latin typeface="Clockwork Nightmare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lockwork Nightmare" pitchFamily="50" charset="0"/>
              </a:rPr>
              <a:t>LEVELS/WORLDS/STAGES...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lockwork Nightmare" pitchFamily="50" charset="0"/>
              </a:rPr>
              <a:t>MUSIC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lockwork Nightmare" pitchFamily="50" charset="0"/>
              </a:rPr>
              <a:t>SOUND EFFECTS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lockwork Nightmare" pitchFamily="50" charset="0"/>
              </a:rPr>
              <a:t>DIALOG (CASTING CALL)</a:t>
            </a:r>
          </a:p>
        </p:txBody>
      </p:sp>
    </p:spTree>
    <p:extLst>
      <p:ext uri="{BB962C8B-B14F-4D97-AF65-F5344CB8AC3E}">
        <p14:creationId xmlns:p14="http://schemas.microsoft.com/office/powerpoint/2010/main" val="1013496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>
                <a:latin typeface="Clockwork Nightmare" pitchFamily="50" charset="0"/>
              </a:rPr>
              <a:t>Team Organization &amp; corporation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lockwork Nightmare" pitchFamily="50" charset="0"/>
              </a:rPr>
              <a:t>COMMUNICATION </a:t>
            </a:r>
            <a:r>
              <a:rPr lang="en-US" dirty="0" smtClean="0">
                <a:solidFill>
                  <a:srgbClr val="FF0000"/>
                </a:solidFill>
                <a:latin typeface="Clockwork Nightmare" pitchFamily="50" charset="0"/>
              </a:rPr>
              <a:t>–DISCORD, FACEBOOK, EMAIL, TEXT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lockwork Nightmare" pitchFamily="50" charset="0"/>
              </a:rPr>
              <a:t>EXCHANGE DATA </a:t>
            </a:r>
            <a:r>
              <a:rPr lang="en-US" dirty="0" smtClean="0">
                <a:solidFill>
                  <a:srgbClr val="FF0000"/>
                </a:solidFill>
                <a:latin typeface="Clockwork Nightmare" pitchFamily="50" charset="0"/>
              </a:rPr>
              <a:t>–ONEDRIVE, G DRIVE, GITHUB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lockwork Nightmare" pitchFamily="50" charset="0"/>
              </a:rPr>
              <a:t>Capabilities</a:t>
            </a:r>
            <a:r>
              <a:rPr lang="en-US" dirty="0" smtClean="0">
                <a:solidFill>
                  <a:srgbClr val="FF0000"/>
                </a:solidFill>
                <a:latin typeface="Clockwork Nightmare" pitchFamily="50" charset="0"/>
              </a:rPr>
              <a:t> –rigging, animating, coding/blueprinting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Clockwork Nightmare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91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>
                <a:latin typeface="Clockwork Nightmare" pitchFamily="50" charset="0"/>
              </a:rPr>
              <a:t>Coding &amp; engineering</a:t>
            </a:r>
            <a:endParaRPr lang="en-US" dirty="0">
              <a:latin typeface="Clockwork Nightmare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lockwork Nightmare" pitchFamily="50" charset="0"/>
              </a:rPr>
              <a:t>LAST MINUTE CHANGES</a:t>
            </a:r>
            <a:endParaRPr lang="en-US" dirty="0" smtClean="0">
              <a:solidFill>
                <a:srgbClr val="FF0000"/>
              </a:solidFill>
              <a:latin typeface="Clockwork Nightmare" pitchFamily="50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lockwork Nightmare" pitchFamily="50" charset="0"/>
              </a:rPr>
              <a:t>GLITCHES &amp; ERRORS</a:t>
            </a:r>
          </a:p>
        </p:txBody>
      </p:sp>
    </p:spTree>
    <p:extLst>
      <p:ext uri="{BB962C8B-B14F-4D97-AF65-F5344CB8AC3E}">
        <p14:creationId xmlns:p14="http://schemas.microsoft.com/office/powerpoint/2010/main" val="2922609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lockwork Nightmare" pitchFamily="50" charset="0"/>
              </a:rPr>
              <a:t>Chapter:</a:t>
            </a:r>
            <a:br>
              <a:rPr lang="en-US" dirty="0" smtClean="0">
                <a:latin typeface="Clockwork Nightmare" pitchFamily="50" charset="0"/>
              </a:rPr>
            </a:br>
            <a:r>
              <a:rPr lang="en-US" sz="4000" dirty="0" smtClean="0">
                <a:latin typeface="Clockwork Nightmare" pitchFamily="50" charset="0"/>
              </a:rPr>
              <a:t>hiring and retaining talent</a:t>
            </a:r>
            <a:endParaRPr lang="en-US" sz="4000" dirty="0">
              <a:latin typeface="Clockwork Nightmare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 smtClean="0">
                <a:latin typeface="Clockwork Nightmare" pitchFamily="50" charset="0"/>
              </a:rPr>
              <a:t>Presented by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latin typeface="Clockwork Nightmare" pitchFamily="50" charset="0"/>
              </a:rPr>
              <a:t>Richard beard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latin typeface="Clockwork Nightmare" pitchFamily="50" charset="0"/>
              </a:rPr>
              <a:t>Samantha </a:t>
            </a:r>
            <a:r>
              <a:rPr lang="en-US" dirty="0" err="1" smtClean="0">
                <a:latin typeface="Clockwork Nightmare" pitchFamily="50" charset="0"/>
              </a:rPr>
              <a:t>bedrio</a:t>
            </a:r>
            <a:endParaRPr lang="en-US" dirty="0" smtClean="0">
              <a:latin typeface="Clockwork Nightmare" pitchFamily="50" charset="0"/>
            </a:endParaRPr>
          </a:p>
          <a:p>
            <a:pPr>
              <a:spcBef>
                <a:spcPts val="0"/>
              </a:spcBef>
            </a:pPr>
            <a:r>
              <a:rPr lang="en-US" dirty="0" smtClean="0">
                <a:latin typeface="Clockwork Nightmare" pitchFamily="50" charset="0"/>
              </a:rPr>
              <a:t>Kathryn </a:t>
            </a:r>
            <a:r>
              <a:rPr lang="en-US" dirty="0" err="1" smtClean="0">
                <a:latin typeface="Clockwork Nightmare" pitchFamily="50" charset="0"/>
              </a:rPr>
              <a:t>hanson</a:t>
            </a:r>
            <a:endParaRPr lang="en-US" dirty="0" smtClean="0">
              <a:latin typeface="Clockwork Nightmare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4090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112</TotalTime>
  <Words>156</Words>
  <Application>Microsoft Office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Clockwork Nightmare</vt:lpstr>
      <vt:lpstr>Trebuchet MS</vt:lpstr>
      <vt:lpstr>Tw Cen MT</vt:lpstr>
      <vt:lpstr>Circuit</vt:lpstr>
      <vt:lpstr>Chapter: Game Overview Production</vt:lpstr>
      <vt:lpstr>Chapter: roles on the team</vt:lpstr>
      <vt:lpstr>PowerPoint Presentation</vt:lpstr>
      <vt:lpstr>concept Production</vt:lpstr>
      <vt:lpstr>Art &amp; design</vt:lpstr>
      <vt:lpstr>AUDIO</vt:lpstr>
      <vt:lpstr>Team Organization &amp; corporation</vt:lpstr>
      <vt:lpstr>Coding &amp; engineering</vt:lpstr>
      <vt:lpstr>Chapter: hiring and retaining talent</vt:lpstr>
      <vt:lpstr>Looking for talent</vt:lpstr>
      <vt:lpstr>teams</vt:lpstr>
      <vt:lpstr>Effective communication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Chapter: Game Overview Production</dc:title>
  <dc:creator>Richard Beard</dc:creator>
  <cp:lastModifiedBy>Richard Beard</cp:lastModifiedBy>
  <cp:revision>10</cp:revision>
  <dcterms:created xsi:type="dcterms:W3CDTF">2017-02-08T00:39:55Z</dcterms:created>
  <dcterms:modified xsi:type="dcterms:W3CDTF">2017-02-08T02:32:02Z</dcterms:modified>
</cp:coreProperties>
</file>