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/>
    <p:restoredTop sz="94677"/>
  </p:normalViewPr>
  <p:slideViewPr>
    <p:cSldViewPr snapToGrid="0" snapToObjects="1">
      <p:cViewPr>
        <p:scale>
          <a:sx n="110" d="100"/>
          <a:sy n="110" d="100"/>
        </p:scale>
        <p:origin x="73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24CE-FAC2-6C43-9AAB-364453A6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5CED-4C3B-D146-876D-96A147FE5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364F-EE3B-4340-B8DD-EF6854C4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30A62-CA6B-534A-86BA-88DF958D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773-5518-6644-A94D-2241E72A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425D-2591-3E41-943D-7864ADC7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B38D7-4B03-1F43-973A-7DA499A29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81C6-5475-CC47-B2AB-659D46C8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791F-D92A-5749-8D4F-6935038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DFB8-12CF-BB44-A0B6-CCCE3C69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A1E92-3E38-DC47-97EF-56826F702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15E88-8971-E444-9333-2936D38BF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A5CF-5286-094B-8427-4FEB6BB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E21E-15F3-F440-B636-E3DB1248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9749-5959-A446-8B0C-8E620C47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FB5E-6187-194D-8B7E-DD834C72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FB06-E2D4-EB48-8B30-37421BD8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BC08-00D8-914C-BC71-8EA63FFB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A796-E90F-C940-ADF9-0C919015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A3D6-DB34-2343-BFD2-9D80C980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014C-D55F-6A40-8980-74E31EC1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FA26-8B54-8944-A498-DB6618CD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237E-762F-1947-A6A2-14C220EE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0E16-759D-DF49-93E5-F22F0BE1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9C95-E08B-8846-AD35-CF7CFA0B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C4C0-6576-9540-8EB1-E40AD736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ED14-F96E-C449-A779-6332775A3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E56B-80D8-CB45-A7A4-09D0E783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F9F79-0649-FB48-8D79-E06AABA1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A22D4-75F6-4647-864C-F588603E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0163-723E-9941-8BF1-2E865EF8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25F3-99E8-F34A-85BF-C019F002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B5B5-92BF-5A4C-B5B2-198A2FC6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7568-6B2D-814B-B740-7832CF23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A23A8-82C7-124E-B772-124C09F72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15E22-347E-894A-A0DE-ED7D7A1F6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A04A3-6FF3-BA44-AECD-4C17D363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6004-1CA6-454C-A432-DE8E4F24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8BF3-5591-0444-A2E4-2CEB20D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CB4A-5161-254C-AF7F-D493795E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A8978-B5E2-F147-9647-1287C716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68E4D-DA03-CE4A-A12D-7A55CCC0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43DF5-1E78-5342-9E9F-F2B703E7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0A490-65C8-2E4D-916B-5CAB533A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3D51-CAF6-194F-9CE6-46DCD315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B8CF-AE79-D145-92E4-6893DA2E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A682-D99C-4349-9F6F-823C8C69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829C-902B-B649-A1D0-C721C621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2FD3-7127-9F4E-8CED-92EDA410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5BFE3-31E6-B443-87B2-509A8F6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9023B-7F0A-2C4E-BB16-55D4101E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53C9-BE62-044B-A411-72128D4B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862-803F-E840-957A-83AA01E6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41D83-C11E-9344-9D41-05C7E11F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010A6-C1EB-C845-B5BB-2DCF0A65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84AA2-1800-5B4C-96BA-33AEDF46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C02EF-A3A8-8546-86C1-62EC289A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5D18A-60D6-C749-B03A-695BAE82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A9DBF-6D6A-8D48-8974-1BA76F96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5974B-B49F-804A-B319-068CAE94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ACA8-3FEE-D74C-9764-C94F7EE17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B72-26FC-D84B-8924-B2A64C0836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FD4A-1D45-FB49-866D-C4B08BD00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46C5-D84A-C64F-9EBB-A59D4B65C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44F3-62E4-8548-8A34-5967A075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clay-wood/TGE-SP2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ew52@p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C4F1-CD31-6946-83CD-BB8D4705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0"/>
            <a:ext cx="118739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E7F27-554B-3746-A5F0-4EBD2CD82B50}"/>
              </a:ext>
            </a:extLst>
          </p:cNvPr>
          <p:cNvSpPr txBox="1"/>
          <p:nvPr/>
        </p:nvSpPr>
        <p:spPr>
          <a:xfrm>
            <a:off x="3411611" y="482885"/>
            <a:ext cx="5368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https://www.github.com/clay-wood/TGE-SP21/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EDD56-2EC4-E147-B21C-82E52528AF08}"/>
              </a:ext>
            </a:extLst>
          </p:cNvPr>
          <p:cNvSpPr txBox="1"/>
          <p:nvPr/>
        </p:nvSpPr>
        <p:spPr>
          <a:xfrm>
            <a:off x="3493213" y="5496674"/>
            <a:ext cx="4843529" cy="1191816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Directories contain course materials: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assignments (coming soon)</a:t>
            </a:r>
          </a:p>
        </p:txBody>
      </p:sp>
    </p:spTree>
    <p:extLst>
      <p:ext uri="{BB962C8B-B14F-4D97-AF65-F5344CB8AC3E}">
        <p14:creationId xmlns:p14="http://schemas.microsoft.com/office/powerpoint/2010/main" val="13109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6CBA2-38C4-CA48-896D-49CEE7AB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0"/>
            <a:ext cx="118739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DCA06-6141-3D4B-89AC-CD5EB327B405}"/>
              </a:ext>
            </a:extLst>
          </p:cNvPr>
          <p:cNvSpPr txBox="1"/>
          <p:nvPr/>
        </p:nvSpPr>
        <p:spPr>
          <a:xfrm>
            <a:off x="8296159" y="657546"/>
            <a:ext cx="3459523" cy="919401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Course Syllabus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Will be regularly updated.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2BDB66-C0DB-F747-A531-384CA2A64B38}"/>
              </a:ext>
            </a:extLst>
          </p:cNvPr>
          <p:cNvSpPr/>
          <p:nvPr/>
        </p:nvSpPr>
        <p:spPr>
          <a:xfrm>
            <a:off x="3236360" y="452063"/>
            <a:ext cx="523982" cy="4109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1E7686-508B-854D-8FF8-6328DE81D829}"/>
              </a:ext>
            </a:extLst>
          </p:cNvPr>
          <p:cNvCxnSpPr>
            <a:cxnSpLocks/>
          </p:cNvCxnSpPr>
          <p:nvPr/>
        </p:nvCxnSpPr>
        <p:spPr>
          <a:xfrm flipV="1">
            <a:off x="2589088" y="863030"/>
            <a:ext cx="647272" cy="4520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4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16E14-28E9-2145-A530-7FDC18A1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80148" cy="46090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5B3E5-0558-364D-B58A-7CE946DA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04" y="3429000"/>
            <a:ext cx="5355304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C0C3A0-1F33-B14E-B01C-3245FBAEC9D6}"/>
              </a:ext>
            </a:extLst>
          </p:cNvPr>
          <p:cNvSpPr/>
          <p:nvPr/>
        </p:nvSpPr>
        <p:spPr>
          <a:xfrm>
            <a:off x="1654140" y="457755"/>
            <a:ext cx="523982" cy="4109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FC6B0-126E-3A47-B119-CC71FE1E8484}"/>
              </a:ext>
            </a:extLst>
          </p:cNvPr>
          <p:cNvCxnSpPr>
            <a:cxnSpLocks/>
          </p:cNvCxnSpPr>
          <p:nvPr/>
        </p:nvCxnSpPr>
        <p:spPr>
          <a:xfrm flipV="1">
            <a:off x="1006868" y="868722"/>
            <a:ext cx="647272" cy="4520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B772AE-7FDD-DE41-BE09-F55CDA21EC38}"/>
              </a:ext>
            </a:extLst>
          </p:cNvPr>
          <p:cNvSpPr txBox="1"/>
          <p:nvPr/>
        </p:nvSpPr>
        <p:spPr>
          <a:xfrm>
            <a:off x="8198489" y="1481256"/>
            <a:ext cx="3806799" cy="3895487"/>
          </a:xfrm>
          <a:prstGeom prst="roundRect">
            <a:avLst>
              <a:gd name="adj" fmla="val 6305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GitHub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Navigate to “Discussions” tab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Say hi on the ”Welcome” post.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email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cew52@psu.edu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your GitHub username</a:t>
            </a:r>
          </a:p>
          <a:p>
            <a:endParaRPr lang="en-US" sz="1600" b="1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b="1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</a:t>
            </a:r>
          </a:p>
          <a:p>
            <a:r>
              <a:rPr lang="en-US" sz="16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will interact with the Git repo more later in the semester.</a:t>
            </a:r>
          </a:p>
          <a:p>
            <a:endParaRPr lang="en-US" sz="1600" b="1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4117FF-D9C7-8D4C-BC5D-A8E80EB61FD2}"/>
              </a:ext>
            </a:extLst>
          </p:cNvPr>
          <p:cNvCxnSpPr>
            <a:cxnSpLocks/>
          </p:cNvCxnSpPr>
          <p:nvPr/>
        </p:nvCxnSpPr>
        <p:spPr>
          <a:xfrm>
            <a:off x="3948056" y="1492147"/>
            <a:ext cx="2737752" cy="182640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A1FBB5-489F-A74E-AC5B-1E812FEC0EAC}"/>
              </a:ext>
            </a:extLst>
          </p:cNvPr>
          <p:cNvCxnSpPr>
            <a:cxnSpLocks/>
          </p:cNvCxnSpPr>
          <p:nvPr/>
        </p:nvCxnSpPr>
        <p:spPr>
          <a:xfrm flipH="1">
            <a:off x="1330504" y="1492147"/>
            <a:ext cx="1349614" cy="182640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23BB17-667D-6B46-A2AA-31774565E0DC}"/>
              </a:ext>
            </a:extLst>
          </p:cNvPr>
          <p:cNvSpPr/>
          <p:nvPr/>
        </p:nvSpPr>
        <p:spPr>
          <a:xfrm>
            <a:off x="2640460" y="1081181"/>
            <a:ext cx="1349614" cy="4109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Clay Emerson</dc:creator>
  <cp:lastModifiedBy>Wood, Clay Emerson</cp:lastModifiedBy>
  <cp:revision>3</cp:revision>
  <dcterms:created xsi:type="dcterms:W3CDTF">2021-01-19T17:49:44Z</dcterms:created>
  <dcterms:modified xsi:type="dcterms:W3CDTF">2021-01-19T18:10:26Z</dcterms:modified>
</cp:coreProperties>
</file>