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</p:sldMasterIdLst>
  <p:notesMasterIdLst>
    <p:notesMasterId r:id="rId17"/>
  </p:notesMasterIdLst>
  <p:handoutMasterIdLst>
    <p:handoutMasterId r:id="rId18"/>
  </p:handoutMasterIdLst>
  <p:sldIdLst>
    <p:sldId id="456" r:id="rId3"/>
    <p:sldId id="457" r:id="rId4"/>
    <p:sldId id="459" r:id="rId5"/>
    <p:sldId id="460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68" r:id="rId14"/>
    <p:sldId id="469" r:id="rId15"/>
    <p:sldId id="470" r:id="rId16"/>
  </p:sldIdLst>
  <p:sldSz cx="18002250" cy="10080625"/>
  <p:notesSz cx="6858000" cy="9144000"/>
  <p:custDataLst>
    <p:tags r:id="rId19"/>
  </p:custDataLst>
  <p:defaultTextStyle>
    <a:defPPr>
      <a:defRPr lang="zh-CN"/>
    </a:defPPr>
    <a:lvl1pPr marL="0" algn="l" defTabSz="134791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73959" algn="l" defTabSz="134791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47917" algn="l" defTabSz="134791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21876" algn="l" defTabSz="134791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695834" algn="l" defTabSz="134791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369793" algn="l" defTabSz="134791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043751" algn="l" defTabSz="134791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17710" algn="l" defTabSz="134791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391668" algn="l" defTabSz="134791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C25B803-77B8-48FF-9EA3-967BC489A4D3}">
          <p14:sldIdLst>
            <p14:sldId id="456"/>
            <p14:sldId id="457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75">
          <p15:clr>
            <a:srgbClr val="A4A3A4"/>
          </p15:clr>
        </p15:guide>
        <p15:guide id="2" pos="56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誉元" initials="陈" lastIdx="1" clrIdx="0">
    <p:extLst>
      <p:ext uri="{19B8F6BF-5375-455C-9EA6-DF929625EA0E}">
        <p15:presenceInfo xmlns:p15="http://schemas.microsoft.com/office/powerpoint/2012/main" userId="ee431f986b9f74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010B"/>
    <a:srgbClr val="81010A"/>
    <a:srgbClr val="9A2418"/>
    <a:srgbClr val="780009"/>
    <a:srgbClr val="B4776D"/>
    <a:srgbClr val="BB010E"/>
    <a:srgbClr val="CC3300"/>
    <a:srgbClr val="CC4226"/>
    <a:srgbClr val="651B13"/>
    <a:srgbClr val="352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8" autoAdjust="0"/>
  </p:normalViewPr>
  <p:slideViewPr>
    <p:cSldViewPr snapToGrid="0">
      <p:cViewPr varScale="1">
        <p:scale>
          <a:sx n="56" d="100"/>
          <a:sy n="56" d="100"/>
        </p:scale>
        <p:origin x="691" y="43"/>
      </p:cViewPr>
      <p:guideLst>
        <p:guide orient="horz" pos="3175"/>
        <p:guide pos="56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3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F6B53-9E3B-4C54-8733-630783A95104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F0B8D-DCD7-4156-A67A-F9E102284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519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1D096-FAED-4D1A-B352-C58DC2C3D816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AA5F0-770B-410C-90B7-ECBA0CF90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823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479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73959" algn="l" defTabSz="13479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47917" algn="l" defTabSz="13479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21876" algn="l" defTabSz="13479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695834" algn="l" defTabSz="13479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369793" algn="l" defTabSz="13479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043751" algn="l" defTabSz="13479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17710" algn="l" defTabSz="13479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391668" algn="l" defTabSz="13479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03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封面"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9376" y="-20741"/>
            <a:ext cx="18002250" cy="10080626"/>
          </a:xfrm>
          <a:prstGeom prst="rect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792" tIns="67396" rIns="134792" bIns="67396" rtlCol="0" anchor="ctr"/>
          <a:lstStyle/>
          <a:p>
            <a:pPr algn="ctr"/>
            <a:endParaRPr lang="zh-CN" altLang="en-US" dirty="0">
              <a:latin typeface="+mn-lt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-3" y="-38427"/>
            <a:ext cx="18002250" cy="5616356"/>
          </a:xfrm>
          <a:custGeom>
            <a:avLst/>
            <a:gdLst>
              <a:gd name="connsiteX0" fmla="*/ 0 w 12192000"/>
              <a:gd name="connsiteY0" fmla="*/ 0 h 3820891"/>
              <a:gd name="connsiteX1" fmla="*/ 12192000 w 12192000"/>
              <a:gd name="connsiteY1" fmla="*/ 0 h 3820891"/>
              <a:gd name="connsiteX2" fmla="*/ 12192000 w 12192000"/>
              <a:gd name="connsiteY2" fmla="*/ 2822842 h 3820891"/>
              <a:gd name="connsiteX3" fmla="*/ 11920340 w 12192000"/>
              <a:gd name="connsiteY3" fmla="*/ 2925857 h 3820891"/>
              <a:gd name="connsiteX4" fmla="*/ 6096000 w 12192000"/>
              <a:gd name="connsiteY4" fmla="*/ 3820891 h 3820891"/>
              <a:gd name="connsiteX5" fmla="*/ 271660 w 12192000"/>
              <a:gd name="connsiteY5" fmla="*/ 2925857 h 3820891"/>
              <a:gd name="connsiteX6" fmla="*/ 0 w 12192000"/>
              <a:gd name="connsiteY6" fmla="*/ 2822842 h 382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820891">
                <a:moveTo>
                  <a:pt x="0" y="0"/>
                </a:moveTo>
                <a:lnTo>
                  <a:pt x="12192000" y="0"/>
                </a:lnTo>
                <a:lnTo>
                  <a:pt x="12192000" y="2822842"/>
                </a:lnTo>
                <a:lnTo>
                  <a:pt x="11920340" y="2925857"/>
                </a:lnTo>
                <a:cubicBezTo>
                  <a:pt x="10382026" y="3481957"/>
                  <a:pt x="8338529" y="3820891"/>
                  <a:pt x="6096000" y="3820891"/>
                </a:cubicBezTo>
                <a:cubicBezTo>
                  <a:pt x="3853472" y="3820891"/>
                  <a:pt x="1809974" y="3481957"/>
                  <a:pt x="271660" y="2925857"/>
                </a:cubicBezTo>
                <a:lnTo>
                  <a:pt x="0" y="2822842"/>
                </a:lnTo>
                <a:close/>
              </a:path>
            </a:pathLst>
          </a:cu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792" tIns="67396" rIns="134792" bIns="6739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 userDrawn="1"/>
        </p:nvSpPr>
        <p:spPr>
          <a:xfrm>
            <a:off x="7125521" y="8601411"/>
            <a:ext cx="325086" cy="32362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792" tIns="67396" rIns="134792" bIns="6739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 userDrawn="1"/>
        </p:nvSpPr>
        <p:spPr>
          <a:xfrm>
            <a:off x="10551643" y="8601411"/>
            <a:ext cx="325086" cy="32362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792" tIns="67396" rIns="134792" bIns="6739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0" hasCustomPrompt="1"/>
          </p:nvPr>
        </p:nvSpPr>
        <p:spPr>
          <a:xfrm>
            <a:off x="7710667" y="8514070"/>
            <a:ext cx="2580921" cy="519054"/>
          </a:xfrm>
          <a:custGeom>
            <a:avLst/>
            <a:gdLst>
              <a:gd name="connsiteX0" fmla="*/ 0 w 1747925"/>
              <a:gd name="connsiteY0" fmla="*/ 176559 h 353120"/>
              <a:gd name="connsiteX1" fmla="*/ 0 w 1747925"/>
              <a:gd name="connsiteY1" fmla="*/ 176560 h 353120"/>
              <a:gd name="connsiteX2" fmla="*/ 0 w 1747925"/>
              <a:gd name="connsiteY2" fmla="*/ 176560 h 353120"/>
              <a:gd name="connsiteX3" fmla="*/ 176560 w 1747925"/>
              <a:gd name="connsiteY3" fmla="*/ 0 h 353120"/>
              <a:gd name="connsiteX4" fmla="*/ 1571365 w 1747925"/>
              <a:gd name="connsiteY4" fmla="*/ 0 h 353120"/>
              <a:gd name="connsiteX5" fmla="*/ 1747925 w 1747925"/>
              <a:gd name="connsiteY5" fmla="*/ 176560 h 353120"/>
              <a:gd name="connsiteX6" fmla="*/ 1747924 w 1747925"/>
              <a:gd name="connsiteY6" fmla="*/ 176560 h 353120"/>
              <a:gd name="connsiteX7" fmla="*/ 1571364 w 1747925"/>
              <a:gd name="connsiteY7" fmla="*/ 353120 h 353120"/>
              <a:gd name="connsiteX8" fmla="*/ 176560 w 1747925"/>
              <a:gd name="connsiteY8" fmla="*/ 353119 h 353120"/>
              <a:gd name="connsiteX9" fmla="*/ 13875 w 1747925"/>
              <a:gd name="connsiteY9" fmla="*/ 245284 h 353120"/>
              <a:gd name="connsiteX10" fmla="*/ 0 w 1747925"/>
              <a:gd name="connsiteY10" fmla="*/ 176560 h 353120"/>
              <a:gd name="connsiteX11" fmla="*/ 13875 w 1747925"/>
              <a:gd name="connsiteY11" fmla="*/ 107835 h 353120"/>
              <a:gd name="connsiteX12" fmla="*/ 176560 w 1747925"/>
              <a:gd name="connsiteY12" fmla="*/ 0 h 35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7925" h="353120">
                <a:moveTo>
                  <a:pt x="0" y="176559"/>
                </a:moveTo>
                <a:lnTo>
                  <a:pt x="0" y="176560"/>
                </a:lnTo>
                <a:lnTo>
                  <a:pt x="0" y="176560"/>
                </a:lnTo>
                <a:close/>
                <a:moveTo>
                  <a:pt x="176560" y="0"/>
                </a:moveTo>
                <a:lnTo>
                  <a:pt x="1571365" y="0"/>
                </a:lnTo>
                <a:cubicBezTo>
                  <a:pt x="1668876" y="0"/>
                  <a:pt x="1747925" y="79049"/>
                  <a:pt x="1747925" y="176560"/>
                </a:cubicBezTo>
                <a:lnTo>
                  <a:pt x="1747924" y="176560"/>
                </a:lnTo>
                <a:cubicBezTo>
                  <a:pt x="1747924" y="274071"/>
                  <a:pt x="1668875" y="353120"/>
                  <a:pt x="1571364" y="353120"/>
                </a:cubicBezTo>
                <a:lnTo>
                  <a:pt x="176560" y="353119"/>
                </a:lnTo>
                <a:cubicBezTo>
                  <a:pt x="103427" y="353119"/>
                  <a:pt x="40679" y="308654"/>
                  <a:pt x="13875" y="245284"/>
                </a:cubicBezTo>
                <a:lnTo>
                  <a:pt x="0" y="176560"/>
                </a:lnTo>
                <a:lnTo>
                  <a:pt x="13875" y="107835"/>
                </a:lnTo>
                <a:cubicBezTo>
                  <a:pt x="40679" y="44465"/>
                  <a:pt x="103427" y="0"/>
                  <a:pt x="176560" y="0"/>
                </a:cubicBezTo>
                <a:close/>
              </a:path>
            </a:pathLst>
          </a:custGeom>
          <a:solidFill>
            <a:srgbClr val="9A2418"/>
          </a:solidFill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2100">
                <a:solidFill>
                  <a:schemeClr val="bg1"/>
                </a:solidFill>
              </a:defRPr>
            </a:lvl1pPr>
            <a:lvl2pPr marL="673959" indent="0">
              <a:buFontTx/>
              <a:buNone/>
              <a:defRPr/>
            </a:lvl2pPr>
            <a:lvl3pPr marL="1347917" indent="0">
              <a:buFontTx/>
              <a:buNone/>
              <a:defRPr/>
            </a:lvl3pPr>
            <a:lvl4pPr marL="2021876" indent="0">
              <a:buFontTx/>
              <a:buNone/>
              <a:defRPr/>
            </a:lvl4pPr>
            <a:lvl5pPr marL="2695834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海湾同学社</a:t>
            </a:r>
            <a:endParaRPr lang="en-US" altLang="zh-CN" dirty="0"/>
          </a:p>
        </p:txBody>
      </p:sp>
      <p:sp>
        <p:nvSpPr>
          <p:cNvPr id="58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764905" y="7948612"/>
            <a:ext cx="4472437" cy="43549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2100" b="0">
                <a:solidFill>
                  <a:schemeClr val="tx1"/>
                </a:solidFill>
              </a:defRPr>
            </a:lvl1pPr>
            <a:lvl2pPr marL="673959" indent="0">
              <a:buNone/>
              <a:defRPr/>
            </a:lvl2pPr>
            <a:lvl3pPr marL="1347917" indent="0">
              <a:buNone/>
              <a:defRPr/>
            </a:lvl3pPr>
            <a:lvl4pPr marL="2021876" indent="0">
              <a:buNone/>
              <a:defRPr/>
            </a:lvl4pPr>
            <a:lvl5pPr marL="2695834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60" name="标题 59"/>
          <p:cNvSpPr>
            <a:spLocks noGrp="1"/>
          </p:cNvSpPr>
          <p:nvPr>
            <p:ph type="title" hasCustomPrompt="1"/>
          </p:nvPr>
        </p:nvSpPr>
        <p:spPr>
          <a:xfrm>
            <a:off x="975122" y="6125684"/>
            <a:ext cx="16033254" cy="975394"/>
          </a:xfrm>
        </p:spPr>
        <p:txBody>
          <a:bodyPr>
            <a:normAutofit/>
          </a:bodyPr>
          <a:lstStyle>
            <a:lvl1pPr algn="ctr">
              <a:defRPr sz="5900" spc="147" baseline="0">
                <a:solidFill>
                  <a:srgbClr val="9A2418"/>
                </a:solidFill>
              </a:defRPr>
            </a:lvl1pPr>
          </a:lstStyle>
          <a:p>
            <a:r>
              <a:rPr lang="zh-CN" altLang="en-US" dirty="0"/>
              <a:t>深圳大学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046" y="2617074"/>
            <a:ext cx="1455718" cy="14491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838" y="2425237"/>
            <a:ext cx="4257603" cy="18328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278" y="2513157"/>
            <a:ext cx="15526941" cy="4193259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278" y="6746086"/>
            <a:ext cx="15526941" cy="2205136"/>
          </a:xfrm>
        </p:spPr>
        <p:txBody>
          <a:bodyPr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673959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34791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2187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6958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3697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0437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71771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3916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7655" y="2683500"/>
            <a:ext cx="7650956" cy="63960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13639" y="2683500"/>
            <a:ext cx="7650956" cy="63960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999" y="536701"/>
            <a:ext cx="15526941" cy="1948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40000" y="2471154"/>
            <a:ext cx="7615795" cy="1211074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73959" indent="0">
              <a:buNone/>
              <a:defRPr sz="2900" b="1"/>
            </a:lvl2pPr>
            <a:lvl3pPr marL="1347917" indent="0">
              <a:buNone/>
              <a:defRPr sz="2700" b="1"/>
            </a:lvl3pPr>
            <a:lvl4pPr marL="2021876" indent="0">
              <a:buNone/>
              <a:defRPr sz="2400" b="1"/>
            </a:lvl4pPr>
            <a:lvl5pPr marL="2695834" indent="0">
              <a:buNone/>
              <a:defRPr sz="2400" b="1"/>
            </a:lvl5pPr>
            <a:lvl6pPr marL="3369793" indent="0">
              <a:buNone/>
              <a:defRPr sz="2400" b="1"/>
            </a:lvl6pPr>
            <a:lvl7pPr marL="4043751" indent="0">
              <a:buNone/>
              <a:defRPr sz="2400" b="1"/>
            </a:lvl7pPr>
            <a:lvl8pPr marL="4717710" indent="0">
              <a:buNone/>
              <a:defRPr sz="2400" b="1"/>
            </a:lvl8pPr>
            <a:lvl9pPr marL="5391668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40000" y="3682228"/>
            <a:ext cx="7615795" cy="54160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13639" y="2471154"/>
            <a:ext cx="7653301" cy="1211074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73959" indent="0">
              <a:buNone/>
              <a:defRPr sz="2900" b="1"/>
            </a:lvl2pPr>
            <a:lvl3pPr marL="1347917" indent="0">
              <a:buNone/>
              <a:defRPr sz="2700" b="1"/>
            </a:lvl3pPr>
            <a:lvl4pPr marL="2021876" indent="0">
              <a:buNone/>
              <a:defRPr sz="2400" b="1"/>
            </a:lvl4pPr>
            <a:lvl5pPr marL="2695834" indent="0">
              <a:buNone/>
              <a:defRPr sz="2400" b="1"/>
            </a:lvl5pPr>
            <a:lvl6pPr marL="3369793" indent="0">
              <a:buNone/>
              <a:defRPr sz="2400" b="1"/>
            </a:lvl6pPr>
            <a:lvl7pPr marL="4043751" indent="0">
              <a:buNone/>
              <a:defRPr sz="2400" b="1"/>
            </a:lvl7pPr>
            <a:lvl8pPr marL="4717710" indent="0">
              <a:buNone/>
              <a:defRPr sz="2400" b="1"/>
            </a:lvl8pPr>
            <a:lvl9pPr marL="5391668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113639" y="3682228"/>
            <a:ext cx="7653301" cy="54160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0000" y="672042"/>
            <a:ext cx="5806194" cy="2352146"/>
          </a:xfrm>
        </p:spPr>
        <p:txBody>
          <a:bodyPr anchor="b"/>
          <a:lstStyle>
            <a:lvl1pPr>
              <a:defRPr sz="47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3301" y="1451424"/>
            <a:ext cx="9113639" cy="7163777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40000" y="3024188"/>
            <a:ext cx="5806194" cy="5602681"/>
          </a:xfrm>
        </p:spPr>
        <p:txBody>
          <a:bodyPr/>
          <a:lstStyle>
            <a:lvl1pPr marL="0" indent="0">
              <a:buNone/>
              <a:defRPr sz="2400"/>
            </a:lvl1pPr>
            <a:lvl2pPr marL="673959" indent="0">
              <a:buNone/>
              <a:defRPr sz="2100"/>
            </a:lvl2pPr>
            <a:lvl3pPr marL="1347917" indent="0">
              <a:buNone/>
              <a:defRPr sz="1800"/>
            </a:lvl3pPr>
            <a:lvl4pPr marL="2021876" indent="0">
              <a:buNone/>
              <a:defRPr sz="1500"/>
            </a:lvl4pPr>
            <a:lvl5pPr marL="2695834" indent="0">
              <a:buNone/>
              <a:defRPr sz="1500"/>
            </a:lvl5pPr>
            <a:lvl6pPr marL="3369793" indent="0">
              <a:buNone/>
              <a:defRPr sz="1500"/>
            </a:lvl6pPr>
            <a:lvl7pPr marL="4043751" indent="0">
              <a:buNone/>
              <a:defRPr sz="1500"/>
            </a:lvl7pPr>
            <a:lvl8pPr marL="4717710" indent="0">
              <a:buNone/>
              <a:defRPr sz="1500"/>
            </a:lvl8pPr>
            <a:lvl9pPr marL="5391668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0000" y="672042"/>
            <a:ext cx="5806194" cy="2352146"/>
          </a:xfrm>
        </p:spPr>
        <p:txBody>
          <a:bodyPr anchor="b"/>
          <a:lstStyle>
            <a:lvl1pPr>
              <a:defRPr sz="47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53301" y="1451424"/>
            <a:ext cx="9113639" cy="7163777"/>
          </a:xfrm>
        </p:spPr>
        <p:txBody>
          <a:bodyPr/>
          <a:lstStyle>
            <a:lvl1pPr marL="0" indent="0">
              <a:buNone/>
              <a:defRPr sz="4700"/>
            </a:lvl1pPr>
            <a:lvl2pPr marL="673959" indent="0">
              <a:buNone/>
              <a:defRPr sz="4100"/>
            </a:lvl2pPr>
            <a:lvl3pPr marL="1347917" indent="0">
              <a:buNone/>
              <a:defRPr sz="3500"/>
            </a:lvl3pPr>
            <a:lvl4pPr marL="2021876" indent="0">
              <a:buNone/>
              <a:defRPr sz="2900"/>
            </a:lvl4pPr>
            <a:lvl5pPr marL="2695834" indent="0">
              <a:buNone/>
              <a:defRPr sz="2900"/>
            </a:lvl5pPr>
            <a:lvl6pPr marL="3369793" indent="0">
              <a:buNone/>
              <a:defRPr sz="2900"/>
            </a:lvl6pPr>
            <a:lvl7pPr marL="4043751" indent="0">
              <a:buNone/>
              <a:defRPr sz="2900"/>
            </a:lvl7pPr>
            <a:lvl8pPr marL="4717710" indent="0">
              <a:buNone/>
              <a:defRPr sz="2900"/>
            </a:lvl8pPr>
            <a:lvl9pPr marL="5391668" indent="0">
              <a:buNone/>
              <a:defRPr sz="29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40000" y="3024188"/>
            <a:ext cx="5806194" cy="5602681"/>
          </a:xfrm>
        </p:spPr>
        <p:txBody>
          <a:bodyPr/>
          <a:lstStyle>
            <a:lvl1pPr marL="0" indent="0">
              <a:buNone/>
              <a:defRPr sz="2400"/>
            </a:lvl1pPr>
            <a:lvl2pPr marL="673959" indent="0">
              <a:buNone/>
              <a:defRPr sz="2100"/>
            </a:lvl2pPr>
            <a:lvl3pPr marL="1347917" indent="0">
              <a:buNone/>
              <a:defRPr sz="1800"/>
            </a:lvl3pPr>
            <a:lvl4pPr marL="2021876" indent="0">
              <a:buNone/>
              <a:defRPr sz="1500"/>
            </a:lvl4pPr>
            <a:lvl5pPr marL="2695834" indent="0">
              <a:buNone/>
              <a:defRPr sz="1500"/>
            </a:lvl5pPr>
            <a:lvl6pPr marL="3369793" indent="0">
              <a:buNone/>
              <a:defRPr sz="1500"/>
            </a:lvl6pPr>
            <a:lvl7pPr marL="4043751" indent="0">
              <a:buNone/>
              <a:defRPr sz="1500"/>
            </a:lvl7pPr>
            <a:lvl8pPr marL="4717710" indent="0">
              <a:buNone/>
              <a:defRPr sz="1500"/>
            </a:lvl8pPr>
            <a:lvl9pPr marL="5391668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2882860" y="536700"/>
            <a:ext cx="3881735" cy="85428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7655" y="536700"/>
            <a:ext cx="11420177" cy="85428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 userDrawn="1"/>
        </p:nvSpPr>
        <p:spPr>
          <a:xfrm>
            <a:off x="0" y="-211667"/>
            <a:ext cx="18002250" cy="10080625"/>
          </a:xfrm>
          <a:prstGeom prst="rect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792" tIns="67396" rIns="134792" bIns="67396" rtlCol="0" anchor="ctr"/>
          <a:lstStyle/>
          <a:p>
            <a:pPr algn="ctr"/>
            <a:endParaRPr lang="zh-CN" altLang="en-US" dirty="0">
              <a:latin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9657292"/>
            <a:ext cx="18002250" cy="423333"/>
          </a:xfrm>
          <a:prstGeom prst="rect">
            <a:avLst/>
          </a:pr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792" tIns="67396" rIns="134792" bIns="67396"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: 形状 59"/>
          <p:cNvSpPr/>
          <p:nvPr userDrawn="1"/>
        </p:nvSpPr>
        <p:spPr>
          <a:xfrm flipH="1">
            <a:off x="0" y="-21002"/>
            <a:ext cx="18002250" cy="1064066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34792" tIns="67396" rIns="134792" bIns="67396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/>
          <p:nvPr userDrawn="1"/>
        </p:nvCxnSpPr>
        <p:spPr>
          <a:xfrm>
            <a:off x="5589535" y="3150196"/>
            <a:ext cx="0" cy="3780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 userDrawn="1"/>
        </p:nvSpPr>
        <p:spPr>
          <a:xfrm>
            <a:off x="6979082" y="5045573"/>
            <a:ext cx="1063125" cy="149343"/>
          </a:xfrm>
          <a:prstGeom prst="rect">
            <a:avLst/>
          </a:pr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792" tIns="67396" rIns="134792" bIns="67396"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9082" y="3150197"/>
            <a:ext cx="10029294" cy="1522615"/>
          </a:xfrm>
        </p:spPr>
        <p:txBody>
          <a:bodyPr anchor="ctr" anchorCtr="0">
            <a:normAutofit/>
          </a:bodyPr>
          <a:lstStyle>
            <a:lvl1pPr>
              <a:defRPr sz="5900" spc="147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78217" y="5567679"/>
            <a:ext cx="10030159" cy="1362751"/>
          </a:xfrm>
        </p:spPr>
        <p:txBody>
          <a:bodyPr lIns="0" anchor="ctr" anchorCtr="0"/>
          <a:lstStyle>
            <a:lvl1pPr marL="0" indent="0">
              <a:buFontTx/>
              <a:buNone/>
              <a:defRPr spc="147" baseline="0">
                <a:solidFill>
                  <a:schemeClr val="bg1">
                    <a:lumMod val="65000"/>
                  </a:schemeClr>
                </a:solidFill>
              </a:defRPr>
            </a:lvl1pPr>
            <a:lvl2pPr marL="673959" indent="0">
              <a:buFontTx/>
              <a:buNone/>
              <a:defRPr/>
            </a:lvl2pPr>
            <a:lvl3pPr marL="1347917" indent="0">
              <a:buFontTx/>
              <a:buNone/>
              <a:defRPr/>
            </a:lvl3pPr>
            <a:lvl4pPr marL="2021876" indent="0">
              <a:buFontTx/>
              <a:buNone/>
              <a:defRPr/>
            </a:lvl4pPr>
            <a:lvl5pPr marL="2695834" indent="0">
              <a:buFontTx/>
              <a:buNone/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9006" y="113294"/>
            <a:ext cx="799070" cy="79546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806" y="66099"/>
            <a:ext cx="2067118" cy="889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 userDrawn="1"/>
        </p:nvSpPr>
        <p:spPr>
          <a:xfrm>
            <a:off x="0" y="-211667"/>
            <a:ext cx="18002250" cy="10080625"/>
          </a:xfrm>
          <a:prstGeom prst="rect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792" tIns="67396" rIns="134792" bIns="67396" rtlCol="0" anchor="ctr"/>
          <a:lstStyle/>
          <a:p>
            <a:pPr algn="ctr"/>
            <a:endParaRPr lang="zh-CN" altLang="en-US" dirty="0">
              <a:latin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9657292"/>
            <a:ext cx="18002250" cy="423333"/>
          </a:xfrm>
          <a:prstGeom prst="rect">
            <a:avLst/>
          </a:pr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792" tIns="67396" rIns="134792" bIns="67396"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: 形状 59"/>
          <p:cNvSpPr/>
          <p:nvPr userDrawn="1"/>
        </p:nvSpPr>
        <p:spPr>
          <a:xfrm flipH="1">
            <a:off x="0" y="-21002"/>
            <a:ext cx="18002250" cy="1064066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34792" tIns="67396" rIns="134792" bIns="67396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9006" y="113294"/>
            <a:ext cx="799070" cy="7954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806" y="66099"/>
            <a:ext cx="2067118" cy="889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41480"/>
            <a:ext cx="18002250" cy="10080625"/>
          </a:xfrm>
          <a:prstGeom prst="rect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792" tIns="67396" rIns="134792" bIns="67396" rtlCol="0" anchor="ctr"/>
          <a:lstStyle/>
          <a:p>
            <a:pPr algn="ctr"/>
            <a:endParaRPr lang="zh-CN" altLang="en-US" dirty="0">
              <a:latin typeface="+mn-lt"/>
            </a:endParaRPr>
          </a:p>
        </p:txBody>
      </p:sp>
      <p:sp>
        <p:nvSpPr>
          <p:cNvPr id="4" name="椭圆 3"/>
          <p:cNvSpPr/>
          <p:nvPr userDrawn="1"/>
        </p:nvSpPr>
        <p:spPr>
          <a:xfrm>
            <a:off x="390838" y="178941"/>
            <a:ext cx="906034" cy="901091"/>
          </a:xfrm>
          <a:prstGeom prst="ellipse">
            <a:avLst/>
          </a:pr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792" tIns="67396" rIns="134792" bIns="67396"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75123" y="-1"/>
            <a:ext cx="13734611" cy="120174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9798773"/>
            <a:ext cx="18002250" cy="423333"/>
          </a:xfrm>
          <a:prstGeom prst="rect">
            <a:avLst/>
          </a:pr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792" tIns="67396" rIns="134792" bIns="67396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底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4990" y="1672009"/>
            <a:ext cx="18002250" cy="10080625"/>
          </a:xfrm>
          <a:prstGeom prst="rect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792" tIns="67396" rIns="134792" bIns="67396" rtlCol="0" anchor="ctr"/>
          <a:lstStyle/>
          <a:p>
            <a:pPr algn="ctr"/>
            <a:endParaRPr lang="zh-CN" altLang="en-US" dirty="0">
              <a:latin typeface="+mn-lt"/>
            </a:endParaRPr>
          </a:p>
        </p:txBody>
      </p:sp>
      <p:sp>
        <p:nvSpPr>
          <p:cNvPr id="6" name="PA-任意多边形 56"/>
          <p:cNvSpPr/>
          <p:nvPr userDrawn="1">
            <p:custDataLst>
              <p:tags r:id="rId1"/>
            </p:custDataLst>
          </p:nvPr>
        </p:nvSpPr>
        <p:spPr>
          <a:xfrm>
            <a:off x="-14990" y="1"/>
            <a:ext cx="18002250" cy="6978384"/>
          </a:xfrm>
          <a:custGeom>
            <a:avLst/>
            <a:gdLst>
              <a:gd name="connsiteX0" fmla="*/ 0 w 12192000"/>
              <a:gd name="connsiteY0" fmla="*/ 0 h 4747499"/>
              <a:gd name="connsiteX1" fmla="*/ 12192000 w 12192000"/>
              <a:gd name="connsiteY1" fmla="*/ 0 h 4747499"/>
              <a:gd name="connsiteX2" fmla="*/ 12192000 w 12192000"/>
              <a:gd name="connsiteY2" fmla="*/ 926608 h 4747499"/>
              <a:gd name="connsiteX3" fmla="*/ 12192000 w 12192000"/>
              <a:gd name="connsiteY3" fmla="*/ 1179983 h 4747499"/>
              <a:gd name="connsiteX4" fmla="*/ 12192000 w 12192000"/>
              <a:gd name="connsiteY4" fmla="*/ 3749450 h 4747499"/>
              <a:gd name="connsiteX5" fmla="*/ 11920340 w 12192000"/>
              <a:gd name="connsiteY5" fmla="*/ 3852465 h 4747499"/>
              <a:gd name="connsiteX6" fmla="*/ 6096000 w 12192000"/>
              <a:gd name="connsiteY6" fmla="*/ 4747499 h 4747499"/>
              <a:gd name="connsiteX7" fmla="*/ 271660 w 12192000"/>
              <a:gd name="connsiteY7" fmla="*/ 3852465 h 4747499"/>
              <a:gd name="connsiteX8" fmla="*/ 0 w 12192000"/>
              <a:gd name="connsiteY8" fmla="*/ 3749450 h 4747499"/>
              <a:gd name="connsiteX9" fmla="*/ 0 w 12192000"/>
              <a:gd name="connsiteY9" fmla="*/ 1179983 h 4747499"/>
              <a:gd name="connsiteX10" fmla="*/ 0 w 12192000"/>
              <a:gd name="connsiteY10" fmla="*/ 926608 h 474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747499">
                <a:moveTo>
                  <a:pt x="0" y="0"/>
                </a:moveTo>
                <a:lnTo>
                  <a:pt x="12192000" y="0"/>
                </a:lnTo>
                <a:lnTo>
                  <a:pt x="12192000" y="926608"/>
                </a:lnTo>
                <a:lnTo>
                  <a:pt x="12192000" y="1179983"/>
                </a:lnTo>
                <a:lnTo>
                  <a:pt x="12192000" y="3749450"/>
                </a:lnTo>
                <a:lnTo>
                  <a:pt x="11920340" y="3852465"/>
                </a:lnTo>
                <a:cubicBezTo>
                  <a:pt x="10382026" y="4408565"/>
                  <a:pt x="8338529" y="4747499"/>
                  <a:pt x="6096000" y="4747499"/>
                </a:cubicBezTo>
                <a:cubicBezTo>
                  <a:pt x="3853472" y="4747499"/>
                  <a:pt x="1809974" y="4408565"/>
                  <a:pt x="271660" y="3852465"/>
                </a:cubicBezTo>
                <a:lnTo>
                  <a:pt x="0" y="3749450"/>
                </a:lnTo>
                <a:lnTo>
                  <a:pt x="0" y="1179983"/>
                </a:lnTo>
                <a:lnTo>
                  <a:pt x="0" y="926608"/>
                </a:lnTo>
                <a:close/>
              </a:path>
            </a:pathLst>
          </a:cu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792" tIns="67396" rIns="134792" bIns="6739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PA-文本框 55"/>
          <p:cNvSpPr txBox="1"/>
          <p:nvPr userDrawn="1">
            <p:custDataLst>
              <p:tags r:id="rId2"/>
            </p:custDataLst>
          </p:nvPr>
        </p:nvSpPr>
        <p:spPr>
          <a:xfrm>
            <a:off x="3299512" y="2914798"/>
            <a:ext cx="11403228" cy="1493838"/>
          </a:xfrm>
          <a:custGeom>
            <a:avLst/>
            <a:gdLst/>
            <a:ahLst/>
            <a:cxnLst/>
            <a:rect l="l" t="t" r="r" b="b"/>
            <a:pathLst>
              <a:path w="7722821" h="1016280">
                <a:moveTo>
                  <a:pt x="6328591" y="239823"/>
                </a:moveTo>
                <a:lnTo>
                  <a:pt x="6273187" y="630821"/>
                </a:lnTo>
                <a:lnTo>
                  <a:pt x="6383997" y="630821"/>
                </a:lnTo>
                <a:close/>
                <a:moveTo>
                  <a:pt x="1537517" y="239823"/>
                </a:moveTo>
                <a:lnTo>
                  <a:pt x="1482112" y="630821"/>
                </a:lnTo>
                <a:lnTo>
                  <a:pt x="1592922" y="630821"/>
                </a:lnTo>
                <a:close/>
                <a:moveTo>
                  <a:pt x="5426443" y="165422"/>
                </a:moveTo>
                <a:lnTo>
                  <a:pt x="5426443" y="482812"/>
                </a:lnTo>
                <a:lnTo>
                  <a:pt x="5516673" y="482812"/>
                </a:lnTo>
                <a:cubicBezTo>
                  <a:pt x="5540418" y="482812"/>
                  <a:pt x="5560602" y="474369"/>
                  <a:pt x="5577223" y="457484"/>
                </a:cubicBezTo>
                <a:cubicBezTo>
                  <a:pt x="5593844" y="440599"/>
                  <a:pt x="5602155" y="420284"/>
                  <a:pt x="5602155" y="396539"/>
                </a:cubicBezTo>
                <a:lnTo>
                  <a:pt x="5602155" y="251695"/>
                </a:lnTo>
                <a:cubicBezTo>
                  <a:pt x="5602155" y="194180"/>
                  <a:pt x="5573661" y="165422"/>
                  <a:pt x="5516673" y="165422"/>
                </a:cubicBezTo>
                <a:close/>
                <a:moveTo>
                  <a:pt x="4861850" y="148801"/>
                </a:moveTo>
                <a:cubicBezTo>
                  <a:pt x="4838105" y="148801"/>
                  <a:pt x="4817790" y="157112"/>
                  <a:pt x="4800905" y="173733"/>
                </a:cubicBezTo>
                <a:cubicBezTo>
                  <a:pt x="4784020" y="190354"/>
                  <a:pt x="4775577" y="210538"/>
                  <a:pt x="4775577" y="234282"/>
                </a:cubicBezTo>
                <a:lnTo>
                  <a:pt x="4775577" y="777248"/>
                </a:lnTo>
                <a:cubicBezTo>
                  <a:pt x="4775577" y="800993"/>
                  <a:pt x="4784020" y="821176"/>
                  <a:pt x="4800905" y="837797"/>
                </a:cubicBezTo>
                <a:cubicBezTo>
                  <a:pt x="4817790" y="854419"/>
                  <a:pt x="4838105" y="862730"/>
                  <a:pt x="4861850" y="862730"/>
                </a:cubicBezTo>
                <a:cubicBezTo>
                  <a:pt x="4885595" y="862730"/>
                  <a:pt x="4905778" y="854419"/>
                  <a:pt x="4922399" y="837797"/>
                </a:cubicBezTo>
                <a:cubicBezTo>
                  <a:pt x="4939021" y="821176"/>
                  <a:pt x="4947331" y="800993"/>
                  <a:pt x="4947331" y="777248"/>
                </a:cubicBezTo>
                <a:lnTo>
                  <a:pt x="4947331" y="234282"/>
                </a:lnTo>
                <a:cubicBezTo>
                  <a:pt x="4947331" y="210538"/>
                  <a:pt x="4939021" y="190354"/>
                  <a:pt x="4922399" y="173733"/>
                </a:cubicBezTo>
                <a:cubicBezTo>
                  <a:pt x="4905778" y="157112"/>
                  <a:pt x="4885595" y="148801"/>
                  <a:pt x="4861850" y="148801"/>
                </a:cubicBezTo>
                <a:close/>
                <a:moveTo>
                  <a:pt x="7315201" y="12664"/>
                </a:moveTo>
                <a:lnTo>
                  <a:pt x="7464793" y="12664"/>
                </a:lnTo>
                <a:lnTo>
                  <a:pt x="7464793" y="855606"/>
                </a:lnTo>
                <a:lnTo>
                  <a:pt x="7722821" y="855606"/>
                </a:lnTo>
                <a:lnTo>
                  <a:pt x="7722821" y="1004407"/>
                </a:lnTo>
                <a:lnTo>
                  <a:pt x="7315201" y="1004407"/>
                </a:lnTo>
                <a:close/>
                <a:moveTo>
                  <a:pt x="6762750" y="12664"/>
                </a:moveTo>
                <a:lnTo>
                  <a:pt x="6912343" y="12664"/>
                </a:lnTo>
                <a:lnTo>
                  <a:pt x="6912343" y="855606"/>
                </a:lnTo>
                <a:lnTo>
                  <a:pt x="7170371" y="855606"/>
                </a:lnTo>
                <a:lnTo>
                  <a:pt x="7170371" y="1004407"/>
                </a:lnTo>
                <a:lnTo>
                  <a:pt x="6762750" y="1004407"/>
                </a:lnTo>
                <a:close/>
                <a:moveTo>
                  <a:pt x="6226501" y="12664"/>
                </a:moveTo>
                <a:lnTo>
                  <a:pt x="6432277" y="12664"/>
                </a:lnTo>
                <a:lnTo>
                  <a:pt x="6598479" y="1004407"/>
                </a:lnTo>
                <a:lnTo>
                  <a:pt x="6441194" y="1004407"/>
                </a:lnTo>
                <a:lnTo>
                  <a:pt x="6406195" y="776457"/>
                </a:lnTo>
                <a:lnTo>
                  <a:pt x="6250011" y="776457"/>
                </a:lnTo>
                <a:lnTo>
                  <a:pt x="6213665" y="1004407"/>
                </a:lnTo>
                <a:lnTo>
                  <a:pt x="6057901" y="1004407"/>
                </a:lnTo>
                <a:close/>
                <a:moveTo>
                  <a:pt x="5276850" y="12664"/>
                </a:moveTo>
                <a:lnTo>
                  <a:pt x="5512716" y="12664"/>
                </a:lnTo>
                <a:cubicBezTo>
                  <a:pt x="5596087" y="12664"/>
                  <a:pt x="5657296" y="35617"/>
                  <a:pt x="5696343" y="81524"/>
                </a:cubicBezTo>
                <a:cubicBezTo>
                  <a:pt x="5730641" y="121626"/>
                  <a:pt x="5747790" y="177559"/>
                  <a:pt x="5747790" y="249321"/>
                </a:cubicBezTo>
                <a:lnTo>
                  <a:pt x="5747790" y="393373"/>
                </a:lnTo>
                <a:cubicBezTo>
                  <a:pt x="5747790" y="463552"/>
                  <a:pt x="5721143" y="522914"/>
                  <a:pt x="5667849" y="571459"/>
                </a:cubicBezTo>
                <a:lnTo>
                  <a:pt x="5778646" y="1004407"/>
                </a:lnTo>
                <a:lnTo>
                  <a:pt x="5616872" y="1004407"/>
                </a:lnTo>
                <a:lnTo>
                  <a:pt x="5526171" y="630821"/>
                </a:lnTo>
                <a:cubicBezTo>
                  <a:pt x="5521950" y="630821"/>
                  <a:pt x="5517465" y="630821"/>
                  <a:pt x="5512716" y="630821"/>
                </a:cubicBezTo>
                <a:lnTo>
                  <a:pt x="5426443" y="630821"/>
                </a:lnTo>
                <a:lnTo>
                  <a:pt x="5426443" y="1004407"/>
                </a:lnTo>
                <a:lnTo>
                  <a:pt x="5276850" y="1004407"/>
                </a:lnTo>
                <a:close/>
                <a:moveTo>
                  <a:pt x="1435426" y="12664"/>
                </a:moveTo>
                <a:lnTo>
                  <a:pt x="1641203" y="12664"/>
                </a:lnTo>
                <a:lnTo>
                  <a:pt x="1807405" y="1004407"/>
                </a:lnTo>
                <a:lnTo>
                  <a:pt x="1650119" y="1004407"/>
                </a:lnTo>
                <a:lnTo>
                  <a:pt x="1615120" y="776457"/>
                </a:lnTo>
                <a:lnTo>
                  <a:pt x="1458936" y="776457"/>
                </a:lnTo>
                <a:lnTo>
                  <a:pt x="1422589" y="1004407"/>
                </a:lnTo>
                <a:lnTo>
                  <a:pt x="1266826" y="1004407"/>
                </a:lnTo>
                <a:close/>
                <a:moveTo>
                  <a:pt x="628650" y="12664"/>
                </a:moveTo>
                <a:lnTo>
                  <a:pt x="778243" y="12664"/>
                </a:lnTo>
                <a:lnTo>
                  <a:pt x="778243" y="433739"/>
                </a:lnTo>
                <a:lnTo>
                  <a:pt x="958704" y="433739"/>
                </a:lnTo>
                <a:lnTo>
                  <a:pt x="958704" y="12664"/>
                </a:lnTo>
                <a:lnTo>
                  <a:pt x="1108297" y="12664"/>
                </a:lnTo>
                <a:lnTo>
                  <a:pt x="1108297" y="1004407"/>
                </a:lnTo>
                <a:lnTo>
                  <a:pt x="958704" y="1004407"/>
                </a:lnTo>
                <a:lnTo>
                  <a:pt x="958704" y="584123"/>
                </a:lnTo>
                <a:lnTo>
                  <a:pt x="778243" y="584123"/>
                </a:lnTo>
                <a:lnTo>
                  <a:pt x="778243" y="1004407"/>
                </a:lnTo>
                <a:lnTo>
                  <a:pt x="628650" y="1004407"/>
                </a:lnTo>
                <a:close/>
                <a:moveTo>
                  <a:pt x="0" y="12664"/>
                </a:moveTo>
                <a:lnTo>
                  <a:pt x="466983" y="12664"/>
                </a:lnTo>
                <a:lnTo>
                  <a:pt x="466983" y="163048"/>
                </a:lnTo>
                <a:lnTo>
                  <a:pt x="308684" y="163048"/>
                </a:lnTo>
                <a:lnTo>
                  <a:pt x="308684" y="1004407"/>
                </a:lnTo>
                <a:lnTo>
                  <a:pt x="159091" y="1004407"/>
                </a:lnTo>
                <a:lnTo>
                  <a:pt x="159091" y="163048"/>
                </a:lnTo>
                <a:lnTo>
                  <a:pt x="0" y="163048"/>
                </a:lnTo>
                <a:close/>
                <a:moveTo>
                  <a:pt x="4057651" y="11872"/>
                </a:moveTo>
                <a:lnTo>
                  <a:pt x="4483475" y="11872"/>
                </a:lnTo>
                <a:lnTo>
                  <a:pt x="4483475" y="162256"/>
                </a:lnTo>
                <a:lnTo>
                  <a:pt x="4207243" y="162256"/>
                </a:lnTo>
                <a:lnTo>
                  <a:pt x="4207243" y="432948"/>
                </a:lnTo>
                <a:lnTo>
                  <a:pt x="4409074" y="432948"/>
                </a:lnTo>
                <a:lnTo>
                  <a:pt x="4409074" y="583332"/>
                </a:lnTo>
                <a:lnTo>
                  <a:pt x="4207243" y="583332"/>
                </a:lnTo>
                <a:lnTo>
                  <a:pt x="4207243" y="1004407"/>
                </a:lnTo>
                <a:lnTo>
                  <a:pt x="4057651" y="1004407"/>
                </a:lnTo>
                <a:close/>
                <a:moveTo>
                  <a:pt x="2657476" y="11872"/>
                </a:moveTo>
                <a:lnTo>
                  <a:pt x="2807068" y="11872"/>
                </a:lnTo>
                <a:lnTo>
                  <a:pt x="2807068" y="365671"/>
                </a:lnTo>
                <a:lnTo>
                  <a:pt x="2989903" y="11872"/>
                </a:lnTo>
                <a:lnTo>
                  <a:pt x="3149390" y="11872"/>
                </a:lnTo>
                <a:lnTo>
                  <a:pt x="2944627" y="416710"/>
                </a:lnTo>
                <a:lnTo>
                  <a:pt x="3184747" y="1004407"/>
                </a:lnTo>
                <a:lnTo>
                  <a:pt x="3008899" y="1004407"/>
                </a:lnTo>
                <a:lnTo>
                  <a:pt x="2851837" y="601437"/>
                </a:lnTo>
                <a:lnTo>
                  <a:pt x="2807068" y="689788"/>
                </a:lnTo>
                <a:lnTo>
                  <a:pt x="2807068" y="1004407"/>
                </a:lnTo>
                <a:lnTo>
                  <a:pt x="2657476" y="1004407"/>
                </a:lnTo>
                <a:close/>
                <a:moveTo>
                  <a:pt x="1971676" y="11872"/>
                </a:moveTo>
                <a:lnTo>
                  <a:pt x="2139621" y="11872"/>
                </a:lnTo>
                <a:lnTo>
                  <a:pt x="2338138" y="678917"/>
                </a:lnTo>
                <a:lnTo>
                  <a:pt x="2338138" y="11872"/>
                </a:lnTo>
                <a:lnTo>
                  <a:pt x="2487730" y="11872"/>
                </a:lnTo>
                <a:lnTo>
                  <a:pt x="2487730" y="1004407"/>
                </a:lnTo>
                <a:lnTo>
                  <a:pt x="2327057" y="1004407"/>
                </a:lnTo>
                <a:lnTo>
                  <a:pt x="2121268" y="368837"/>
                </a:lnTo>
                <a:lnTo>
                  <a:pt x="2121268" y="1004407"/>
                </a:lnTo>
                <a:lnTo>
                  <a:pt x="1971676" y="1004407"/>
                </a:lnTo>
                <a:close/>
                <a:moveTo>
                  <a:pt x="4865807" y="0"/>
                </a:moveTo>
                <a:cubicBezTo>
                  <a:pt x="4931765" y="0"/>
                  <a:pt x="4987830" y="23217"/>
                  <a:pt x="5034000" y="69651"/>
                </a:cubicBezTo>
                <a:cubicBezTo>
                  <a:pt x="5080171" y="116086"/>
                  <a:pt x="5103256" y="172018"/>
                  <a:pt x="5103256" y="237448"/>
                </a:cubicBezTo>
                <a:lnTo>
                  <a:pt x="5103256" y="778831"/>
                </a:lnTo>
                <a:cubicBezTo>
                  <a:pt x="5103256" y="844789"/>
                  <a:pt x="5080039" y="900853"/>
                  <a:pt x="5033605" y="947024"/>
                </a:cubicBezTo>
                <a:cubicBezTo>
                  <a:pt x="4987170" y="993194"/>
                  <a:pt x="4931238" y="1016280"/>
                  <a:pt x="4865807" y="1016280"/>
                </a:cubicBezTo>
                <a:cubicBezTo>
                  <a:pt x="4799850" y="1016280"/>
                  <a:pt x="4743917" y="993062"/>
                  <a:pt x="4698011" y="946628"/>
                </a:cubicBezTo>
                <a:cubicBezTo>
                  <a:pt x="4652104" y="900194"/>
                  <a:pt x="4629151" y="844261"/>
                  <a:pt x="4629151" y="778831"/>
                </a:cubicBezTo>
                <a:lnTo>
                  <a:pt x="4629151" y="237448"/>
                </a:lnTo>
                <a:cubicBezTo>
                  <a:pt x="4629151" y="171491"/>
                  <a:pt x="4652368" y="115426"/>
                  <a:pt x="4698802" y="69256"/>
                </a:cubicBezTo>
                <a:cubicBezTo>
                  <a:pt x="4745237" y="23085"/>
                  <a:pt x="4800905" y="0"/>
                  <a:pt x="4865807" y="0"/>
                </a:cubicBezTo>
                <a:close/>
                <a:moveTo>
                  <a:pt x="3513230" y="0"/>
                </a:moveTo>
                <a:cubicBezTo>
                  <a:pt x="3566525" y="0"/>
                  <a:pt x="3612167" y="11872"/>
                  <a:pt x="3650159" y="35617"/>
                </a:cubicBezTo>
                <a:cubicBezTo>
                  <a:pt x="3679708" y="54085"/>
                  <a:pt x="3703585" y="79941"/>
                  <a:pt x="3721790" y="113184"/>
                </a:cubicBezTo>
                <a:cubicBezTo>
                  <a:pt x="3739994" y="146427"/>
                  <a:pt x="3750943" y="184682"/>
                  <a:pt x="3754636" y="227951"/>
                </a:cubicBezTo>
                <a:lnTo>
                  <a:pt x="3611376" y="254070"/>
                </a:lnTo>
                <a:cubicBezTo>
                  <a:pt x="3607154" y="213440"/>
                  <a:pt x="3595546" y="181780"/>
                  <a:pt x="3576550" y="159090"/>
                </a:cubicBezTo>
                <a:cubicBezTo>
                  <a:pt x="3562831" y="142733"/>
                  <a:pt x="3543043" y="134554"/>
                  <a:pt x="3517188" y="134554"/>
                </a:cubicBezTo>
                <a:cubicBezTo>
                  <a:pt x="3489750" y="134554"/>
                  <a:pt x="3468907" y="146690"/>
                  <a:pt x="3454660" y="170963"/>
                </a:cubicBezTo>
                <a:cubicBezTo>
                  <a:pt x="3443051" y="190486"/>
                  <a:pt x="3437247" y="214759"/>
                  <a:pt x="3437247" y="243780"/>
                </a:cubicBezTo>
                <a:cubicBezTo>
                  <a:pt x="3437247" y="289159"/>
                  <a:pt x="3456771" y="335330"/>
                  <a:pt x="3495818" y="382292"/>
                </a:cubicBezTo>
                <a:cubicBezTo>
                  <a:pt x="3510592" y="400233"/>
                  <a:pt x="3532754" y="421339"/>
                  <a:pt x="3562303" y="445612"/>
                </a:cubicBezTo>
                <a:cubicBezTo>
                  <a:pt x="3597129" y="474633"/>
                  <a:pt x="3620082" y="494948"/>
                  <a:pt x="3631163" y="506557"/>
                </a:cubicBezTo>
                <a:cubicBezTo>
                  <a:pt x="3668099" y="543493"/>
                  <a:pt x="3696593" y="579902"/>
                  <a:pt x="3716645" y="615783"/>
                </a:cubicBezTo>
                <a:cubicBezTo>
                  <a:pt x="3726143" y="632668"/>
                  <a:pt x="3733794" y="648234"/>
                  <a:pt x="3739598" y="662481"/>
                </a:cubicBezTo>
                <a:cubicBezTo>
                  <a:pt x="3753845" y="697835"/>
                  <a:pt x="3761232" y="729495"/>
                  <a:pt x="3761760" y="757461"/>
                </a:cubicBezTo>
                <a:cubicBezTo>
                  <a:pt x="3762815" y="826585"/>
                  <a:pt x="3744874" y="885683"/>
                  <a:pt x="3707938" y="934756"/>
                </a:cubicBezTo>
                <a:cubicBezTo>
                  <a:pt x="3683665" y="967998"/>
                  <a:pt x="3649367" y="991479"/>
                  <a:pt x="3605044" y="1005199"/>
                </a:cubicBezTo>
                <a:cubicBezTo>
                  <a:pt x="3581299" y="1012586"/>
                  <a:pt x="3553597" y="1016280"/>
                  <a:pt x="3521937" y="1016280"/>
                </a:cubicBezTo>
                <a:cubicBezTo>
                  <a:pt x="3463367" y="1016280"/>
                  <a:pt x="3414821" y="1001769"/>
                  <a:pt x="3376302" y="972747"/>
                </a:cubicBezTo>
                <a:cubicBezTo>
                  <a:pt x="3344115" y="949003"/>
                  <a:pt x="3318655" y="916683"/>
                  <a:pt x="3299923" y="875789"/>
                </a:cubicBezTo>
                <a:cubicBezTo>
                  <a:pt x="3281191" y="834895"/>
                  <a:pt x="3270241" y="788065"/>
                  <a:pt x="3267076" y="735299"/>
                </a:cubicBezTo>
                <a:lnTo>
                  <a:pt x="3409545" y="725009"/>
                </a:lnTo>
                <a:cubicBezTo>
                  <a:pt x="3415877" y="782822"/>
                  <a:pt x="3431179" y="824721"/>
                  <a:pt x="3455452" y="850709"/>
                </a:cubicBezTo>
                <a:cubicBezTo>
                  <a:pt x="3473392" y="870331"/>
                  <a:pt x="3493971" y="879615"/>
                  <a:pt x="3517188" y="878559"/>
                </a:cubicBezTo>
                <a:cubicBezTo>
                  <a:pt x="3549903" y="877504"/>
                  <a:pt x="3576023" y="861394"/>
                  <a:pt x="3595546" y="830229"/>
                </a:cubicBezTo>
                <a:cubicBezTo>
                  <a:pt x="3605571" y="814918"/>
                  <a:pt x="3610584" y="793004"/>
                  <a:pt x="3610584" y="764485"/>
                </a:cubicBezTo>
                <a:cubicBezTo>
                  <a:pt x="3610584" y="723286"/>
                  <a:pt x="3591852" y="682355"/>
                  <a:pt x="3554388" y="641692"/>
                </a:cubicBezTo>
                <a:cubicBezTo>
                  <a:pt x="3524839" y="613701"/>
                  <a:pt x="3480516" y="571715"/>
                  <a:pt x="3421417" y="515733"/>
                </a:cubicBezTo>
                <a:cubicBezTo>
                  <a:pt x="3371817" y="467666"/>
                  <a:pt x="3336727" y="424621"/>
                  <a:pt x="3316148" y="386596"/>
                </a:cubicBezTo>
                <a:cubicBezTo>
                  <a:pt x="3293987" y="343814"/>
                  <a:pt x="3282905" y="297338"/>
                  <a:pt x="3282905" y="247169"/>
                </a:cubicBezTo>
                <a:cubicBezTo>
                  <a:pt x="3282905" y="156856"/>
                  <a:pt x="3313246" y="88462"/>
                  <a:pt x="3373927" y="41986"/>
                </a:cubicBezTo>
                <a:cubicBezTo>
                  <a:pt x="3411392" y="13995"/>
                  <a:pt x="3457826" y="0"/>
                  <a:pt x="35132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134792" tIns="67396" rIns="134792" bIns="67396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13000" spc="442" dirty="0">
              <a:solidFill>
                <a:schemeClr val="bg1"/>
              </a:solidFill>
              <a:latin typeface="Bebas" pitchFamily="2" charset="0"/>
            </a:endParaRPr>
          </a:p>
        </p:txBody>
      </p:sp>
      <p:sp>
        <p:nvSpPr>
          <p:cNvPr id="56" name="椭圆 55"/>
          <p:cNvSpPr/>
          <p:nvPr userDrawn="1"/>
        </p:nvSpPr>
        <p:spPr>
          <a:xfrm>
            <a:off x="7125521" y="5579057"/>
            <a:ext cx="325086" cy="32362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792" tIns="67396" rIns="134792" bIns="6739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 userDrawn="1"/>
        </p:nvSpPr>
        <p:spPr>
          <a:xfrm>
            <a:off x="10551643" y="5579057"/>
            <a:ext cx="325086" cy="32362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792" tIns="67396" rIns="134792" bIns="6739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文本占位符 57"/>
          <p:cNvSpPr>
            <a:spLocks noGrp="1"/>
          </p:cNvSpPr>
          <p:nvPr>
            <p:ph type="body" sz="quarter" idx="10" hasCustomPrompt="1"/>
          </p:nvPr>
        </p:nvSpPr>
        <p:spPr>
          <a:xfrm>
            <a:off x="7710667" y="5491715"/>
            <a:ext cx="2580921" cy="519054"/>
          </a:xfrm>
          <a:custGeom>
            <a:avLst/>
            <a:gdLst>
              <a:gd name="connsiteX0" fmla="*/ 0 w 1747925"/>
              <a:gd name="connsiteY0" fmla="*/ 176559 h 353120"/>
              <a:gd name="connsiteX1" fmla="*/ 0 w 1747925"/>
              <a:gd name="connsiteY1" fmla="*/ 176560 h 353120"/>
              <a:gd name="connsiteX2" fmla="*/ 0 w 1747925"/>
              <a:gd name="connsiteY2" fmla="*/ 176560 h 353120"/>
              <a:gd name="connsiteX3" fmla="*/ 176560 w 1747925"/>
              <a:gd name="connsiteY3" fmla="*/ 0 h 353120"/>
              <a:gd name="connsiteX4" fmla="*/ 1571365 w 1747925"/>
              <a:gd name="connsiteY4" fmla="*/ 0 h 353120"/>
              <a:gd name="connsiteX5" fmla="*/ 1747925 w 1747925"/>
              <a:gd name="connsiteY5" fmla="*/ 176560 h 353120"/>
              <a:gd name="connsiteX6" fmla="*/ 1747924 w 1747925"/>
              <a:gd name="connsiteY6" fmla="*/ 176560 h 353120"/>
              <a:gd name="connsiteX7" fmla="*/ 1571364 w 1747925"/>
              <a:gd name="connsiteY7" fmla="*/ 353120 h 353120"/>
              <a:gd name="connsiteX8" fmla="*/ 176560 w 1747925"/>
              <a:gd name="connsiteY8" fmla="*/ 353119 h 353120"/>
              <a:gd name="connsiteX9" fmla="*/ 13875 w 1747925"/>
              <a:gd name="connsiteY9" fmla="*/ 245284 h 353120"/>
              <a:gd name="connsiteX10" fmla="*/ 0 w 1747925"/>
              <a:gd name="connsiteY10" fmla="*/ 176560 h 353120"/>
              <a:gd name="connsiteX11" fmla="*/ 13875 w 1747925"/>
              <a:gd name="connsiteY11" fmla="*/ 107835 h 353120"/>
              <a:gd name="connsiteX12" fmla="*/ 176560 w 1747925"/>
              <a:gd name="connsiteY12" fmla="*/ 0 h 35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7925" h="353120">
                <a:moveTo>
                  <a:pt x="0" y="176559"/>
                </a:moveTo>
                <a:lnTo>
                  <a:pt x="0" y="176560"/>
                </a:lnTo>
                <a:lnTo>
                  <a:pt x="0" y="176560"/>
                </a:lnTo>
                <a:close/>
                <a:moveTo>
                  <a:pt x="176560" y="0"/>
                </a:moveTo>
                <a:lnTo>
                  <a:pt x="1571365" y="0"/>
                </a:lnTo>
                <a:cubicBezTo>
                  <a:pt x="1668876" y="0"/>
                  <a:pt x="1747925" y="79049"/>
                  <a:pt x="1747925" y="176560"/>
                </a:cubicBezTo>
                <a:lnTo>
                  <a:pt x="1747924" y="176560"/>
                </a:lnTo>
                <a:cubicBezTo>
                  <a:pt x="1747924" y="274071"/>
                  <a:pt x="1668875" y="353120"/>
                  <a:pt x="1571364" y="353120"/>
                </a:cubicBezTo>
                <a:lnTo>
                  <a:pt x="176560" y="353119"/>
                </a:lnTo>
                <a:cubicBezTo>
                  <a:pt x="103427" y="353119"/>
                  <a:pt x="40679" y="308654"/>
                  <a:pt x="13875" y="245284"/>
                </a:cubicBezTo>
                <a:lnTo>
                  <a:pt x="0" y="176560"/>
                </a:lnTo>
                <a:lnTo>
                  <a:pt x="13875" y="107835"/>
                </a:lnTo>
                <a:cubicBezTo>
                  <a:pt x="40679" y="44465"/>
                  <a:pt x="103427" y="0"/>
                  <a:pt x="17656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2100">
                <a:solidFill>
                  <a:schemeClr val="accent1"/>
                </a:solidFill>
              </a:defRPr>
            </a:lvl1pPr>
            <a:lvl2pPr marL="673959" indent="0">
              <a:buFontTx/>
              <a:buNone/>
              <a:defRPr/>
            </a:lvl2pPr>
            <a:lvl3pPr marL="1347917" indent="0">
              <a:buFontTx/>
              <a:buNone/>
              <a:defRPr/>
            </a:lvl3pPr>
            <a:lvl4pPr marL="2021876" indent="0">
              <a:buFontTx/>
              <a:buNone/>
              <a:defRPr/>
            </a:lvl4pPr>
            <a:lvl5pPr marL="2695834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千库网</a:t>
            </a:r>
            <a:endParaRPr lang="en-US" altLang="zh-CN" dirty="0"/>
          </a:p>
        </p:txBody>
      </p:sp>
      <p:sp>
        <p:nvSpPr>
          <p:cNvPr id="5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764905" y="6276832"/>
            <a:ext cx="4472437" cy="43549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2100" b="0">
                <a:solidFill>
                  <a:schemeClr val="bg1"/>
                </a:solidFill>
              </a:defRPr>
            </a:lvl1pPr>
            <a:lvl2pPr marL="673959" indent="0">
              <a:buNone/>
              <a:defRPr/>
            </a:lvl2pPr>
            <a:lvl3pPr marL="1347917" indent="0">
              <a:buNone/>
              <a:defRPr/>
            </a:lvl3pPr>
            <a:lvl4pPr marL="2021876" indent="0">
              <a:buNone/>
              <a:defRPr/>
            </a:lvl4pPr>
            <a:lvl5pPr marL="2695834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5122" y="7770874"/>
            <a:ext cx="16033254" cy="796153"/>
          </a:xfrm>
        </p:spPr>
        <p:txBody>
          <a:bodyPr>
            <a:normAutofit/>
          </a:bodyPr>
          <a:lstStyle>
            <a:lvl1pPr algn="ctr">
              <a:defRPr sz="4700" spc="147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1" name="副标题 2"/>
          <p:cNvSpPr>
            <a:spLocks noGrp="1"/>
          </p:cNvSpPr>
          <p:nvPr>
            <p:ph type="subTitle" idx="1"/>
          </p:nvPr>
        </p:nvSpPr>
        <p:spPr>
          <a:xfrm>
            <a:off x="984498" y="8584514"/>
            <a:ext cx="16014502" cy="435491"/>
          </a:xfrm>
        </p:spPr>
        <p:txBody>
          <a:bodyPr anchor="t">
            <a:noAutofit/>
          </a:bodyPr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673959" indent="0" algn="ctr">
              <a:buNone/>
              <a:defRPr sz="2900"/>
            </a:lvl2pPr>
            <a:lvl3pPr marL="1347917" indent="0" algn="ctr">
              <a:buNone/>
              <a:defRPr sz="2700"/>
            </a:lvl3pPr>
            <a:lvl4pPr marL="2021876" indent="0" algn="ctr">
              <a:buNone/>
              <a:defRPr sz="2400"/>
            </a:lvl4pPr>
            <a:lvl5pPr marL="2695834" indent="0" algn="ctr">
              <a:buNone/>
              <a:defRPr sz="2400"/>
            </a:lvl5pPr>
            <a:lvl6pPr marL="3369793" indent="0" algn="ctr">
              <a:buNone/>
              <a:defRPr sz="2400"/>
            </a:lvl6pPr>
            <a:lvl7pPr marL="4043751" indent="0" algn="ctr">
              <a:buNone/>
              <a:defRPr sz="2400"/>
            </a:lvl7pPr>
            <a:lvl8pPr marL="4717710" indent="0" algn="ctr">
              <a:buNone/>
              <a:defRPr sz="2400"/>
            </a:lvl8pPr>
            <a:lvl9pPr marL="5391668" indent="0" algn="ctr">
              <a:buNone/>
              <a:defRPr sz="24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815" y="1587941"/>
            <a:ext cx="13219416" cy="120174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美美与共知行合一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MinzuUniversityofChina</a:t>
            </a:r>
            <a:endParaRPr lang="en-US" altLang="zh-CN" dirty="0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4331260" y="1166371"/>
            <a:ext cx="3061044" cy="739258"/>
            <a:chOff x="6914501" y="1215189"/>
            <a:chExt cx="2073088" cy="502928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10" t="19473" r="6021" b="25790"/>
            <a:stretch>
              <a:fillRect/>
            </a:stretch>
          </p:blipFill>
          <p:spPr>
            <a:xfrm>
              <a:off x="7567863" y="1263317"/>
              <a:ext cx="1419726" cy="4292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67" t="2490" r="10550" b="2490"/>
            <a:stretch>
              <a:fillRect/>
            </a:stretch>
          </p:blipFill>
          <p:spPr>
            <a:xfrm>
              <a:off x="6914501" y="1215189"/>
              <a:ext cx="511963" cy="50292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0282" y="1649770"/>
            <a:ext cx="13501688" cy="3509551"/>
          </a:xfrm>
          <a:prstGeom prst="rect">
            <a:avLst/>
          </a:prstGeom>
        </p:spPr>
        <p:txBody>
          <a:bodyPr anchor="b"/>
          <a:lstStyle>
            <a:lvl1pPr algn="ctr">
              <a:defRPr sz="8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0282" y="5294662"/>
            <a:ext cx="13501688" cy="243381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/>
            </a:lvl1pPr>
            <a:lvl2pPr marL="673959" indent="0" algn="ctr">
              <a:buNone/>
              <a:defRPr sz="2900"/>
            </a:lvl2pPr>
            <a:lvl3pPr marL="1347917" indent="0" algn="ctr">
              <a:buNone/>
              <a:defRPr sz="2700"/>
            </a:lvl3pPr>
            <a:lvl4pPr marL="2021876" indent="0" algn="ctr">
              <a:buNone/>
              <a:defRPr sz="2400"/>
            </a:lvl4pPr>
            <a:lvl5pPr marL="2695834" indent="0" algn="ctr">
              <a:buNone/>
              <a:defRPr sz="2400"/>
            </a:lvl5pPr>
            <a:lvl6pPr marL="3369793" indent="0" algn="ctr">
              <a:buNone/>
              <a:defRPr sz="2400"/>
            </a:lvl6pPr>
            <a:lvl7pPr marL="4043751" indent="0" algn="ctr">
              <a:buNone/>
              <a:defRPr sz="2400"/>
            </a:lvl7pPr>
            <a:lvl8pPr marL="4717710" indent="0" algn="ctr">
              <a:buNone/>
              <a:defRPr sz="2400"/>
            </a:lvl8pPr>
            <a:lvl9pPr marL="5391668" indent="0" algn="ctr">
              <a:buNone/>
              <a:defRPr sz="24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00111" y="9343250"/>
            <a:ext cx="4200525" cy="536700"/>
          </a:xfrm>
          <a:prstGeom prst="rect">
            <a:avLst/>
          </a:prstGeom>
        </p:spPr>
        <p:txBody>
          <a:bodyPr/>
          <a:lstStyle/>
          <a:p>
            <a:fld id="{735682A8-D6B6-4FDA-A495-4D437BAFBB60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150770" y="9343250"/>
            <a:ext cx="5700713" cy="536700"/>
          </a:xfrm>
          <a:prstGeom prst="rect">
            <a:avLst/>
          </a:prstGeom>
        </p:spPr>
        <p:txBody>
          <a:bodyPr lIns="134792" tIns="67396" rIns="134792" bIns="67396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2901614" y="9343250"/>
            <a:ext cx="4200525" cy="536700"/>
          </a:xfrm>
          <a:prstGeom prst="rect">
            <a:avLst/>
          </a:prstGeom>
        </p:spPr>
        <p:txBody>
          <a:bodyPr/>
          <a:lstStyle/>
          <a:p>
            <a:fld id="{0ABDD927-E55F-4D12-BD2D-8ABE6C912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0281" y="1649770"/>
            <a:ext cx="13501688" cy="3509551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0281" y="5294662"/>
            <a:ext cx="13501688" cy="2433817"/>
          </a:xfrm>
        </p:spPr>
        <p:txBody>
          <a:bodyPr/>
          <a:lstStyle>
            <a:lvl1pPr marL="0" indent="0" algn="ctr">
              <a:buNone/>
              <a:defRPr sz="3500"/>
            </a:lvl1pPr>
            <a:lvl2pPr marL="673959" indent="0" algn="ctr">
              <a:buNone/>
              <a:defRPr sz="2900"/>
            </a:lvl2pPr>
            <a:lvl3pPr marL="1347917" indent="0" algn="ctr">
              <a:buNone/>
              <a:defRPr sz="2700"/>
            </a:lvl3pPr>
            <a:lvl4pPr marL="2021876" indent="0" algn="ctr">
              <a:buNone/>
              <a:defRPr sz="2400"/>
            </a:lvl4pPr>
            <a:lvl5pPr marL="2695834" indent="0" algn="ctr">
              <a:buNone/>
              <a:defRPr sz="2400"/>
            </a:lvl5pPr>
            <a:lvl6pPr marL="3369793" indent="0" algn="ctr">
              <a:buNone/>
              <a:defRPr sz="2400"/>
            </a:lvl6pPr>
            <a:lvl7pPr marL="4043751" indent="0" algn="ctr">
              <a:buNone/>
              <a:defRPr sz="2400"/>
            </a:lvl7pPr>
            <a:lvl8pPr marL="4717710" indent="0" algn="ctr">
              <a:buNone/>
              <a:defRPr sz="2400"/>
            </a:lvl8pPr>
            <a:lvl9pPr marL="5391668" indent="0" algn="ctr">
              <a:buNone/>
              <a:defRPr sz="24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树, 天空, 户外, 道路&#10;&#10;自动生成的说明"/>
          <p:cNvPicPr>
            <a:picLocks noChangeAspect="1"/>
          </p:cNvPicPr>
          <p:nvPr userDrawn="1"/>
        </p:nvPicPr>
        <p:blipFill rotWithShape="1">
          <a:blip r:embed="rId10" cstate="screen">
            <a:alphaModFix amt="20000"/>
          </a:blip>
          <a:srcRect/>
          <a:stretch>
            <a:fillRect/>
          </a:stretch>
        </p:blipFill>
        <p:spPr>
          <a:xfrm>
            <a:off x="0" y="-1"/>
            <a:ext cx="18002250" cy="10080626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-1"/>
            <a:ext cx="18002250" cy="10080625"/>
          </a:xfrm>
          <a:prstGeom prst="rect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792" tIns="67396" rIns="134792" bIns="67396" rtlCol="0" anchor="ctr"/>
          <a:lstStyle/>
          <a:p>
            <a:pPr algn="ctr"/>
            <a:endParaRPr lang="zh-CN" altLang="en-US" dirty="0">
              <a:latin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5122" y="1661437"/>
            <a:ext cx="16033254" cy="7355124"/>
          </a:xfrm>
          <a:prstGeom prst="rect">
            <a:avLst/>
          </a:prstGeom>
        </p:spPr>
        <p:txBody>
          <a:bodyPr vert="horz" lIns="134792" tIns="67396" rIns="134792" bIns="67396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9657292"/>
            <a:ext cx="18002250" cy="42333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792" tIns="67396" rIns="134792" bIns="67396"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975122" y="1201742"/>
            <a:ext cx="1603325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35f8ada8-d1d5-484b-a646-0693bbf3215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 userDrawn="1">
            <p:custDataLst>
              <p:tags r:id="rId9"/>
            </p:custDataLst>
          </p:nvPr>
        </p:nvGrpSpPr>
        <p:grpSpPr>
          <a:xfrm>
            <a:off x="14846163" y="420427"/>
            <a:ext cx="2162213" cy="649918"/>
            <a:chOff x="3126770" y="2552633"/>
            <a:chExt cx="5689224" cy="1717810"/>
          </a:xfrm>
          <a:solidFill>
            <a:schemeClr val="accent1"/>
          </a:solidFill>
        </p:grpSpPr>
        <p:sp>
          <p:nvSpPr>
            <p:cNvPr id="12" name="íṣlîḍé"/>
            <p:cNvSpPr/>
            <p:nvPr/>
          </p:nvSpPr>
          <p:spPr bwMode="auto">
            <a:xfrm>
              <a:off x="3126770" y="2552633"/>
              <a:ext cx="1713720" cy="1717810"/>
            </a:xfrm>
            <a:custGeom>
              <a:avLst/>
              <a:gdLst>
                <a:gd name="T0" fmla="*/ 266 w 531"/>
                <a:gd name="T1" fmla="*/ 0 h 531"/>
                <a:gd name="T2" fmla="*/ 266 w 531"/>
                <a:gd name="T3" fmla="*/ 0 h 531"/>
                <a:gd name="T4" fmla="*/ 266 w 531"/>
                <a:gd name="T5" fmla="*/ 0 h 531"/>
                <a:gd name="T6" fmla="*/ 454 w 531"/>
                <a:gd name="T7" fmla="*/ 78 h 531"/>
                <a:gd name="T8" fmla="*/ 531 w 531"/>
                <a:gd name="T9" fmla="*/ 265 h 531"/>
                <a:gd name="T10" fmla="*/ 531 w 531"/>
                <a:gd name="T11" fmla="*/ 265 h 531"/>
                <a:gd name="T12" fmla="*/ 531 w 531"/>
                <a:gd name="T13" fmla="*/ 265 h 531"/>
                <a:gd name="T14" fmla="*/ 531 w 531"/>
                <a:gd name="T15" fmla="*/ 265 h 531"/>
                <a:gd name="T16" fmla="*/ 531 w 531"/>
                <a:gd name="T17" fmla="*/ 265 h 531"/>
                <a:gd name="T18" fmla="*/ 454 w 531"/>
                <a:gd name="T19" fmla="*/ 453 h 531"/>
                <a:gd name="T20" fmla="*/ 266 w 531"/>
                <a:gd name="T21" fmla="*/ 531 h 531"/>
                <a:gd name="T22" fmla="*/ 266 w 531"/>
                <a:gd name="T23" fmla="*/ 531 h 531"/>
                <a:gd name="T24" fmla="*/ 266 w 531"/>
                <a:gd name="T25" fmla="*/ 531 h 531"/>
                <a:gd name="T26" fmla="*/ 266 w 531"/>
                <a:gd name="T27" fmla="*/ 531 h 531"/>
                <a:gd name="T28" fmla="*/ 266 w 531"/>
                <a:gd name="T29" fmla="*/ 531 h 531"/>
                <a:gd name="T30" fmla="*/ 78 w 531"/>
                <a:gd name="T31" fmla="*/ 453 h 531"/>
                <a:gd name="T32" fmla="*/ 0 w 531"/>
                <a:gd name="T33" fmla="*/ 265 h 531"/>
                <a:gd name="T34" fmla="*/ 0 w 531"/>
                <a:gd name="T35" fmla="*/ 265 h 531"/>
                <a:gd name="T36" fmla="*/ 0 w 531"/>
                <a:gd name="T37" fmla="*/ 265 h 531"/>
                <a:gd name="T38" fmla="*/ 0 w 531"/>
                <a:gd name="T39" fmla="*/ 265 h 531"/>
                <a:gd name="T40" fmla="*/ 0 w 531"/>
                <a:gd name="T41" fmla="*/ 265 h 531"/>
                <a:gd name="T42" fmla="*/ 78 w 531"/>
                <a:gd name="T43" fmla="*/ 78 h 531"/>
                <a:gd name="T44" fmla="*/ 266 w 531"/>
                <a:gd name="T45" fmla="*/ 0 h 531"/>
                <a:gd name="T46" fmla="*/ 266 w 531"/>
                <a:gd name="T47" fmla="*/ 0 h 531"/>
                <a:gd name="T48" fmla="*/ 266 w 531"/>
                <a:gd name="T49" fmla="*/ 0 h 531"/>
                <a:gd name="T50" fmla="*/ 266 w 531"/>
                <a:gd name="T51" fmla="*/ 6 h 531"/>
                <a:gd name="T52" fmla="*/ 266 w 531"/>
                <a:gd name="T53" fmla="*/ 6 h 531"/>
                <a:gd name="T54" fmla="*/ 266 w 531"/>
                <a:gd name="T55" fmla="*/ 6 h 531"/>
                <a:gd name="T56" fmla="*/ 266 w 531"/>
                <a:gd name="T57" fmla="*/ 6 h 531"/>
                <a:gd name="T58" fmla="*/ 266 w 531"/>
                <a:gd name="T59" fmla="*/ 6 h 531"/>
                <a:gd name="T60" fmla="*/ 82 w 531"/>
                <a:gd name="T61" fmla="*/ 82 h 531"/>
                <a:gd name="T62" fmla="*/ 6 w 531"/>
                <a:gd name="T63" fmla="*/ 265 h 531"/>
                <a:gd name="T64" fmla="*/ 6 w 531"/>
                <a:gd name="T65" fmla="*/ 265 h 531"/>
                <a:gd name="T66" fmla="*/ 6 w 531"/>
                <a:gd name="T67" fmla="*/ 265 h 531"/>
                <a:gd name="T68" fmla="*/ 6 w 531"/>
                <a:gd name="T69" fmla="*/ 265 h 531"/>
                <a:gd name="T70" fmla="*/ 6 w 531"/>
                <a:gd name="T71" fmla="*/ 265 h 531"/>
                <a:gd name="T72" fmla="*/ 82 w 531"/>
                <a:gd name="T73" fmla="*/ 449 h 531"/>
                <a:gd name="T74" fmla="*/ 266 w 531"/>
                <a:gd name="T75" fmla="*/ 525 h 531"/>
                <a:gd name="T76" fmla="*/ 266 w 531"/>
                <a:gd name="T77" fmla="*/ 525 h 531"/>
                <a:gd name="T78" fmla="*/ 266 w 531"/>
                <a:gd name="T79" fmla="*/ 525 h 531"/>
                <a:gd name="T80" fmla="*/ 266 w 531"/>
                <a:gd name="T81" fmla="*/ 525 h 531"/>
                <a:gd name="T82" fmla="*/ 266 w 531"/>
                <a:gd name="T83" fmla="*/ 525 h 531"/>
                <a:gd name="T84" fmla="*/ 449 w 531"/>
                <a:gd name="T85" fmla="*/ 449 h 531"/>
                <a:gd name="T86" fmla="*/ 525 w 531"/>
                <a:gd name="T87" fmla="*/ 265 h 531"/>
                <a:gd name="T88" fmla="*/ 525 w 531"/>
                <a:gd name="T89" fmla="*/ 265 h 531"/>
                <a:gd name="T90" fmla="*/ 525 w 531"/>
                <a:gd name="T91" fmla="*/ 265 h 531"/>
                <a:gd name="T92" fmla="*/ 525 w 531"/>
                <a:gd name="T93" fmla="*/ 265 h 531"/>
                <a:gd name="T94" fmla="*/ 525 w 531"/>
                <a:gd name="T95" fmla="*/ 265 h 531"/>
                <a:gd name="T96" fmla="*/ 449 w 531"/>
                <a:gd name="T97" fmla="*/ 82 h 531"/>
                <a:gd name="T98" fmla="*/ 266 w 531"/>
                <a:gd name="T99" fmla="*/ 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1" h="531">
                  <a:moveTo>
                    <a:pt x="266" y="0"/>
                  </a:moveTo>
                  <a:cubicBezTo>
                    <a:pt x="266" y="0"/>
                    <a:pt x="266" y="0"/>
                    <a:pt x="266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339" y="0"/>
                    <a:pt x="405" y="30"/>
                    <a:pt x="454" y="78"/>
                  </a:cubicBezTo>
                  <a:cubicBezTo>
                    <a:pt x="502" y="126"/>
                    <a:pt x="531" y="192"/>
                    <a:pt x="531" y="265"/>
                  </a:cubicBezTo>
                  <a:cubicBezTo>
                    <a:pt x="531" y="265"/>
                    <a:pt x="531" y="265"/>
                    <a:pt x="531" y="265"/>
                  </a:cubicBezTo>
                  <a:cubicBezTo>
                    <a:pt x="531" y="265"/>
                    <a:pt x="531" y="265"/>
                    <a:pt x="531" y="265"/>
                  </a:cubicBezTo>
                  <a:cubicBezTo>
                    <a:pt x="531" y="265"/>
                    <a:pt x="531" y="265"/>
                    <a:pt x="531" y="265"/>
                  </a:cubicBezTo>
                  <a:cubicBezTo>
                    <a:pt x="531" y="265"/>
                    <a:pt x="531" y="265"/>
                    <a:pt x="531" y="265"/>
                  </a:cubicBezTo>
                  <a:cubicBezTo>
                    <a:pt x="531" y="339"/>
                    <a:pt x="502" y="405"/>
                    <a:pt x="454" y="453"/>
                  </a:cubicBezTo>
                  <a:cubicBezTo>
                    <a:pt x="405" y="501"/>
                    <a:pt x="339" y="531"/>
                    <a:pt x="266" y="531"/>
                  </a:cubicBezTo>
                  <a:cubicBezTo>
                    <a:pt x="266" y="531"/>
                    <a:pt x="266" y="531"/>
                    <a:pt x="266" y="531"/>
                  </a:cubicBezTo>
                  <a:cubicBezTo>
                    <a:pt x="266" y="531"/>
                    <a:pt x="266" y="531"/>
                    <a:pt x="266" y="531"/>
                  </a:cubicBezTo>
                  <a:cubicBezTo>
                    <a:pt x="266" y="531"/>
                    <a:pt x="266" y="531"/>
                    <a:pt x="266" y="531"/>
                  </a:cubicBezTo>
                  <a:cubicBezTo>
                    <a:pt x="266" y="531"/>
                    <a:pt x="266" y="531"/>
                    <a:pt x="266" y="531"/>
                  </a:cubicBezTo>
                  <a:cubicBezTo>
                    <a:pt x="193" y="531"/>
                    <a:pt x="126" y="501"/>
                    <a:pt x="78" y="453"/>
                  </a:cubicBezTo>
                  <a:cubicBezTo>
                    <a:pt x="30" y="405"/>
                    <a:pt x="0" y="339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192"/>
                    <a:pt x="30" y="126"/>
                    <a:pt x="78" y="78"/>
                  </a:cubicBezTo>
                  <a:cubicBezTo>
                    <a:pt x="126" y="30"/>
                    <a:pt x="193" y="0"/>
                    <a:pt x="266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266" y="0"/>
                    <a:pt x="266" y="0"/>
                    <a:pt x="266" y="0"/>
                  </a:cubicBezTo>
                  <a:close/>
                  <a:moveTo>
                    <a:pt x="266" y="6"/>
                  </a:moveTo>
                  <a:cubicBezTo>
                    <a:pt x="266" y="6"/>
                    <a:pt x="266" y="6"/>
                    <a:pt x="266" y="6"/>
                  </a:cubicBezTo>
                  <a:cubicBezTo>
                    <a:pt x="266" y="6"/>
                    <a:pt x="266" y="6"/>
                    <a:pt x="266" y="6"/>
                  </a:cubicBezTo>
                  <a:cubicBezTo>
                    <a:pt x="266" y="6"/>
                    <a:pt x="266" y="6"/>
                    <a:pt x="266" y="6"/>
                  </a:cubicBezTo>
                  <a:cubicBezTo>
                    <a:pt x="266" y="6"/>
                    <a:pt x="266" y="6"/>
                    <a:pt x="266" y="6"/>
                  </a:cubicBezTo>
                  <a:cubicBezTo>
                    <a:pt x="194" y="6"/>
                    <a:pt x="129" y="35"/>
                    <a:pt x="82" y="82"/>
                  </a:cubicBezTo>
                  <a:cubicBezTo>
                    <a:pt x="35" y="129"/>
                    <a:pt x="6" y="194"/>
                    <a:pt x="6" y="265"/>
                  </a:cubicBezTo>
                  <a:cubicBezTo>
                    <a:pt x="6" y="265"/>
                    <a:pt x="6" y="265"/>
                    <a:pt x="6" y="265"/>
                  </a:cubicBezTo>
                  <a:cubicBezTo>
                    <a:pt x="6" y="265"/>
                    <a:pt x="6" y="265"/>
                    <a:pt x="6" y="265"/>
                  </a:cubicBezTo>
                  <a:cubicBezTo>
                    <a:pt x="6" y="265"/>
                    <a:pt x="6" y="265"/>
                    <a:pt x="6" y="265"/>
                  </a:cubicBezTo>
                  <a:cubicBezTo>
                    <a:pt x="6" y="265"/>
                    <a:pt x="6" y="265"/>
                    <a:pt x="6" y="265"/>
                  </a:cubicBezTo>
                  <a:cubicBezTo>
                    <a:pt x="6" y="337"/>
                    <a:pt x="35" y="402"/>
                    <a:pt x="82" y="449"/>
                  </a:cubicBezTo>
                  <a:cubicBezTo>
                    <a:pt x="129" y="496"/>
                    <a:pt x="194" y="525"/>
                    <a:pt x="266" y="525"/>
                  </a:cubicBezTo>
                  <a:cubicBezTo>
                    <a:pt x="266" y="525"/>
                    <a:pt x="266" y="525"/>
                    <a:pt x="266" y="525"/>
                  </a:cubicBezTo>
                  <a:cubicBezTo>
                    <a:pt x="266" y="525"/>
                    <a:pt x="266" y="525"/>
                    <a:pt x="266" y="525"/>
                  </a:cubicBezTo>
                  <a:cubicBezTo>
                    <a:pt x="266" y="525"/>
                    <a:pt x="266" y="525"/>
                    <a:pt x="266" y="525"/>
                  </a:cubicBezTo>
                  <a:cubicBezTo>
                    <a:pt x="266" y="525"/>
                    <a:pt x="266" y="525"/>
                    <a:pt x="266" y="525"/>
                  </a:cubicBezTo>
                  <a:cubicBezTo>
                    <a:pt x="337" y="525"/>
                    <a:pt x="402" y="496"/>
                    <a:pt x="449" y="449"/>
                  </a:cubicBezTo>
                  <a:cubicBezTo>
                    <a:pt x="496" y="402"/>
                    <a:pt x="525" y="337"/>
                    <a:pt x="525" y="265"/>
                  </a:cubicBezTo>
                  <a:cubicBezTo>
                    <a:pt x="525" y="265"/>
                    <a:pt x="525" y="265"/>
                    <a:pt x="525" y="265"/>
                  </a:cubicBezTo>
                  <a:cubicBezTo>
                    <a:pt x="525" y="265"/>
                    <a:pt x="525" y="265"/>
                    <a:pt x="525" y="265"/>
                  </a:cubicBezTo>
                  <a:cubicBezTo>
                    <a:pt x="525" y="265"/>
                    <a:pt x="525" y="265"/>
                    <a:pt x="525" y="265"/>
                  </a:cubicBezTo>
                  <a:cubicBezTo>
                    <a:pt x="525" y="265"/>
                    <a:pt x="525" y="265"/>
                    <a:pt x="525" y="265"/>
                  </a:cubicBezTo>
                  <a:cubicBezTo>
                    <a:pt x="525" y="194"/>
                    <a:pt x="496" y="129"/>
                    <a:pt x="449" y="82"/>
                  </a:cubicBezTo>
                  <a:cubicBezTo>
                    <a:pt x="402" y="35"/>
                    <a:pt x="337" y="6"/>
                    <a:pt x="26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ṧlïḑe"/>
            <p:cNvSpPr/>
            <p:nvPr/>
          </p:nvSpPr>
          <p:spPr bwMode="auto">
            <a:xfrm>
              <a:off x="3346268" y="2769404"/>
              <a:ext cx="1277451" cy="1281541"/>
            </a:xfrm>
            <a:custGeom>
              <a:avLst/>
              <a:gdLst>
                <a:gd name="T0" fmla="*/ 198 w 396"/>
                <a:gd name="T1" fmla="*/ 0 h 396"/>
                <a:gd name="T2" fmla="*/ 198 w 396"/>
                <a:gd name="T3" fmla="*/ 0 h 396"/>
                <a:gd name="T4" fmla="*/ 198 w 396"/>
                <a:gd name="T5" fmla="*/ 0 h 396"/>
                <a:gd name="T6" fmla="*/ 338 w 396"/>
                <a:gd name="T7" fmla="*/ 58 h 396"/>
                <a:gd name="T8" fmla="*/ 396 w 396"/>
                <a:gd name="T9" fmla="*/ 198 h 396"/>
                <a:gd name="T10" fmla="*/ 396 w 396"/>
                <a:gd name="T11" fmla="*/ 198 h 396"/>
                <a:gd name="T12" fmla="*/ 396 w 396"/>
                <a:gd name="T13" fmla="*/ 198 h 396"/>
                <a:gd name="T14" fmla="*/ 396 w 396"/>
                <a:gd name="T15" fmla="*/ 198 h 396"/>
                <a:gd name="T16" fmla="*/ 396 w 396"/>
                <a:gd name="T17" fmla="*/ 198 h 396"/>
                <a:gd name="T18" fmla="*/ 338 w 396"/>
                <a:gd name="T19" fmla="*/ 338 h 396"/>
                <a:gd name="T20" fmla="*/ 198 w 396"/>
                <a:gd name="T21" fmla="*/ 396 h 396"/>
                <a:gd name="T22" fmla="*/ 198 w 396"/>
                <a:gd name="T23" fmla="*/ 396 h 396"/>
                <a:gd name="T24" fmla="*/ 198 w 396"/>
                <a:gd name="T25" fmla="*/ 396 h 396"/>
                <a:gd name="T26" fmla="*/ 198 w 396"/>
                <a:gd name="T27" fmla="*/ 396 h 396"/>
                <a:gd name="T28" fmla="*/ 198 w 396"/>
                <a:gd name="T29" fmla="*/ 396 h 396"/>
                <a:gd name="T30" fmla="*/ 58 w 396"/>
                <a:gd name="T31" fmla="*/ 338 h 396"/>
                <a:gd name="T32" fmla="*/ 0 w 396"/>
                <a:gd name="T33" fmla="*/ 198 h 396"/>
                <a:gd name="T34" fmla="*/ 0 w 396"/>
                <a:gd name="T35" fmla="*/ 198 h 396"/>
                <a:gd name="T36" fmla="*/ 0 w 396"/>
                <a:gd name="T37" fmla="*/ 198 h 396"/>
                <a:gd name="T38" fmla="*/ 0 w 396"/>
                <a:gd name="T39" fmla="*/ 198 h 396"/>
                <a:gd name="T40" fmla="*/ 0 w 396"/>
                <a:gd name="T41" fmla="*/ 198 h 396"/>
                <a:gd name="T42" fmla="*/ 58 w 396"/>
                <a:gd name="T43" fmla="*/ 58 h 396"/>
                <a:gd name="T44" fmla="*/ 198 w 396"/>
                <a:gd name="T45" fmla="*/ 0 h 396"/>
                <a:gd name="T46" fmla="*/ 198 w 396"/>
                <a:gd name="T47" fmla="*/ 0 h 396"/>
                <a:gd name="T48" fmla="*/ 198 w 396"/>
                <a:gd name="T49" fmla="*/ 0 h 396"/>
                <a:gd name="T50" fmla="*/ 198 w 396"/>
                <a:gd name="T51" fmla="*/ 6 h 396"/>
                <a:gd name="T52" fmla="*/ 198 w 396"/>
                <a:gd name="T53" fmla="*/ 6 h 396"/>
                <a:gd name="T54" fmla="*/ 198 w 396"/>
                <a:gd name="T55" fmla="*/ 6 h 396"/>
                <a:gd name="T56" fmla="*/ 198 w 396"/>
                <a:gd name="T57" fmla="*/ 6 h 396"/>
                <a:gd name="T58" fmla="*/ 198 w 396"/>
                <a:gd name="T59" fmla="*/ 6 h 396"/>
                <a:gd name="T60" fmla="*/ 62 w 396"/>
                <a:gd name="T61" fmla="*/ 62 h 396"/>
                <a:gd name="T62" fmla="*/ 6 w 396"/>
                <a:gd name="T63" fmla="*/ 198 h 396"/>
                <a:gd name="T64" fmla="*/ 6 w 396"/>
                <a:gd name="T65" fmla="*/ 198 h 396"/>
                <a:gd name="T66" fmla="*/ 6 w 396"/>
                <a:gd name="T67" fmla="*/ 198 h 396"/>
                <a:gd name="T68" fmla="*/ 6 w 396"/>
                <a:gd name="T69" fmla="*/ 198 h 396"/>
                <a:gd name="T70" fmla="*/ 6 w 396"/>
                <a:gd name="T71" fmla="*/ 198 h 396"/>
                <a:gd name="T72" fmla="*/ 62 w 396"/>
                <a:gd name="T73" fmla="*/ 334 h 396"/>
                <a:gd name="T74" fmla="*/ 198 w 396"/>
                <a:gd name="T75" fmla="*/ 391 h 396"/>
                <a:gd name="T76" fmla="*/ 198 w 396"/>
                <a:gd name="T77" fmla="*/ 391 h 396"/>
                <a:gd name="T78" fmla="*/ 198 w 396"/>
                <a:gd name="T79" fmla="*/ 391 h 396"/>
                <a:gd name="T80" fmla="*/ 198 w 396"/>
                <a:gd name="T81" fmla="*/ 391 h 396"/>
                <a:gd name="T82" fmla="*/ 198 w 396"/>
                <a:gd name="T83" fmla="*/ 391 h 396"/>
                <a:gd name="T84" fmla="*/ 334 w 396"/>
                <a:gd name="T85" fmla="*/ 334 h 396"/>
                <a:gd name="T86" fmla="*/ 390 w 396"/>
                <a:gd name="T87" fmla="*/ 198 h 396"/>
                <a:gd name="T88" fmla="*/ 390 w 396"/>
                <a:gd name="T89" fmla="*/ 198 h 396"/>
                <a:gd name="T90" fmla="*/ 390 w 396"/>
                <a:gd name="T91" fmla="*/ 198 h 396"/>
                <a:gd name="T92" fmla="*/ 390 w 396"/>
                <a:gd name="T93" fmla="*/ 198 h 396"/>
                <a:gd name="T94" fmla="*/ 390 w 396"/>
                <a:gd name="T95" fmla="*/ 198 h 396"/>
                <a:gd name="T96" fmla="*/ 334 w 396"/>
                <a:gd name="T97" fmla="*/ 62 h 396"/>
                <a:gd name="T98" fmla="*/ 198 w 396"/>
                <a:gd name="T99" fmla="*/ 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96" h="396">
                  <a:moveTo>
                    <a:pt x="198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53" y="0"/>
                    <a:pt x="302" y="22"/>
                    <a:pt x="338" y="58"/>
                  </a:cubicBezTo>
                  <a:cubicBezTo>
                    <a:pt x="374" y="94"/>
                    <a:pt x="396" y="144"/>
                    <a:pt x="396" y="198"/>
                  </a:cubicBezTo>
                  <a:cubicBezTo>
                    <a:pt x="396" y="198"/>
                    <a:pt x="396" y="198"/>
                    <a:pt x="396" y="198"/>
                  </a:cubicBezTo>
                  <a:cubicBezTo>
                    <a:pt x="396" y="198"/>
                    <a:pt x="396" y="198"/>
                    <a:pt x="396" y="198"/>
                  </a:cubicBezTo>
                  <a:cubicBezTo>
                    <a:pt x="396" y="198"/>
                    <a:pt x="396" y="198"/>
                    <a:pt x="396" y="198"/>
                  </a:cubicBezTo>
                  <a:cubicBezTo>
                    <a:pt x="396" y="198"/>
                    <a:pt x="396" y="198"/>
                    <a:pt x="396" y="198"/>
                  </a:cubicBezTo>
                  <a:cubicBezTo>
                    <a:pt x="396" y="253"/>
                    <a:pt x="374" y="303"/>
                    <a:pt x="338" y="338"/>
                  </a:cubicBezTo>
                  <a:cubicBezTo>
                    <a:pt x="302" y="374"/>
                    <a:pt x="253" y="396"/>
                    <a:pt x="198" y="396"/>
                  </a:cubicBezTo>
                  <a:cubicBezTo>
                    <a:pt x="198" y="396"/>
                    <a:pt x="198" y="396"/>
                    <a:pt x="198" y="396"/>
                  </a:cubicBezTo>
                  <a:cubicBezTo>
                    <a:pt x="198" y="396"/>
                    <a:pt x="198" y="396"/>
                    <a:pt x="198" y="396"/>
                  </a:cubicBezTo>
                  <a:cubicBezTo>
                    <a:pt x="198" y="396"/>
                    <a:pt x="198" y="396"/>
                    <a:pt x="198" y="396"/>
                  </a:cubicBezTo>
                  <a:cubicBezTo>
                    <a:pt x="198" y="396"/>
                    <a:pt x="198" y="396"/>
                    <a:pt x="198" y="396"/>
                  </a:cubicBezTo>
                  <a:cubicBezTo>
                    <a:pt x="143" y="396"/>
                    <a:pt x="94" y="374"/>
                    <a:pt x="58" y="338"/>
                  </a:cubicBezTo>
                  <a:cubicBezTo>
                    <a:pt x="22" y="303"/>
                    <a:pt x="0" y="253"/>
                    <a:pt x="0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44"/>
                    <a:pt x="22" y="94"/>
                    <a:pt x="58" y="58"/>
                  </a:cubicBezTo>
                  <a:cubicBezTo>
                    <a:pt x="94" y="22"/>
                    <a:pt x="143" y="0"/>
                    <a:pt x="198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0"/>
                    <a:pt x="198" y="0"/>
                    <a:pt x="198" y="0"/>
                  </a:cubicBezTo>
                  <a:close/>
                  <a:moveTo>
                    <a:pt x="198" y="6"/>
                  </a:moveTo>
                  <a:cubicBezTo>
                    <a:pt x="198" y="6"/>
                    <a:pt x="198" y="6"/>
                    <a:pt x="198" y="6"/>
                  </a:cubicBezTo>
                  <a:cubicBezTo>
                    <a:pt x="198" y="6"/>
                    <a:pt x="198" y="6"/>
                    <a:pt x="198" y="6"/>
                  </a:cubicBezTo>
                  <a:cubicBezTo>
                    <a:pt x="198" y="6"/>
                    <a:pt x="198" y="6"/>
                    <a:pt x="198" y="6"/>
                  </a:cubicBezTo>
                  <a:cubicBezTo>
                    <a:pt x="198" y="6"/>
                    <a:pt x="198" y="6"/>
                    <a:pt x="198" y="6"/>
                  </a:cubicBezTo>
                  <a:cubicBezTo>
                    <a:pt x="145" y="6"/>
                    <a:pt x="97" y="28"/>
                    <a:pt x="62" y="62"/>
                  </a:cubicBezTo>
                  <a:cubicBezTo>
                    <a:pt x="27" y="97"/>
                    <a:pt x="6" y="145"/>
                    <a:pt x="6" y="198"/>
                  </a:cubicBezTo>
                  <a:cubicBezTo>
                    <a:pt x="6" y="198"/>
                    <a:pt x="6" y="198"/>
                    <a:pt x="6" y="198"/>
                  </a:cubicBezTo>
                  <a:cubicBezTo>
                    <a:pt x="6" y="198"/>
                    <a:pt x="6" y="198"/>
                    <a:pt x="6" y="198"/>
                  </a:cubicBezTo>
                  <a:cubicBezTo>
                    <a:pt x="6" y="198"/>
                    <a:pt x="6" y="198"/>
                    <a:pt x="6" y="198"/>
                  </a:cubicBezTo>
                  <a:cubicBezTo>
                    <a:pt x="6" y="198"/>
                    <a:pt x="6" y="198"/>
                    <a:pt x="6" y="198"/>
                  </a:cubicBezTo>
                  <a:cubicBezTo>
                    <a:pt x="6" y="251"/>
                    <a:pt x="27" y="299"/>
                    <a:pt x="62" y="334"/>
                  </a:cubicBezTo>
                  <a:cubicBezTo>
                    <a:pt x="97" y="369"/>
                    <a:pt x="145" y="391"/>
                    <a:pt x="198" y="391"/>
                  </a:cubicBezTo>
                  <a:cubicBezTo>
                    <a:pt x="198" y="391"/>
                    <a:pt x="198" y="391"/>
                    <a:pt x="198" y="391"/>
                  </a:cubicBezTo>
                  <a:cubicBezTo>
                    <a:pt x="198" y="391"/>
                    <a:pt x="198" y="391"/>
                    <a:pt x="198" y="391"/>
                  </a:cubicBezTo>
                  <a:cubicBezTo>
                    <a:pt x="198" y="391"/>
                    <a:pt x="198" y="391"/>
                    <a:pt x="198" y="391"/>
                  </a:cubicBezTo>
                  <a:cubicBezTo>
                    <a:pt x="198" y="391"/>
                    <a:pt x="198" y="391"/>
                    <a:pt x="198" y="391"/>
                  </a:cubicBezTo>
                  <a:cubicBezTo>
                    <a:pt x="251" y="391"/>
                    <a:pt x="299" y="369"/>
                    <a:pt x="334" y="334"/>
                  </a:cubicBezTo>
                  <a:cubicBezTo>
                    <a:pt x="369" y="299"/>
                    <a:pt x="390" y="251"/>
                    <a:pt x="390" y="198"/>
                  </a:cubicBezTo>
                  <a:cubicBezTo>
                    <a:pt x="390" y="198"/>
                    <a:pt x="390" y="198"/>
                    <a:pt x="390" y="198"/>
                  </a:cubicBezTo>
                  <a:cubicBezTo>
                    <a:pt x="390" y="198"/>
                    <a:pt x="390" y="198"/>
                    <a:pt x="390" y="198"/>
                  </a:cubicBezTo>
                  <a:cubicBezTo>
                    <a:pt x="390" y="198"/>
                    <a:pt x="390" y="198"/>
                    <a:pt x="390" y="198"/>
                  </a:cubicBezTo>
                  <a:cubicBezTo>
                    <a:pt x="390" y="198"/>
                    <a:pt x="390" y="198"/>
                    <a:pt x="390" y="198"/>
                  </a:cubicBezTo>
                  <a:cubicBezTo>
                    <a:pt x="390" y="145"/>
                    <a:pt x="369" y="97"/>
                    <a:pt x="334" y="62"/>
                  </a:cubicBezTo>
                  <a:cubicBezTo>
                    <a:pt x="299" y="28"/>
                    <a:pt x="251" y="6"/>
                    <a:pt x="19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$1iḓe"/>
            <p:cNvSpPr/>
            <p:nvPr/>
          </p:nvSpPr>
          <p:spPr bwMode="auto">
            <a:xfrm>
              <a:off x="3610756" y="2938459"/>
              <a:ext cx="738931" cy="957066"/>
            </a:xfrm>
            <a:custGeom>
              <a:avLst/>
              <a:gdLst>
                <a:gd name="T0" fmla="*/ 168 w 229"/>
                <a:gd name="T1" fmla="*/ 184 h 296"/>
                <a:gd name="T2" fmla="*/ 223 w 229"/>
                <a:gd name="T3" fmla="*/ 184 h 296"/>
                <a:gd name="T4" fmla="*/ 223 w 229"/>
                <a:gd name="T5" fmla="*/ 220 h 296"/>
                <a:gd name="T6" fmla="*/ 185 w 229"/>
                <a:gd name="T7" fmla="*/ 220 h 296"/>
                <a:gd name="T8" fmla="*/ 168 w 229"/>
                <a:gd name="T9" fmla="*/ 204 h 296"/>
                <a:gd name="T10" fmla="*/ 168 w 229"/>
                <a:gd name="T11" fmla="*/ 184 h 296"/>
                <a:gd name="T12" fmla="*/ 226 w 229"/>
                <a:gd name="T13" fmla="*/ 37 h 296"/>
                <a:gd name="T14" fmla="*/ 191 w 229"/>
                <a:gd name="T15" fmla="*/ 0 h 296"/>
                <a:gd name="T16" fmla="*/ 34 w 229"/>
                <a:gd name="T17" fmla="*/ 0 h 296"/>
                <a:gd name="T18" fmla="*/ 0 w 229"/>
                <a:gd name="T19" fmla="*/ 35 h 296"/>
                <a:gd name="T20" fmla="*/ 0 w 229"/>
                <a:gd name="T21" fmla="*/ 248 h 296"/>
                <a:gd name="T22" fmla="*/ 37 w 229"/>
                <a:gd name="T23" fmla="*/ 294 h 296"/>
                <a:gd name="T24" fmla="*/ 120 w 229"/>
                <a:gd name="T25" fmla="*/ 294 h 296"/>
                <a:gd name="T26" fmla="*/ 133 w 229"/>
                <a:gd name="T27" fmla="*/ 278 h 296"/>
                <a:gd name="T28" fmla="*/ 148 w 229"/>
                <a:gd name="T29" fmla="*/ 295 h 296"/>
                <a:gd name="T30" fmla="*/ 191 w 229"/>
                <a:gd name="T31" fmla="*/ 295 h 296"/>
                <a:gd name="T32" fmla="*/ 229 w 229"/>
                <a:gd name="T33" fmla="*/ 257 h 296"/>
                <a:gd name="T34" fmla="*/ 162 w 229"/>
                <a:gd name="T35" fmla="*/ 257 h 296"/>
                <a:gd name="T36" fmla="*/ 148 w 229"/>
                <a:gd name="T37" fmla="*/ 238 h 296"/>
                <a:gd name="T38" fmla="*/ 137 w 229"/>
                <a:gd name="T39" fmla="*/ 253 h 296"/>
                <a:gd name="T40" fmla="*/ 125 w 229"/>
                <a:gd name="T41" fmla="*/ 258 h 296"/>
                <a:gd name="T42" fmla="*/ 67 w 229"/>
                <a:gd name="T43" fmla="*/ 258 h 296"/>
                <a:gd name="T44" fmla="*/ 35 w 229"/>
                <a:gd name="T45" fmla="*/ 224 h 296"/>
                <a:gd name="T46" fmla="*/ 35 w 229"/>
                <a:gd name="T47" fmla="*/ 52 h 296"/>
                <a:gd name="T48" fmla="*/ 47 w 229"/>
                <a:gd name="T49" fmla="*/ 37 h 296"/>
                <a:gd name="T50" fmla="*/ 226 w 229"/>
                <a:gd name="T51" fmla="*/ 37 h 296"/>
                <a:gd name="T52" fmla="*/ 168 w 229"/>
                <a:gd name="T53" fmla="*/ 109 h 296"/>
                <a:gd name="T54" fmla="*/ 223 w 229"/>
                <a:gd name="T55" fmla="*/ 109 h 296"/>
                <a:gd name="T56" fmla="*/ 223 w 229"/>
                <a:gd name="T57" fmla="*/ 148 h 296"/>
                <a:gd name="T58" fmla="*/ 168 w 229"/>
                <a:gd name="T59" fmla="*/ 148 h 296"/>
                <a:gd name="T60" fmla="*/ 168 w 229"/>
                <a:gd name="T61" fmla="*/ 109 h 296"/>
                <a:gd name="T62" fmla="*/ 74 w 229"/>
                <a:gd name="T63" fmla="*/ 109 h 296"/>
                <a:gd name="T64" fmla="*/ 132 w 229"/>
                <a:gd name="T65" fmla="*/ 109 h 296"/>
                <a:gd name="T66" fmla="*/ 132 w 229"/>
                <a:gd name="T67" fmla="*/ 148 h 296"/>
                <a:gd name="T68" fmla="*/ 74 w 229"/>
                <a:gd name="T69" fmla="*/ 148 h 296"/>
                <a:gd name="T70" fmla="*/ 74 w 229"/>
                <a:gd name="T71" fmla="*/ 109 h 296"/>
                <a:gd name="T72" fmla="*/ 74 w 229"/>
                <a:gd name="T73" fmla="*/ 184 h 296"/>
                <a:gd name="T74" fmla="*/ 132 w 229"/>
                <a:gd name="T75" fmla="*/ 184 h 296"/>
                <a:gd name="T76" fmla="*/ 132 w 229"/>
                <a:gd name="T77" fmla="*/ 204 h 296"/>
                <a:gd name="T78" fmla="*/ 115 w 229"/>
                <a:gd name="T79" fmla="*/ 220 h 296"/>
                <a:gd name="T80" fmla="*/ 83 w 229"/>
                <a:gd name="T81" fmla="*/ 220 h 296"/>
                <a:gd name="T82" fmla="*/ 74 w 229"/>
                <a:gd name="T83" fmla="*/ 210 h 296"/>
                <a:gd name="T84" fmla="*/ 74 w 229"/>
                <a:gd name="T8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9" h="296">
                  <a:moveTo>
                    <a:pt x="168" y="184"/>
                  </a:moveTo>
                  <a:cubicBezTo>
                    <a:pt x="223" y="184"/>
                    <a:pt x="223" y="184"/>
                    <a:pt x="223" y="184"/>
                  </a:cubicBezTo>
                  <a:cubicBezTo>
                    <a:pt x="223" y="220"/>
                    <a:pt x="223" y="220"/>
                    <a:pt x="223" y="220"/>
                  </a:cubicBezTo>
                  <a:cubicBezTo>
                    <a:pt x="185" y="220"/>
                    <a:pt x="185" y="220"/>
                    <a:pt x="185" y="220"/>
                  </a:cubicBezTo>
                  <a:cubicBezTo>
                    <a:pt x="176" y="220"/>
                    <a:pt x="168" y="213"/>
                    <a:pt x="168" y="204"/>
                  </a:cubicBezTo>
                  <a:cubicBezTo>
                    <a:pt x="168" y="184"/>
                    <a:pt x="168" y="184"/>
                    <a:pt x="168" y="184"/>
                  </a:cubicBezTo>
                  <a:close/>
                  <a:moveTo>
                    <a:pt x="226" y="37"/>
                  </a:moveTo>
                  <a:cubicBezTo>
                    <a:pt x="191" y="0"/>
                    <a:pt x="191" y="0"/>
                    <a:pt x="191" y="0"/>
                  </a:cubicBezTo>
                  <a:cubicBezTo>
                    <a:pt x="191" y="0"/>
                    <a:pt x="68" y="0"/>
                    <a:pt x="34" y="0"/>
                  </a:cubicBezTo>
                  <a:cubicBezTo>
                    <a:pt x="0" y="0"/>
                    <a:pt x="0" y="35"/>
                    <a:pt x="0" y="35"/>
                  </a:cubicBezTo>
                  <a:cubicBezTo>
                    <a:pt x="0" y="35"/>
                    <a:pt x="0" y="204"/>
                    <a:pt x="0" y="248"/>
                  </a:cubicBezTo>
                  <a:cubicBezTo>
                    <a:pt x="0" y="292"/>
                    <a:pt x="37" y="294"/>
                    <a:pt x="37" y="294"/>
                  </a:cubicBezTo>
                  <a:cubicBezTo>
                    <a:pt x="37" y="294"/>
                    <a:pt x="111" y="296"/>
                    <a:pt x="120" y="294"/>
                  </a:cubicBezTo>
                  <a:cubicBezTo>
                    <a:pt x="129" y="292"/>
                    <a:pt x="133" y="278"/>
                    <a:pt x="133" y="278"/>
                  </a:cubicBezTo>
                  <a:cubicBezTo>
                    <a:pt x="136" y="294"/>
                    <a:pt x="148" y="295"/>
                    <a:pt x="148" y="295"/>
                  </a:cubicBezTo>
                  <a:cubicBezTo>
                    <a:pt x="191" y="295"/>
                    <a:pt x="191" y="295"/>
                    <a:pt x="191" y="295"/>
                  </a:cubicBezTo>
                  <a:cubicBezTo>
                    <a:pt x="229" y="257"/>
                    <a:pt x="229" y="257"/>
                    <a:pt x="229" y="257"/>
                  </a:cubicBezTo>
                  <a:cubicBezTo>
                    <a:pt x="229" y="257"/>
                    <a:pt x="174" y="259"/>
                    <a:pt x="162" y="257"/>
                  </a:cubicBezTo>
                  <a:cubicBezTo>
                    <a:pt x="151" y="255"/>
                    <a:pt x="148" y="238"/>
                    <a:pt x="148" y="238"/>
                  </a:cubicBezTo>
                  <a:cubicBezTo>
                    <a:pt x="148" y="238"/>
                    <a:pt x="143" y="248"/>
                    <a:pt x="137" y="253"/>
                  </a:cubicBezTo>
                  <a:cubicBezTo>
                    <a:pt x="132" y="258"/>
                    <a:pt x="125" y="258"/>
                    <a:pt x="125" y="258"/>
                  </a:cubicBezTo>
                  <a:cubicBezTo>
                    <a:pt x="67" y="258"/>
                    <a:pt x="67" y="258"/>
                    <a:pt x="67" y="258"/>
                  </a:cubicBezTo>
                  <a:cubicBezTo>
                    <a:pt x="33" y="254"/>
                    <a:pt x="35" y="224"/>
                    <a:pt x="35" y="224"/>
                  </a:cubicBezTo>
                  <a:cubicBezTo>
                    <a:pt x="35" y="224"/>
                    <a:pt x="35" y="65"/>
                    <a:pt x="35" y="52"/>
                  </a:cubicBezTo>
                  <a:cubicBezTo>
                    <a:pt x="36" y="38"/>
                    <a:pt x="47" y="37"/>
                    <a:pt x="47" y="37"/>
                  </a:cubicBezTo>
                  <a:cubicBezTo>
                    <a:pt x="226" y="37"/>
                    <a:pt x="226" y="37"/>
                    <a:pt x="226" y="37"/>
                  </a:cubicBezTo>
                  <a:close/>
                  <a:moveTo>
                    <a:pt x="168" y="109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48"/>
                    <a:pt x="223" y="148"/>
                    <a:pt x="223" y="148"/>
                  </a:cubicBezTo>
                  <a:cubicBezTo>
                    <a:pt x="168" y="148"/>
                    <a:pt x="168" y="148"/>
                    <a:pt x="168" y="148"/>
                  </a:cubicBezTo>
                  <a:cubicBezTo>
                    <a:pt x="168" y="109"/>
                    <a:pt x="168" y="109"/>
                    <a:pt x="168" y="109"/>
                  </a:cubicBezTo>
                  <a:close/>
                  <a:moveTo>
                    <a:pt x="74" y="109"/>
                  </a:moveTo>
                  <a:cubicBezTo>
                    <a:pt x="132" y="109"/>
                    <a:pt x="132" y="109"/>
                    <a:pt x="132" y="109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4" y="109"/>
                    <a:pt x="74" y="109"/>
                    <a:pt x="74" y="109"/>
                  </a:cubicBezTo>
                  <a:close/>
                  <a:moveTo>
                    <a:pt x="74" y="184"/>
                  </a:moveTo>
                  <a:cubicBezTo>
                    <a:pt x="132" y="184"/>
                    <a:pt x="132" y="184"/>
                    <a:pt x="132" y="184"/>
                  </a:cubicBezTo>
                  <a:cubicBezTo>
                    <a:pt x="132" y="204"/>
                    <a:pt x="132" y="204"/>
                    <a:pt x="132" y="204"/>
                  </a:cubicBezTo>
                  <a:cubicBezTo>
                    <a:pt x="132" y="213"/>
                    <a:pt x="124" y="220"/>
                    <a:pt x="115" y="220"/>
                  </a:cubicBezTo>
                  <a:cubicBezTo>
                    <a:pt x="83" y="220"/>
                    <a:pt x="83" y="220"/>
                    <a:pt x="83" y="220"/>
                  </a:cubicBezTo>
                  <a:cubicBezTo>
                    <a:pt x="78" y="220"/>
                    <a:pt x="74" y="215"/>
                    <a:pt x="74" y="210"/>
                  </a:cubicBezTo>
                  <a:lnTo>
                    <a:pt x="74" y="1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ŝ1ïḍê"/>
            <p:cNvSpPr/>
            <p:nvPr/>
          </p:nvSpPr>
          <p:spPr bwMode="auto">
            <a:xfrm>
              <a:off x="3579399" y="4005955"/>
              <a:ext cx="128154" cy="118611"/>
            </a:xfrm>
            <a:custGeom>
              <a:avLst/>
              <a:gdLst>
                <a:gd name="T0" fmla="*/ 21 w 40"/>
                <a:gd name="T1" fmla="*/ 11 h 37"/>
                <a:gd name="T2" fmla="*/ 11 w 40"/>
                <a:gd name="T3" fmla="*/ 6 h 37"/>
                <a:gd name="T4" fmla="*/ 7 w 40"/>
                <a:gd name="T5" fmla="*/ 13 h 37"/>
                <a:gd name="T6" fmla="*/ 17 w 40"/>
                <a:gd name="T7" fmla="*/ 18 h 37"/>
                <a:gd name="T8" fmla="*/ 18 w 40"/>
                <a:gd name="T9" fmla="*/ 16 h 37"/>
                <a:gd name="T10" fmla="*/ 21 w 40"/>
                <a:gd name="T11" fmla="*/ 11 h 37"/>
                <a:gd name="T12" fmla="*/ 36 w 40"/>
                <a:gd name="T13" fmla="*/ 14 h 37"/>
                <a:gd name="T14" fmla="*/ 37 w 40"/>
                <a:gd name="T15" fmla="*/ 15 h 37"/>
                <a:gd name="T16" fmla="*/ 39 w 40"/>
                <a:gd name="T17" fmla="*/ 16 h 37"/>
                <a:gd name="T18" fmla="*/ 40 w 40"/>
                <a:gd name="T19" fmla="*/ 17 h 37"/>
                <a:gd name="T20" fmla="*/ 35 w 40"/>
                <a:gd name="T21" fmla="*/ 25 h 37"/>
                <a:gd name="T22" fmla="*/ 31 w 40"/>
                <a:gd name="T23" fmla="*/ 32 h 37"/>
                <a:gd name="T24" fmla="*/ 31 w 40"/>
                <a:gd name="T25" fmla="*/ 32 h 37"/>
                <a:gd name="T26" fmla="*/ 28 w 40"/>
                <a:gd name="T27" fmla="*/ 31 h 37"/>
                <a:gd name="T28" fmla="*/ 27 w 40"/>
                <a:gd name="T29" fmla="*/ 30 h 37"/>
                <a:gd name="T30" fmla="*/ 28 w 40"/>
                <a:gd name="T31" fmla="*/ 28 h 37"/>
                <a:gd name="T32" fmla="*/ 19 w 40"/>
                <a:gd name="T33" fmla="*/ 24 h 37"/>
                <a:gd name="T34" fmla="*/ 15 w 40"/>
                <a:gd name="T35" fmla="*/ 32 h 37"/>
                <a:gd name="T36" fmla="*/ 12 w 40"/>
                <a:gd name="T37" fmla="*/ 36 h 37"/>
                <a:gd name="T38" fmla="*/ 12 w 40"/>
                <a:gd name="T39" fmla="*/ 36 h 37"/>
                <a:gd name="T40" fmla="*/ 8 w 40"/>
                <a:gd name="T41" fmla="*/ 34 h 37"/>
                <a:gd name="T42" fmla="*/ 8 w 40"/>
                <a:gd name="T43" fmla="*/ 34 h 37"/>
                <a:gd name="T44" fmla="*/ 15 w 40"/>
                <a:gd name="T45" fmla="*/ 22 h 37"/>
                <a:gd name="T46" fmla="*/ 5 w 40"/>
                <a:gd name="T47" fmla="*/ 16 h 37"/>
                <a:gd name="T48" fmla="*/ 5 w 40"/>
                <a:gd name="T49" fmla="*/ 18 h 37"/>
                <a:gd name="T50" fmla="*/ 4 w 40"/>
                <a:gd name="T51" fmla="*/ 19 h 37"/>
                <a:gd name="T52" fmla="*/ 4 w 40"/>
                <a:gd name="T53" fmla="*/ 19 h 37"/>
                <a:gd name="T54" fmla="*/ 2 w 40"/>
                <a:gd name="T55" fmla="*/ 18 h 37"/>
                <a:gd name="T56" fmla="*/ 1 w 40"/>
                <a:gd name="T57" fmla="*/ 17 h 37"/>
                <a:gd name="T58" fmla="*/ 0 w 40"/>
                <a:gd name="T59" fmla="*/ 17 h 37"/>
                <a:gd name="T60" fmla="*/ 1 w 40"/>
                <a:gd name="T61" fmla="*/ 16 h 37"/>
                <a:gd name="T62" fmla="*/ 2 w 40"/>
                <a:gd name="T63" fmla="*/ 14 h 37"/>
                <a:gd name="T64" fmla="*/ 5 w 40"/>
                <a:gd name="T65" fmla="*/ 8 h 37"/>
                <a:gd name="T66" fmla="*/ 9 w 40"/>
                <a:gd name="T67" fmla="*/ 1 h 37"/>
                <a:gd name="T68" fmla="*/ 10 w 40"/>
                <a:gd name="T69" fmla="*/ 0 h 37"/>
                <a:gd name="T70" fmla="*/ 13 w 40"/>
                <a:gd name="T71" fmla="*/ 2 h 37"/>
                <a:gd name="T72" fmla="*/ 23 w 40"/>
                <a:gd name="T73" fmla="*/ 7 h 37"/>
                <a:gd name="T74" fmla="*/ 26 w 40"/>
                <a:gd name="T75" fmla="*/ 2 h 37"/>
                <a:gd name="T76" fmla="*/ 26 w 40"/>
                <a:gd name="T77" fmla="*/ 1 h 37"/>
                <a:gd name="T78" fmla="*/ 26 w 40"/>
                <a:gd name="T79" fmla="*/ 0 h 37"/>
                <a:gd name="T80" fmla="*/ 29 w 40"/>
                <a:gd name="T81" fmla="*/ 2 h 37"/>
                <a:gd name="T82" fmla="*/ 30 w 40"/>
                <a:gd name="T83" fmla="*/ 3 h 37"/>
                <a:gd name="T84" fmla="*/ 30 w 40"/>
                <a:gd name="T85" fmla="*/ 4 h 37"/>
                <a:gd name="T86" fmla="*/ 29 w 40"/>
                <a:gd name="T87" fmla="*/ 5 h 37"/>
                <a:gd name="T88" fmla="*/ 26 w 40"/>
                <a:gd name="T89" fmla="*/ 9 h 37"/>
                <a:gd name="T90" fmla="*/ 36 w 40"/>
                <a:gd name="T91" fmla="*/ 14 h 37"/>
                <a:gd name="T92" fmla="*/ 30 w 40"/>
                <a:gd name="T93" fmla="*/ 25 h 37"/>
                <a:gd name="T94" fmla="*/ 21 w 40"/>
                <a:gd name="T95" fmla="*/ 20 h 37"/>
                <a:gd name="T96" fmla="*/ 22 w 40"/>
                <a:gd name="T97" fmla="*/ 18 h 37"/>
                <a:gd name="T98" fmla="*/ 25 w 40"/>
                <a:gd name="T99" fmla="*/ 13 h 37"/>
                <a:gd name="T100" fmla="*/ 34 w 40"/>
                <a:gd name="T101" fmla="*/ 18 h 37"/>
                <a:gd name="T102" fmla="*/ 30 w 40"/>
                <a:gd name="T103" fmla="*/ 2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" h="37">
                  <a:moveTo>
                    <a:pt x="21" y="11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11"/>
                    <a:pt x="21" y="11"/>
                    <a:pt x="21" y="11"/>
                  </a:cubicBezTo>
                  <a:close/>
                  <a:moveTo>
                    <a:pt x="36" y="14"/>
                  </a:moveTo>
                  <a:cubicBezTo>
                    <a:pt x="36" y="15"/>
                    <a:pt x="37" y="15"/>
                    <a:pt x="37" y="15"/>
                  </a:cubicBezTo>
                  <a:cubicBezTo>
                    <a:pt x="38" y="16"/>
                    <a:pt x="39" y="16"/>
                    <a:pt x="39" y="16"/>
                  </a:cubicBezTo>
                  <a:cubicBezTo>
                    <a:pt x="40" y="16"/>
                    <a:pt x="40" y="16"/>
                    <a:pt x="40" y="17"/>
                  </a:cubicBezTo>
                  <a:cubicBezTo>
                    <a:pt x="38" y="20"/>
                    <a:pt x="36" y="23"/>
                    <a:pt x="35" y="25"/>
                  </a:cubicBezTo>
                  <a:cubicBezTo>
                    <a:pt x="34" y="28"/>
                    <a:pt x="33" y="30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8" y="26"/>
                    <a:pt x="16" y="29"/>
                    <a:pt x="15" y="32"/>
                  </a:cubicBezTo>
                  <a:cubicBezTo>
                    <a:pt x="13" y="34"/>
                    <a:pt x="13" y="36"/>
                    <a:pt x="12" y="36"/>
                  </a:cubicBezTo>
                  <a:cubicBezTo>
                    <a:pt x="12" y="36"/>
                    <a:pt x="12" y="37"/>
                    <a:pt x="12" y="36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8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8"/>
                    <a:pt x="3" y="18"/>
                    <a:pt x="2" y="18"/>
                  </a:cubicBezTo>
                  <a:cubicBezTo>
                    <a:pt x="2" y="18"/>
                    <a:pt x="2" y="18"/>
                    <a:pt x="1" y="17"/>
                  </a:cubicBezTo>
                  <a:cubicBezTo>
                    <a:pt x="1" y="17"/>
                    <a:pt x="1" y="17"/>
                    <a:pt x="0" y="17"/>
                  </a:cubicBezTo>
                  <a:cubicBezTo>
                    <a:pt x="0" y="17"/>
                    <a:pt x="0" y="16"/>
                    <a:pt x="1" y="16"/>
                  </a:cubicBezTo>
                  <a:cubicBezTo>
                    <a:pt x="1" y="15"/>
                    <a:pt x="1" y="15"/>
                    <a:pt x="2" y="14"/>
                  </a:cubicBezTo>
                  <a:cubicBezTo>
                    <a:pt x="3" y="13"/>
                    <a:pt x="3" y="11"/>
                    <a:pt x="5" y="8"/>
                  </a:cubicBezTo>
                  <a:cubicBezTo>
                    <a:pt x="6" y="6"/>
                    <a:pt x="8" y="3"/>
                    <a:pt x="9" y="1"/>
                  </a:cubicBezTo>
                  <a:cubicBezTo>
                    <a:pt x="9" y="0"/>
                    <a:pt x="9" y="0"/>
                    <a:pt x="10" y="0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8" y="2"/>
                    <a:pt x="29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1" y="3"/>
                    <a:pt x="30" y="4"/>
                    <a:pt x="30" y="4"/>
                  </a:cubicBezTo>
                  <a:cubicBezTo>
                    <a:pt x="30" y="4"/>
                    <a:pt x="29" y="4"/>
                    <a:pt x="29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36" y="14"/>
                    <a:pt x="36" y="14"/>
                    <a:pt x="36" y="14"/>
                  </a:cubicBezTo>
                  <a:close/>
                  <a:moveTo>
                    <a:pt x="30" y="25"/>
                  </a:moveTo>
                  <a:cubicBezTo>
                    <a:pt x="21" y="20"/>
                    <a:pt x="21" y="20"/>
                    <a:pt x="21" y="20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8"/>
                    <a:pt x="34" y="18"/>
                    <a:pt x="34" y="18"/>
                  </a:cubicBezTo>
                  <a:lnTo>
                    <a:pt x="3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$ľîḋè"/>
            <p:cNvSpPr/>
            <p:nvPr/>
          </p:nvSpPr>
          <p:spPr bwMode="auto">
            <a:xfrm>
              <a:off x="3707553" y="4053672"/>
              <a:ext cx="132244" cy="136334"/>
            </a:xfrm>
            <a:custGeom>
              <a:avLst/>
              <a:gdLst>
                <a:gd name="T0" fmla="*/ 15 w 41"/>
                <a:gd name="T1" fmla="*/ 8 h 42"/>
                <a:gd name="T2" fmla="*/ 19 w 41"/>
                <a:gd name="T3" fmla="*/ 19 h 42"/>
                <a:gd name="T4" fmla="*/ 22 w 41"/>
                <a:gd name="T5" fmla="*/ 10 h 42"/>
                <a:gd name="T6" fmla="*/ 37 w 41"/>
                <a:gd name="T7" fmla="*/ 9 h 42"/>
                <a:gd name="T8" fmla="*/ 38 w 41"/>
                <a:gd name="T9" fmla="*/ 10 h 42"/>
                <a:gd name="T10" fmla="*/ 36 w 41"/>
                <a:gd name="T11" fmla="*/ 23 h 42"/>
                <a:gd name="T12" fmla="*/ 40 w 41"/>
                <a:gd name="T13" fmla="*/ 24 h 42"/>
                <a:gd name="T14" fmla="*/ 40 w 41"/>
                <a:gd name="T15" fmla="*/ 27 h 42"/>
                <a:gd name="T16" fmla="*/ 39 w 41"/>
                <a:gd name="T17" fmla="*/ 28 h 42"/>
                <a:gd name="T18" fmla="*/ 25 w 41"/>
                <a:gd name="T19" fmla="*/ 24 h 42"/>
                <a:gd name="T20" fmla="*/ 28 w 41"/>
                <a:gd name="T21" fmla="*/ 31 h 42"/>
                <a:gd name="T22" fmla="*/ 36 w 41"/>
                <a:gd name="T23" fmla="*/ 38 h 42"/>
                <a:gd name="T24" fmla="*/ 38 w 41"/>
                <a:gd name="T25" fmla="*/ 40 h 42"/>
                <a:gd name="T26" fmla="*/ 30 w 41"/>
                <a:gd name="T27" fmla="*/ 39 h 42"/>
                <a:gd name="T28" fmla="*/ 22 w 41"/>
                <a:gd name="T29" fmla="*/ 29 h 42"/>
                <a:gd name="T30" fmla="*/ 13 w 41"/>
                <a:gd name="T31" fmla="*/ 32 h 42"/>
                <a:gd name="T32" fmla="*/ 2 w 41"/>
                <a:gd name="T33" fmla="*/ 35 h 42"/>
                <a:gd name="T34" fmla="*/ 0 w 41"/>
                <a:gd name="T35" fmla="*/ 31 h 42"/>
                <a:gd name="T36" fmla="*/ 3 w 41"/>
                <a:gd name="T37" fmla="*/ 30 h 42"/>
                <a:gd name="T38" fmla="*/ 17 w 41"/>
                <a:gd name="T39" fmla="*/ 22 h 42"/>
                <a:gd name="T40" fmla="*/ 4 w 41"/>
                <a:gd name="T41" fmla="*/ 20 h 42"/>
                <a:gd name="T42" fmla="*/ 3 w 41"/>
                <a:gd name="T43" fmla="*/ 19 h 42"/>
                <a:gd name="T44" fmla="*/ 5 w 41"/>
                <a:gd name="T45" fmla="*/ 15 h 42"/>
                <a:gd name="T46" fmla="*/ 9 w 41"/>
                <a:gd name="T47" fmla="*/ 17 h 42"/>
                <a:gd name="T48" fmla="*/ 13 w 41"/>
                <a:gd name="T49" fmla="*/ 4 h 42"/>
                <a:gd name="T50" fmla="*/ 16 w 41"/>
                <a:gd name="T51" fmla="*/ 5 h 42"/>
                <a:gd name="T52" fmla="*/ 24 w 41"/>
                <a:gd name="T53" fmla="*/ 2 h 42"/>
                <a:gd name="T54" fmla="*/ 24 w 41"/>
                <a:gd name="T55" fmla="*/ 0 h 42"/>
                <a:gd name="T56" fmla="*/ 26 w 41"/>
                <a:gd name="T57" fmla="*/ 1 h 42"/>
                <a:gd name="T58" fmla="*/ 29 w 41"/>
                <a:gd name="T59" fmla="*/ 2 h 42"/>
                <a:gd name="T60" fmla="*/ 28 w 41"/>
                <a:gd name="T61" fmla="*/ 3 h 42"/>
                <a:gd name="T62" fmla="*/ 35 w 41"/>
                <a:gd name="T63" fmla="*/ 9 h 42"/>
                <a:gd name="T64" fmla="*/ 34 w 41"/>
                <a:gd name="T65" fmla="*/ 13 h 42"/>
                <a:gd name="T66" fmla="*/ 25 w 41"/>
                <a:gd name="T67" fmla="*/ 16 h 42"/>
                <a:gd name="T68" fmla="*/ 32 w 41"/>
                <a:gd name="T69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" h="42">
                  <a:moveTo>
                    <a:pt x="22" y="10"/>
                  </a:moveTo>
                  <a:cubicBezTo>
                    <a:pt x="15" y="8"/>
                    <a:pt x="15" y="8"/>
                    <a:pt x="15" y="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0" y="18"/>
                    <a:pt x="20" y="16"/>
                    <a:pt x="21" y="15"/>
                  </a:cubicBezTo>
                  <a:cubicBezTo>
                    <a:pt x="21" y="13"/>
                    <a:pt x="22" y="12"/>
                    <a:pt x="22" y="10"/>
                  </a:cubicBezTo>
                  <a:close/>
                  <a:moveTo>
                    <a:pt x="35" y="9"/>
                  </a:moveTo>
                  <a:cubicBezTo>
                    <a:pt x="36" y="9"/>
                    <a:pt x="36" y="9"/>
                    <a:pt x="37" y="9"/>
                  </a:cubicBezTo>
                  <a:cubicBezTo>
                    <a:pt x="38" y="9"/>
                    <a:pt x="38" y="10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12"/>
                    <a:pt x="37" y="14"/>
                    <a:pt x="37" y="16"/>
                  </a:cubicBezTo>
                  <a:cubicBezTo>
                    <a:pt x="36" y="19"/>
                    <a:pt x="36" y="21"/>
                    <a:pt x="36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4"/>
                    <a:pt x="40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39" y="28"/>
                    <a:pt x="39" y="28"/>
                  </a:cubicBezTo>
                  <a:cubicBezTo>
                    <a:pt x="39" y="28"/>
                    <a:pt x="39" y="28"/>
                    <a:pt x="39" y="27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6"/>
                    <a:pt x="26" y="27"/>
                    <a:pt x="27" y="29"/>
                  </a:cubicBezTo>
                  <a:cubicBezTo>
                    <a:pt x="27" y="30"/>
                    <a:pt x="28" y="31"/>
                    <a:pt x="28" y="31"/>
                  </a:cubicBezTo>
                  <a:cubicBezTo>
                    <a:pt x="29" y="33"/>
                    <a:pt x="30" y="34"/>
                    <a:pt x="32" y="36"/>
                  </a:cubicBezTo>
                  <a:cubicBezTo>
                    <a:pt x="33" y="36"/>
                    <a:pt x="35" y="37"/>
                    <a:pt x="36" y="38"/>
                  </a:cubicBezTo>
                  <a:cubicBezTo>
                    <a:pt x="37" y="39"/>
                    <a:pt x="38" y="39"/>
                    <a:pt x="38" y="39"/>
                  </a:cubicBezTo>
                  <a:cubicBezTo>
                    <a:pt x="38" y="39"/>
                    <a:pt x="38" y="40"/>
                    <a:pt x="38" y="40"/>
                  </a:cubicBezTo>
                  <a:cubicBezTo>
                    <a:pt x="37" y="40"/>
                    <a:pt x="36" y="41"/>
                    <a:pt x="34" y="42"/>
                  </a:cubicBezTo>
                  <a:cubicBezTo>
                    <a:pt x="34" y="42"/>
                    <a:pt x="32" y="41"/>
                    <a:pt x="30" y="39"/>
                  </a:cubicBezTo>
                  <a:cubicBezTo>
                    <a:pt x="27" y="37"/>
                    <a:pt x="25" y="35"/>
                    <a:pt x="24" y="33"/>
                  </a:cubicBezTo>
                  <a:cubicBezTo>
                    <a:pt x="23" y="32"/>
                    <a:pt x="23" y="30"/>
                    <a:pt x="22" y="29"/>
                  </a:cubicBezTo>
                  <a:cubicBezTo>
                    <a:pt x="22" y="27"/>
                    <a:pt x="21" y="26"/>
                    <a:pt x="21" y="24"/>
                  </a:cubicBezTo>
                  <a:cubicBezTo>
                    <a:pt x="19" y="28"/>
                    <a:pt x="16" y="30"/>
                    <a:pt x="13" y="32"/>
                  </a:cubicBezTo>
                  <a:cubicBezTo>
                    <a:pt x="10" y="33"/>
                    <a:pt x="8" y="34"/>
                    <a:pt x="5" y="35"/>
                  </a:cubicBezTo>
                  <a:cubicBezTo>
                    <a:pt x="3" y="35"/>
                    <a:pt x="2" y="35"/>
                    <a:pt x="2" y="35"/>
                  </a:cubicBezTo>
                  <a:cubicBezTo>
                    <a:pt x="2" y="34"/>
                    <a:pt x="1" y="33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0"/>
                    <a:pt x="0" y="30"/>
                  </a:cubicBezTo>
                  <a:cubicBezTo>
                    <a:pt x="0" y="31"/>
                    <a:pt x="1" y="30"/>
                    <a:pt x="3" y="30"/>
                  </a:cubicBezTo>
                  <a:cubicBezTo>
                    <a:pt x="6" y="30"/>
                    <a:pt x="8" y="29"/>
                    <a:pt x="10" y="28"/>
                  </a:cubicBezTo>
                  <a:cubicBezTo>
                    <a:pt x="13" y="27"/>
                    <a:pt x="16" y="25"/>
                    <a:pt x="17" y="22"/>
                  </a:cubicBezTo>
                  <a:cubicBezTo>
                    <a:pt x="16" y="22"/>
                    <a:pt x="14" y="21"/>
                    <a:pt x="11" y="21"/>
                  </a:cubicBezTo>
                  <a:cubicBezTo>
                    <a:pt x="9" y="21"/>
                    <a:pt x="7" y="20"/>
                    <a:pt x="4" y="20"/>
                  </a:cubicBezTo>
                  <a:cubicBezTo>
                    <a:pt x="4" y="20"/>
                    <a:pt x="4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5"/>
                    <a:pt x="4" y="15"/>
                    <a:pt x="5" y="15"/>
                  </a:cubicBezTo>
                  <a:cubicBezTo>
                    <a:pt x="5" y="15"/>
                    <a:pt x="5" y="15"/>
                    <a:pt x="5" y="16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3" y="4"/>
                  </a:cubicBezTo>
                  <a:cubicBezTo>
                    <a:pt x="13" y="4"/>
                    <a:pt x="14" y="4"/>
                    <a:pt x="15" y="4"/>
                  </a:cubicBezTo>
                  <a:cubicBezTo>
                    <a:pt x="16" y="4"/>
                    <a:pt x="16" y="5"/>
                    <a:pt x="16" y="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1"/>
                    <a:pt x="24" y="1"/>
                  </a:cubicBezTo>
                  <a:cubicBezTo>
                    <a:pt x="24" y="1"/>
                    <a:pt x="24" y="0"/>
                    <a:pt x="24" y="0"/>
                  </a:cubicBezTo>
                  <a:cubicBezTo>
                    <a:pt x="25" y="0"/>
                    <a:pt x="25" y="0"/>
                    <a:pt x="25" y="1"/>
                  </a:cubicBezTo>
                  <a:cubicBezTo>
                    <a:pt x="25" y="1"/>
                    <a:pt x="26" y="1"/>
                    <a:pt x="26" y="1"/>
                  </a:cubicBezTo>
                  <a:cubicBezTo>
                    <a:pt x="27" y="1"/>
                    <a:pt x="28" y="1"/>
                    <a:pt x="28" y="1"/>
                  </a:cubicBezTo>
                  <a:cubicBezTo>
                    <a:pt x="29" y="1"/>
                    <a:pt x="29" y="2"/>
                    <a:pt x="29" y="2"/>
                  </a:cubicBezTo>
                  <a:cubicBezTo>
                    <a:pt x="29" y="2"/>
                    <a:pt x="29" y="2"/>
                    <a:pt x="28" y="2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5" y="9"/>
                    <a:pt x="35" y="9"/>
                    <a:pt x="35" y="9"/>
                  </a:cubicBezTo>
                  <a:close/>
                  <a:moveTo>
                    <a:pt x="32" y="22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2"/>
                    <a:pt x="25" y="14"/>
                    <a:pt x="25" y="16"/>
                  </a:cubicBezTo>
                  <a:cubicBezTo>
                    <a:pt x="24" y="17"/>
                    <a:pt x="24" y="19"/>
                    <a:pt x="23" y="20"/>
                  </a:cubicBez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ṧlíďè"/>
            <p:cNvSpPr/>
            <p:nvPr/>
          </p:nvSpPr>
          <p:spPr bwMode="auto">
            <a:xfrm>
              <a:off x="3872518" y="4083665"/>
              <a:ext cx="113157" cy="118611"/>
            </a:xfrm>
            <a:custGeom>
              <a:avLst/>
              <a:gdLst>
                <a:gd name="T0" fmla="*/ 6 w 35"/>
                <a:gd name="T1" fmla="*/ 12 h 37"/>
                <a:gd name="T2" fmla="*/ 16 w 35"/>
                <a:gd name="T3" fmla="*/ 17 h 37"/>
                <a:gd name="T4" fmla="*/ 16 w 35"/>
                <a:gd name="T5" fmla="*/ 13 h 37"/>
                <a:gd name="T6" fmla="*/ 31 w 35"/>
                <a:gd name="T7" fmla="*/ 1 h 37"/>
                <a:gd name="T8" fmla="*/ 32 w 35"/>
                <a:gd name="T9" fmla="*/ 13 h 37"/>
                <a:gd name="T10" fmla="*/ 28 w 35"/>
                <a:gd name="T11" fmla="*/ 13 h 37"/>
                <a:gd name="T12" fmla="*/ 20 w 35"/>
                <a:gd name="T13" fmla="*/ 13 h 37"/>
                <a:gd name="T14" fmla="*/ 20 w 35"/>
                <a:gd name="T15" fmla="*/ 18 h 37"/>
                <a:gd name="T16" fmla="*/ 32 w 35"/>
                <a:gd name="T17" fmla="*/ 18 h 37"/>
                <a:gd name="T18" fmla="*/ 33 w 35"/>
                <a:gd name="T19" fmla="*/ 18 h 37"/>
                <a:gd name="T20" fmla="*/ 33 w 35"/>
                <a:gd name="T21" fmla="*/ 22 h 37"/>
                <a:gd name="T22" fmla="*/ 20 w 35"/>
                <a:gd name="T23" fmla="*/ 21 h 37"/>
                <a:gd name="T24" fmla="*/ 21 w 35"/>
                <a:gd name="T25" fmla="*/ 24 h 37"/>
                <a:gd name="T26" fmla="*/ 30 w 35"/>
                <a:gd name="T27" fmla="*/ 32 h 37"/>
                <a:gd name="T28" fmla="*/ 31 w 35"/>
                <a:gd name="T29" fmla="*/ 28 h 37"/>
                <a:gd name="T30" fmla="*/ 33 w 35"/>
                <a:gd name="T31" fmla="*/ 29 h 37"/>
                <a:gd name="T32" fmla="*/ 35 w 35"/>
                <a:gd name="T33" fmla="*/ 30 h 37"/>
                <a:gd name="T34" fmla="*/ 31 w 35"/>
                <a:gd name="T35" fmla="*/ 37 h 37"/>
                <a:gd name="T36" fmla="*/ 22 w 35"/>
                <a:gd name="T37" fmla="*/ 32 h 37"/>
                <a:gd name="T38" fmla="*/ 17 w 35"/>
                <a:gd name="T39" fmla="*/ 21 h 37"/>
                <a:gd name="T40" fmla="*/ 5 w 35"/>
                <a:gd name="T41" fmla="*/ 31 h 37"/>
                <a:gd name="T42" fmla="*/ 17 w 35"/>
                <a:gd name="T43" fmla="*/ 29 h 37"/>
                <a:gd name="T44" fmla="*/ 18 w 35"/>
                <a:gd name="T45" fmla="*/ 29 h 37"/>
                <a:gd name="T46" fmla="*/ 17 w 35"/>
                <a:gd name="T47" fmla="*/ 33 h 37"/>
                <a:gd name="T48" fmla="*/ 3 w 35"/>
                <a:gd name="T49" fmla="*/ 36 h 37"/>
                <a:gd name="T50" fmla="*/ 2 w 35"/>
                <a:gd name="T51" fmla="*/ 36 h 37"/>
                <a:gd name="T52" fmla="*/ 0 w 35"/>
                <a:gd name="T53" fmla="*/ 32 h 37"/>
                <a:gd name="T54" fmla="*/ 1 w 35"/>
                <a:gd name="T55" fmla="*/ 25 h 37"/>
                <a:gd name="T56" fmla="*/ 2 w 35"/>
                <a:gd name="T57" fmla="*/ 2 h 37"/>
                <a:gd name="T58" fmla="*/ 2 w 35"/>
                <a:gd name="T59" fmla="*/ 0 h 37"/>
                <a:gd name="T60" fmla="*/ 4 w 35"/>
                <a:gd name="T61" fmla="*/ 0 h 37"/>
                <a:gd name="T62" fmla="*/ 28 w 35"/>
                <a:gd name="T63" fmla="*/ 9 h 37"/>
                <a:gd name="T64" fmla="*/ 6 w 35"/>
                <a:gd name="T65" fmla="*/ 4 h 37"/>
                <a:gd name="T66" fmla="*/ 28 w 35"/>
                <a:gd name="T67" fmla="*/ 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37">
                  <a:moveTo>
                    <a:pt x="16" y="13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6"/>
                    <a:pt x="16" y="15"/>
                  </a:cubicBezTo>
                  <a:cubicBezTo>
                    <a:pt x="16" y="14"/>
                    <a:pt x="16" y="13"/>
                    <a:pt x="16" y="13"/>
                  </a:cubicBezTo>
                  <a:close/>
                  <a:moveTo>
                    <a:pt x="29" y="1"/>
                  </a:moveTo>
                  <a:cubicBezTo>
                    <a:pt x="31" y="1"/>
                    <a:pt x="31" y="1"/>
                    <a:pt x="31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8"/>
                    <a:pt x="32" y="12"/>
                    <a:pt x="32" y="13"/>
                  </a:cubicBezTo>
                  <a:cubicBezTo>
                    <a:pt x="32" y="13"/>
                    <a:pt x="31" y="13"/>
                    <a:pt x="31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4"/>
                    <a:pt x="20" y="14"/>
                    <a:pt x="20" y="15"/>
                  </a:cubicBezTo>
                  <a:cubicBezTo>
                    <a:pt x="20" y="16"/>
                    <a:pt x="20" y="17"/>
                    <a:pt x="20" y="18"/>
                  </a:cubicBezTo>
                  <a:cubicBezTo>
                    <a:pt x="22" y="18"/>
                    <a:pt x="23" y="18"/>
                    <a:pt x="24" y="18"/>
                  </a:cubicBezTo>
                  <a:cubicBezTo>
                    <a:pt x="29" y="18"/>
                    <a:pt x="32" y="18"/>
                    <a:pt x="32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2" y="22"/>
                    <a:pt x="32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22"/>
                    <a:pt x="21" y="22"/>
                    <a:pt x="21" y="23"/>
                  </a:cubicBezTo>
                  <a:cubicBezTo>
                    <a:pt x="21" y="23"/>
                    <a:pt x="21" y="24"/>
                    <a:pt x="21" y="24"/>
                  </a:cubicBezTo>
                  <a:cubicBezTo>
                    <a:pt x="22" y="26"/>
                    <a:pt x="23" y="28"/>
                    <a:pt x="25" y="29"/>
                  </a:cubicBezTo>
                  <a:cubicBezTo>
                    <a:pt x="28" y="32"/>
                    <a:pt x="29" y="32"/>
                    <a:pt x="30" y="32"/>
                  </a:cubicBezTo>
                  <a:cubicBezTo>
                    <a:pt x="30" y="32"/>
                    <a:pt x="31" y="31"/>
                    <a:pt x="31" y="29"/>
                  </a:cubicBezTo>
                  <a:cubicBezTo>
                    <a:pt x="31" y="29"/>
                    <a:pt x="31" y="29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2" y="28"/>
                    <a:pt x="33" y="29"/>
                    <a:pt x="33" y="29"/>
                  </a:cubicBezTo>
                  <a:cubicBezTo>
                    <a:pt x="34" y="29"/>
                    <a:pt x="34" y="29"/>
                    <a:pt x="35" y="29"/>
                  </a:cubicBezTo>
                  <a:cubicBezTo>
                    <a:pt x="35" y="29"/>
                    <a:pt x="35" y="30"/>
                    <a:pt x="35" y="30"/>
                  </a:cubicBezTo>
                  <a:cubicBezTo>
                    <a:pt x="35" y="31"/>
                    <a:pt x="35" y="32"/>
                    <a:pt x="34" y="34"/>
                  </a:cubicBezTo>
                  <a:cubicBezTo>
                    <a:pt x="33" y="36"/>
                    <a:pt x="32" y="37"/>
                    <a:pt x="31" y="37"/>
                  </a:cubicBezTo>
                  <a:cubicBezTo>
                    <a:pt x="30" y="37"/>
                    <a:pt x="29" y="37"/>
                    <a:pt x="28" y="36"/>
                  </a:cubicBezTo>
                  <a:cubicBezTo>
                    <a:pt x="25" y="35"/>
                    <a:pt x="23" y="34"/>
                    <a:pt x="22" y="32"/>
                  </a:cubicBezTo>
                  <a:cubicBezTo>
                    <a:pt x="20" y="30"/>
                    <a:pt x="18" y="28"/>
                    <a:pt x="17" y="25"/>
                  </a:cubicBezTo>
                  <a:cubicBezTo>
                    <a:pt x="17" y="24"/>
                    <a:pt x="17" y="22"/>
                    <a:pt x="1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4" y="30"/>
                    <a:pt x="17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3"/>
                    <a:pt x="18" y="33"/>
                    <a:pt x="17" y="33"/>
                  </a:cubicBezTo>
                  <a:cubicBezTo>
                    <a:pt x="15" y="33"/>
                    <a:pt x="13" y="34"/>
                    <a:pt x="11" y="34"/>
                  </a:cubicBezTo>
                  <a:cubicBezTo>
                    <a:pt x="8" y="35"/>
                    <a:pt x="6" y="35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2" y="36"/>
                    <a:pt x="2" y="36"/>
                  </a:cubicBezTo>
                  <a:cubicBezTo>
                    <a:pt x="2" y="36"/>
                    <a:pt x="1" y="36"/>
                    <a:pt x="1" y="34"/>
                  </a:cubicBezTo>
                  <a:cubicBezTo>
                    <a:pt x="0" y="33"/>
                    <a:pt x="0" y="32"/>
                    <a:pt x="0" y="32"/>
                  </a:cubicBezTo>
                  <a:cubicBezTo>
                    <a:pt x="0" y="32"/>
                    <a:pt x="1" y="31"/>
                    <a:pt x="1" y="30"/>
                  </a:cubicBezTo>
                  <a:cubicBezTo>
                    <a:pt x="1" y="29"/>
                    <a:pt x="1" y="27"/>
                    <a:pt x="1" y="25"/>
                  </a:cubicBezTo>
                  <a:cubicBezTo>
                    <a:pt x="1" y="22"/>
                    <a:pt x="1" y="19"/>
                    <a:pt x="1" y="15"/>
                  </a:cubicBezTo>
                  <a:cubicBezTo>
                    <a:pt x="1" y="11"/>
                    <a:pt x="2" y="6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29" y="1"/>
                    <a:pt x="29" y="1"/>
                    <a:pt x="29" y="1"/>
                  </a:cubicBezTo>
                  <a:close/>
                  <a:moveTo>
                    <a:pt x="28" y="9"/>
                  </a:moveTo>
                  <a:cubicBezTo>
                    <a:pt x="28" y="5"/>
                    <a:pt x="28" y="5"/>
                    <a:pt x="28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8"/>
                    <a:pt x="6" y="8"/>
                    <a:pt x="6" y="8"/>
                  </a:cubicBezTo>
                  <a:lnTo>
                    <a:pt x="2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ṣḷiḋè"/>
            <p:cNvSpPr/>
            <p:nvPr/>
          </p:nvSpPr>
          <p:spPr bwMode="auto">
            <a:xfrm>
              <a:off x="4011579" y="4076849"/>
              <a:ext cx="134971" cy="125427"/>
            </a:xfrm>
            <a:custGeom>
              <a:avLst/>
              <a:gdLst>
                <a:gd name="T0" fmla="*/ 1 w 42"/>
                <a:gd name="T1" fmla="*/ 11 h 39"/>
                <a:gd name="T2" fmla="*/ 1 w 42"/>
                <a:gd name="T3" fmla="*/ 7 h 39"/>
                <a:gd name="T4" fmla="*/ 9 w 42"/>
                <a:gd name="T5" fmla="*/ 7 h 39"/>
                <a:gd name="T6" fmla="*/ 17 w 42"/>
                <a:gd name="T7" fmla="*/ 6 h 39"/>
                <a:gd name="T8" fmla="*/ 17 w 42"/>
                <a:gd name="T9" fmla="*/ 10 h 39"/>
                <a:gd name="T10" fmla="*/ 9 w 42"/>
                <a:gd name="T11" fmla="*/ 10 h 39"/>
                <a:gd name="T12" fmla="*/ 9 w 42"/>
                <a:gd name="T13" fmla="*/ 15 h 39"/>
                <a:gd name="T14" fmla="*/ 16 w 42"/>
                <a:gd name="T15" fmla="*/ 16 h 39"/>
                <a:gd name="T16" fmla="*/ 14 w 42"/>
                <a:gd name="T17" fmla="*/ 37 h 39"/>
                <a:gd name="T18" fmla="*/ 9 w 42"/>
                <a:gd name="T19" fmla="*/ 36 h 39"/>
                <a:gd name="T20" fmla="*/ 9 w 42"/>
                <a:gd name="T21" fmla="*/ 35 h 39"/>
                <a:gd name="T22" fmla="*/ 12 w 42"/>
                <a:gd name="T23" fmla="*/ 34 h 39"/>
                <a:gd name="T24" fmla="*/ 13 w 42"/>
                <a:gd name="T25" fmla="*/ 18 h 39"/>
                <a:gd name="T26" fmla="*/ 9 w 42"/>
                <a:gd name="T27" fmla="*/ 25 h 39"/>
                <a:gd name="T28" fmla="*/ 7 w 42"/>
                <a:gd name="T29" fmla="*/ 39 h 39"/>
                <a:gd name="T30" fmla="*/ 4 w 42"/>
                <a:gd name="T31" fmla="*/ 35 h 39"/>
                <a:gd name="T32" fmla="*/ 5 w 42"/>
                <a:gd name="T33" fmla="*/ 19 h 39"/>
                <a:gd name="T34" fmla="*/ 10 w 42"/>
                <a:gd name="T35" fmla="*/ 3 h 39"/>
                <a:gd name="T36" fmla="*/ 6 w 42"/>
                <a:gd name="T37" fmla="*/ 0 h 39"/>
                <a:gd name="T38" fmla="*/ 7 w 42"/>
                <a:gd name="T39" fmla="*/ 6 h 39"/>
                <a:gd name="T40" fmla="*/ 11 w 42"/>
                <a:gd name="T41" fmla="*/ 5 h 39"/>
                <a:gd name="T42" fmla="*/ 33 w 42"/>
                <a:gd name="T43" fmla="*/ 13 h 39"/>
                <a:gd name="T44" fmla="*/ 37 w 42"/>
                <a:gd name="T45" fmla="*/ 13 h 39"/>
                <a:gd name="T46" fmla="*/ 37 w 42"/>
                <a:gd name="T47" fmla="*/ 16 h 39"/>
                <a:gd name="T48" fmla="*/ 32 w 42"/>
                <a:gd name="T49" fmla="*/ 17 h 39"/>
                <a:gd name="T50" fmla="*/ 36 w 42"/>
                <a:gd name="T51" fmla="*/ 21 h 39"/>
                <a:gd name="T52" fmla="*/ 40 w 42"/>
                <a:gd name="T53" fmla="*/ 21 h 39"/>
                <a:gd name="T54" fmla="*/ 40 w 42"/>
                <a:gd name="T55" fmla="*/ 25 h 39"/>
                <a:gd name="T56" fmla="*/ 34 w 42"/>
                <a:gd name="T57" fmla="*/ 27 h 39"/>
                <a:gd name="T58" fmla="*/ 41 w 42"/>
                <a:gd name="T59" fmla="*/ 33 h 39"/>
                <a:gd name="T60" fmla="*/ 40 w 42"/>
                <a:gd name="T61" fmla="*/ 36 h 39"/>
                <a:gd name="T62" fmla="*/ 33 w 42"/>
                <a:gd name="T63" fmla="*/ 31 h 39"/>
                <a:gd name="T64" fmla="*/ 24 w 42"/>
                <a:gd name="T65" fmla="*/ 37 h 39"/>
                <a:gd name="T66" fmla="*/ 19 w 42"/>
                <a:gd name="T67" fmla="*/ 35 h 39"/>
                <a:gd name="T68" fmla="*/ 27 w 42"/>
                <a:gd name="T69" fmla="*/ 28 h 39"/>
                <a:gd name="T70" fmla="*/ 24 w 42"/>
                <a:gd name="T71" fmla="*/ 26 h 39"/>
                <a:gd name="T72" fmla="*/ 20 w 42"/>
                <a:gd name="T73" fmla="*/ 26 h 39"/>
                <a:gd name="T74" fmla="*/ 20 w 42"/>
                <a:gd name="T75" fmla="*/ 22 h 39"/>
                <a:gd name="T76" fmla="*/ 28 w 42"/>
                <a:gd name="T77" fmla="*/ 20 h 39"/>
                <a:gd name="T78" fmla="*/ 26 w 42"/>
                <a:gd name="T79" fmla="*/ 17 h 39"/>
                <a:gd name="T80" fmla="*/ 21 w 42"/>
                <a:gd name="T81" fmla="*/ 20 h 39"/>
                <a:gd name="T82" fmla="*/ 23 w 42"/>
                <a:gd name="T83" fmla="*/ 15 h 39"/>
                <a:gd name="T84" fmla="*/ 24 w 42"/>
                <a:gd name="T85" fmla="*/ 10 h 39"/>
                <a:gd name="T86" fmla="*/ 28 w 42"/>
                <a:gd name="T87" fmla="*/ 12 h 39"/>
                <a:gd name="T88" fmla="*/ 24 w 42"/>
                <a:gd name="T89" fmla="*/ 4 h 39"/>
                <a:gd name="T90" fmla="*/ 24 w 42"/>
                <a:gd name="T91" fmla="*/ 1 h 39"/>
                <a:gd name="T92" fmla="*/ 20 w 42"/>
                <a:gd name="T93" fmla="*/ 0 h 39"/>
                <a:gd name="T94" fmla="*/ 19 w 42"/>
                <a:gd name="T95" fmla="*/ 8 h 39"/>
                <a:gd name="T96" fmla="*/ 17 w 42"/>
                <a:gd name="T97" fmla="*/ 14 h 39"/>
                <a:gd name="T98" fmla="*/ 23 w 42"/>
                <a:gd name="T99" fmla="*/ 9 h 39"/>
                <a:gd name="T100" fmla="*/ 30 w 42"/>
                <a:gd name="T101" fmla="*/ 7 h 39"/>
                <a:gd name="T102" fmla="*/ 38 w 42"/>
                <a:gd name="T103" fmla="*/ 7 h 39"/>
                <a:gd name="T104" fmla="*/ 38 w 42"/>
                <a:gd name="T105" fmla="*/ 3 h 39"/>
                <a:gd name="T106" fmla="*/ 30 w 42"/>
                <a:gd name="T107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39">
                  <a:moveTo>
                    <a:pt x="4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3" y="7"/>
                    <a:pt x="5" y="7"/>
                  </a:cubicBezTo>
                  <a:cubicBezTo>
                    <a:pt x="7" y="7"/>
                    <a:pt x="8" y="7"/>
                    <a:pt x="9" y="7"/>
                  </a:cubicBezTo>
                  <a:cubicBezTo>
                    <a:pt x="10" y="6"/>
                    <a:pt x="11" y="6"/>
                    <a:pt x="13" y="6"/>
                  </a:cubicBezTo>
                  <a:cubicBezTo>
                    <a:pt x="14" y="6"/>
                    <a:pt x="15" y="6"/>
                    <a:pt x="16" y="6"/>
                  </a:cubicBezTo>
                  <a:cubicBezTo>
                    <a:pt x="16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6" y="10"/>
                    <a:pt x="16" y="10"/>
                  </a:cubicBezTo>
                  <a:cubicBezTo>
                    <a:pt x="15" y="10"/>
                    <a:pt x="14" y="10"/>
                    <a:pt x="12" y="10"/>
                  </a:cubicBezTo>
                  <a:cubicBezTo>
                    <a:pt x="10" y="10"/>
                    <a:pt x="9" y="10"/>
                    <a:pt x="9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8" y="13"/>
                    <a:pt x="9" y="14"/>
                    <a:pt x="9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5"/>
                    <a:pt x="16" y="16"/>
                  </a:cubicBezTo>
                  <a:cubicBezTo>
                    <a:pt x="17" y="19"/>
                    <a:pt x="17" y="22"/>
                    <a:pt x="17" y="26"/>
                  </a:cubicBezTo>
                  <a:cubicBezTo>
                    <a:pt x="17" y="31"/>
                    <a:pt x="17" y="33"/>
                    <a:pt x="17" y="34"/>
                  </a:cubicBezTo>
                  <a:cubicBezTo>
                    <a:pt x="16" y="36"/>
                    <a:pt x="16" y="37"/>
                    <a:pt x="14" y="37"/>
                  </a:cubicBezTo>
                  <a:cubicBezTo>
                    <a:pt x="13" y="38"/>
                    <a:pt x="12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8"/>
                    <a:pt x="9" y="37"/>
                    <a:pt x="9" y="36"/>
                  </a:cubicBezTo>
                  <a:cubicBezTo>
                    <a:pt x="9" y="36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2" y="34"/>
                  </a:cubicBezTo>
                  <a:cubicBezTo>
                    <a:pt x="12" y="34"/>
                    <a:pt x="13" y="34"/>
                    <a:pt x="13" y="33"/>
                  </a:cubicBezTo>
                  <a:cubicBezTo>
                    <a:pt x="13" y="32"/>
                    <a:pt x="13" y="29"/>
                    <a:pt x="13" y="25"/>
                  </a:cubicBezTo>
                  <a:cubicBezTo>
                    <a:pt x="13" y="23"/>
                    <a:pt x="13" y="20"/>
                    <a:pt x="13" y="1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9" y="23"/>
                    <a:pt x="9" y="25"/>
                  </a:cubicBezTo>
                  <a:cubicBezTo>
                    <a:pt x="9" y="28"/>
                    <a:pt x="9" y="31"/>
                    <a:pt x="9" y="32"/>
                  </a:cubicBezTo>
                  <a:cubicBezTo>
                    <a:pt x="8" y="35"/>
                    <a:pt x="8" y="36"/>
                    <a:pt x="7" y="38"/>
                  </a:cubicBezTo>
                  <a:cubicBezTo>
                    <a:pt x="7" y="38"/>
                    <a:pt x="7" y="38"/>
                    <a:pt x="7" y="39"/>
                  </a:cubicBezTo>
                  <a:cubicBezTo>
                    <a:pt x="6" y="38"/>
                    <a:pt x="5" y="38"/>
                    <a:pt x="4" y="3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6"/>
                    <a:pt x="4" y="36"/>
                    <a:pt x="4" y="35"/>
                  </a:cubicBezTo>
                  <a:cubicBezTo>
                    <a:pt x="4" y="34"/>
                    <a:pt x="4" y="33"/>
                    <a:pt x="5" y="31"/>
                  </a:cubicBezTo>
                  <a:cubicBezTo>
                    <a:pt x="5" y="30"/>
                    <a:pt x="5" y="28"/>
                    <a:pt x="5" y="26"/>
                  </a:cubicBezTo>
                  <a:cubicBezTo>
                    <a:pt x="5" y="24"/>
                    <a:pt x="5" y="22"/>
                    <a:pt x="5" y="19"/>
                  </a:cubicBezTo>
                  <a:cubicBezTo>
                    <a:pt x="4" y="11"/>
                    <a:pt x="4" y="11"/>
                    <a:pt x="4" y="11"/>
                  </a:cubicBezTo>
                  <a:close/>
                  <a:moveTo>
                    <a:pt x="11" y="5"/>
                  </a:moveTo>
                  <a:cubicBezTo>
                    <a:pt x="11" y="5"/>
                    <a:pt x="11" y="5"/>
                    <a:pt x="10" y="3"/>
                  </a:cubicBezTo>
                  <a:cubicBezTo>
                    <a:pt x="10" y="2"/>
                    <a:pt x="9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2"/>
                    <a:pt x="6" y="4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0" y="6"/>
                    <a:pt x="11" y="6"/>
                    <a:pt x="11" y="5"/>
                  </a:cubicBezTo>
                  <a:close/>
                  <a:moveTo>
                    <a:pt x="27" y="13"/>
                  </a:moveTo>
                  <a:cubicBezTo>
                    <a:pt x="30" y="13"/>
                    <a:pt x="30" y="13"/>
                    <a:pt x="30" y="13"/>
                  </a:cubicBezTo>
                  <a:cubicBezTo>
                    <a:pt x="31" y="13"/>
                    <a:pt x="32" y="13"/>
                    <a:pt x="33" y="13"/>
                  </a:cubicBezTo>
                  <a:cubicBezTo>
                    <a:pt x="35" y="13"/>
                    <a:pt x="36" y="13"/>
                    <a:pt x="36" y="13"/>
                  </a:cubicBezTo>
                  <a:cubicBezTo>
                    <a:pt x="36" y="12"/>
                    <a:pt x="37" y="12"/>
                    <a:pt x="37" y="12"/>
                  </a:cubicBezTo>
                  <a:cubicBezTo>
                    <a:pt x="37" y="12"/>
                    <a:pt x="37" y="13"/>
                    <a:pt x="37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6" y="17"/>
                    <a:pt x="35" y="17"/>
                    <a:pt x="34" y="17"/>
                  </a:cubicBezTo>
                  <a:cubicBezTo>
                    <a:pt x="33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8"/>
                    <a:pt x="32" y="19"/>
                    <a:pt x="32" y="20"/>
                  </a:cubicBezTo>
                  <a:cubicBezTo>
                    <a:pt x="32" y="21"/>
                    <a:pt x="32" y="21"/>
                    <a:pt x="32" y="22"/>
                  </a:cubicBezTo>
                  <a:cubicBezTo>
                    <a:pt x="33" y="22"/>
                    <a:pt x="35" y="21"/>
                    <a:pt x="36" y="21"/>
                  </a:cubicBezTo>
                  <a:cubicBezTo>
                    <a:pt x="37" y="21"/>
                    <a:pt x="38" y="21"/>
                    <a:pt x="39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1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8" y="25"/>
                    <a:pt x="37" y="25"/>
                    <a:pt x="36" y="25"/>
                  </a:cubicBezTo>
                  <a:cubicBezTo>
                    <a:pt x="35" y="25"/>
                    <a:pt x="34" y="25"/>
                    <a:pt x="33" y="25"/>
                  </a:cubicBezTo>
                  <a:cubicBezTo>
                    <a:pt x="34" y="26"/>
                    <a:pt x="34" y="27"/>
                    <a:pt x="34" y="27"/>
                  </a:cubicBezTo>
                  <a:cubicBezTo>
                    <a:pt x="35" y="29"/>
                    <a:pt x="36" y="29"/>
                    <a:pt x="37" y="30"/>
                  </a:cubicBezTo>
                  <a:cubicBezTo>
                    <a:pt x="38" y="31"/>
                    <a:pt x="39" y="32"/>
                    <a:pt x="40" y="32"/>
                  </a:cubicBezTo>
                  <a:cubicBezTo>
                    <a:pt x="40" y="32"/>
                    <a:pt x="41" y="33"/>
                    <a:pt x="41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4"/>
                    <a:pt x="42" y="34"/>
                    <a:pt x="41" y="34"/>
                  </a:cubicBezTo>
                  <a:cubicBezTo>
                    <a:pt x="40" y="35"/>
                    <a:pt x="40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6" y="35"/>
                    <a:pt x="35" y="34"/>
                    <a:pt x="34" y="33"/>
                  </a:cubicBezTo>
                  <a:cubicBezTo>
                    <a:pt x="34" y="33"/>
                    <a:pt x="33" y="32"/>
                    <a:pt x="33" y="31"/>
                  </a:cubicBezTo>
                  <a:cubicBezTo>
                    <a:pt x="32" y="31"/>
                    <a:pt x="32" y="30"/>
                    <a:pt x="31" y="29"/>
                  </a:cubicBezTo>
                  <a:cubicBezTo>
                    <a:pt x="30" y="31"/>
                    <a:pt x="29" y="33"/>
                    <a:pt x="28" y="34"/>
                  </a:cubicBezTo>
                  <a:cubicBezTo>
                    <a:pt x="27" y="36"/>
                    <a:pt x="25" y="36"/>
                    <a:pt x="24" y="37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7"/>
                    <a:pt x="21" y="37"/>
                    <a:pt x="20" y="36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5"/>
                    <a:pt x="19" y="34"/>
                    <a:pt x="20" y="34"/>
                  </a:cubicBezTo>
                  <a:cubicBezTo>
                    <a:pt x="21" y="34"/>
                    <a:pt x="22" y="33"/>
                    <a:pt x="23" y="33"/>
                  </a:cubicBezTo>
                  <a:cubicBezTo>
                    <a:pt x="25" y="32"/>
                    <a:pt x="27" y="30"/>
                    <a:pt x="27" y="28"/>
                  </a:cubicBezTo>
                  <a:cubicBezTo>
                    <a:pt x="27" y="28"/>
                    <a:pt x="28" y="27"/>
                    <a:pt x="28" y="27"/>
                  </a:cubicBezTo>
                  <a:cubicBezTo>
                    <a:pt x="28" y="27"/>
                    <a:pt x="28" y="26"/>
                    <a:pt x="28" y="26"/>
                  </a:cubicBezTo>
                  <a:cubicBezTo>
                    <a:pt x="26" y="26"/>
                    <a:pt x="25" y="26"/>
                    <a:pt x="24" y="26"/>
                  </a:cubicBezTo>
                  <a:cubicBezTo>
                    <a:pt x="23" y="26"/>
                    <a:pt x="22" y="26"/>
                    <a:pt x="21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6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2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2" y="22"/>
                    <a:pt x="23" y="22"/>
                    <a:pt x="25" y="22"/>
                  </a:cubicBezTo>
                  <a:cubicBezTo>
                    <a:pt x="26" y="22"/>
                    <a:pt x="27" y="22"/>
                    <a:pt x="28" y="22"/>
                  </a:cubicBezTo>
                  <a:cubicBezTo>
                    <a:pt x="28" y="21"/>
                    <a:pt x="28" y="21"/>
                    <a:pt x="28" y="20"/>
                  </a:cubicBezTo>
                  <a:cubicBezTo>
                    <a:pt x="28" y="19"/>
                    <a:pt x="28" y="19"/>
                    <a:pt x="28" y="18"/>
                  </a:cubicBezTo>
                  <a:cubicBezTo>
                    <a:pt x="28" y="18"/>
                    <a:pt x="28" y="17"/>
                    <a:pt x="28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20"/>
                    <a:pt x="24" y="21"/>
                    <a:pt x="24" y="21"/>
                  </a:cubicBezTo>
                  <a:cubicBezTo>
                    <a:pt x="24" y="21"/>
                    <a:pt x="23" y="21"/>
                    <a:pt x="23" y="21"/>
                  </a:cubicBezTo>
                  <a:cubicBezTo>
                    <a:pt x="23" y="21"/>
                    <a:pt x="22" y="21"/>
                    <a:pt x="21" y="20"/>
                  </a:cubicBezTo>
                  <a:cubicBezTo>
                    <a:pt x="21" y="20"/>
                    <a:pt x="20" y="20"/>
                    <a:pt x="20" y="20"/>
                  </a:cubicBezTo>
                  <a:cubicBezTo>
                    <a:pt x="20" y="19"/>
                    <a:pt x="21" y="19"/>
                    <a:pt x="21" y="18"/>
                  </a:cubicBezTo>
                  <a:cubicBezTo>
                    <a:pt x="22" y="17"/>
                    <a:pt x="22" y="16"/>
                    <a:pt x="23" y="15"/>
                  </a:cubicBezTo>
                  <a:cubicBezTo>
                    <a:pt x="23" y="13"/>
                    <a:pt x="24" y="11"/>
                    <a:pt x="24" y="11"/>
                  </a:cubicBezTo>
                  <a:cubicBezTo>
                    <a:pt x="24" y="11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10"/>
                    <a:pt x="26" y="10"/>
                    <a:pt x="27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7" y="13"/>
                    <a:pt x="27" y="13"/>
                    <a:pt x="27" y="13"/>
                  </a:cubicBezTo>
                  <a:close/>
                  <a:moveTo>
                    <a:pt x="24" y="4"/>
                  </a:moveTo>
                  <a:cubicBezTo>
                    <a:pt x="24" y="3"/>
                    <a:pt x="24" y="3"/>
                    <a:pt x="24" y="3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3" y="0"/>
                  </a:cubicBezTo>
                  <a:cubicBezTo>
                    <a:pt x="21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2"/>
                    <a:pt x="20" y="3"/>
                    <a:pt x="20" y="4"/>
                  </a:cubicBezTo>
                  <a:cubicBezTo>
                    <a:pt x="19" y="5"/>
                    <a:pt x="19" y="6"/>
                    <a:pt x="19" y="8"/>
                  </a:cubicBezTo>
                  <a:cubicBezTo>
                    <a:pt x="19" y="9"/>
                    <a:pt x="18" y="10"/>
                    <a:pt x="17" y="11"/>
                  </a:cubicBezTo>
                  <a:cubicBezTo>
                    <a:pt x="17" y="12"/>
                    <a:pt x="16" y="13"/>
                    <a:pt x="16" y="14"/>
                  </a:cubicBezTo>
                  <a:cubicBezTo>
                    <a:pt x="16" y="14"/>
                    <a:pt x="17" y="14"/>
                    <a:pt x="17" y="14"/>
                  </a:cubicBezTo>
                  <a:cubicBezTo>
                    <a:pt x="19" y="15"/>
                    <a:pt x="19" y="15"/>
                    <a:pt x="20" y="15"/>
                  </a:cubicBezTo>
                  <a:cubicBezTo>
                    <a:pt x="20" y="15"/>
                    <a:pt x="20" y="14"/>
                    <a:pt x="21" y="13"/>
                  </a:cubicBezTo>
                  <a:cubicBezTo>
                    <a:pt x="22" y="11"/>
                    <a:pt x="22" y="10"/>
                    <a:pt x="23" y="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8"/>
                    <a:pt x="26" y="8"/>
                    <a:pt x="27" y="8"/>
                  </a:cubicBezTo>
                  <a:cubicBezTo>
                    <a:pt x="28" y="8"/>
                    <a:pt x="29" y="7"/>
                    <a:pt x="30" y="7"/>
                  </a:cubicBezTo>
                  <a:cubicBezTo>
                    <a:pt x="31" y="7"/>
                    <a:pt x="32" y="7"/>
                    <a:pt x="34" y="7"/>
                  </a:cubicBezTo>
                  <a:cubicBezTo>
                    <a:pt x="36" y="7"/>
                    <a:pt x="37" y="7"/>
                    <a:pt x="37" y="7"/>
                  </a:cubicBezTo>
                  <a:cubicBezTo>
                    <a:pt x="37" y="7"/>
                    <a:pt x="38" y="7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5" y="3"/>
                    <a:pt x="34" y="3"/>
                    <a:pt x="33" y="3"/>
                  </a:cubicBezTo>
                  <a:cubicBezTo>
                    <a:pt x="32" y="3"/>
                    <a:pt x="31" y="3"/>
                    <a:pt x="30" y="4"/>
                  </a:cubicBezTo>
                  <a:lnTo>
                    <a:pt x="2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ṥļidè"/>
            <p:cNvSpPr/>
            <p:nvPr/>
          </p:nvSpPr>
          <p:spPr bwMode="auto">
            <a:xfrm>
              <a:off x="4158820" y="4044128"/>
              <a:ext cx="136334" cy="132244"/>
            </a:xfrm>
            <a:custGeom>
              <a:avLst/>
              <a:gdLst>
                <a:gd name="T0" fmla="*/ 19 w 42"/>
                <a:gd name="T1" fmla="*/ 11 h 41"/>
                <a:gd name="T2" fmla="*/ 25 w 42"/>
                <a:gd name="T3" fmla="*/ 9 h 41"/>
                <a:gd name="T4" fmla="*/ 34 w 42"/>
                <a:gd name="T5" fmla="*/ 6 h 41"/>
                <a:gd name="T6" fmla="*/ 34 w 42"/>
                <a:gd name="T7" fmla="*/ 6 h 41"/>
                <a:gd name="T8" fmla="*/ 35 w 42"/>
                <a:gd name="T9" fmla="*/ 6 h 41"/>
                <a:gd name="T10" fmla="*/ 35 w 42"/>
                <a:gd name="T11" fmla="*/ 6 h 41"/>
                <a:gd name="T12" fmla="*/ 36 w 42"/>
                <a:gd name="T13" fmla="*/ 10 h 41"/>
                <a:gd name="T14" fmla="*/ 36 w 42"/>
                <a:gd name="T15" fmla="*/ 10 h 41"/>
                <a:gd name="T16" fmla="*/ 35 w 42"/>
                <a:gd name="T17" fmla="*/ 10 h 41"/>
                <a:gd name="T18" fmla="*/ 28 w 42"/>
                <a:gd name="T19" fmla="*/ 12 h 41"/>
                <a:gd name="T20" fmla="*/ 21 w 42"/>
                <a:gd name="T21" fmla="*/ 14 h 41"/>
                <a:gd name="T22" fmla="*/ 24 w 42"/>
                <a:gd name="T23" fmla="*/ 19 h 41"/>
                <a:gd name="T24" fmla="*/ 28 w 42"/>
                <a:gd name="T25" fmla="*/ 22 h 41"/>
                <a:gd name="T26" fmla="*/ 34 w 42"/>
                <a:gd name="T27" fmla="*/ 25 h 41"/>
                <a:gd name="T28" fmla="*/ 39 w 42"/>
                <a:gd name="T29" fmla="*/ 27 h 41"/>
                <a:gd name="T30" fmla="*/ 42 w 42"/>
                <a:gd name="T31" fmla="*/ 27 h 41"/>
                <a:gd name="T32" fmla="*/ 42 w 42"/>
                <a:gd name="T33" fmla="*/ 29 h 41"/>
                <a:gd name="T34" fmla="*/ 40 w 42"/>
                <a:gd name="T35" fmla="*/ 32 h 41"/>
                <a:gd name="T36" fmla="*/ 37 w 42"/>
                <a:gd name="T37" fmla="*/ 31 h 41"/>
                <a:gd name="T38" fmla="*/ 31 w 42"/>
                <a:gd name="T39" fmla="*/ 29 h 41"/>
                <a:gd name="T40" fmla="*/ 24 w 42"/>
                <a:gd name="T41" fmla="*/ 25 h 41"/>
                <a:gd name="T42" fmla="*/ 22 w 42"/>
                <a:gd name="T43" fmla="*/ 23 h 41"/>
                <a:gd name="T44" fmla="*/ 20 w 42"/>
                <a:gd name="T45" fmla="*/ 20 h 41"/>
                <a:gd name="T46" fmla="*/ 20 w 42"/>
                <a:gd name="T47" fmla="*/ 21 h 41"/>
                <a:gd name="T48" fmla="*/ 17 w 42"/>
                <a:gd name="T49" fmla="*/ 32 h 41"/>
                <a:gd name="T50" fmla="*/ 12 w 42"/>
                <a:gd name="T51" fmla="*/ 39 h 41"/>
                <a:gd name="T52" fmla="*/ 10 w 42"/>
                <a:gd name="T53" fmla="*/ 41 h 41"/>
                <a:gd name="T54" fmla="*/ 7 w 42"/>
                <a:gd name="T55" fmla="*/ 40 h 41"/>
                <a:gd name="T56" fmla="*/ 6 w 42"/>
                <a:gd name="T57" fmla="*/ 38 h 41"/>
                <a:gd name="T58" fmla="*/ 6 w 42"/>
                <a:gd name="T59" fmla="*/ 38 h 41"/>
                <a:gd name="T60" fmla="*/ 8 w 42"/>
                <a:gd name="T61" fmla="*/ 36 h 41"/>
                <a:gd name="T62" fmla="*/ 13 w 42"/>
                <a:gd name="T63" fmla="*/ 30 h 41"/>
                <a:gd name="T64" fmla="*/ 16 w 42"/>
                <a:gd name="T65" fmla="*/ 20 h 41"/>
                <a:gd name="T66" fmla="*/ 16 w 42"/>
                <a:gd name="T67" fmla="*/ 16 h 41"/>
                <a:gd name="T68" fmla="*/ 2 w 42"/>
                <a:gd name="T69" fmla="*/ 20 h 41"/>
                <a:gd name="T70" fmla="*/ 2 w 42"/>
                <a:gd name="T71" fmla="*/ 20 h 41"/>
                <a:gd name="T72" fmla="*/ 1 w 42"/>
                <a:gd name="T73" fmla="*/ 20 h 41"/>
                <a:gd name="T74" fmla="*/ 0 w 42"/>
                <a:gd name="T75" fmla="*/ 17 h 41"/>
                <a:gd name="T76" fmla="*/ 1 w 42"/>
                <a:gd name="T77" fmla="*/ 16 h 41"/>
                <a:gd name="T78" fmla="*/ 1 w 42"/>
                <a:gd name="T79" fmla="*/ 16 h 41"/>
                <a:gd name="T80" fmla="*/ 15 w 42"/>
                <a:gd name="T81" fmla="*/ 12 h 41"/>
                <a:gd name="T82" fmla="*/ 14 w 42"/>
                <a:gd name="T83" fmla="*/ 8 h 41"/>
                <a:gd name="T84" fmla="*/ 13 w 42"/>
                <a:gd name="T85" fmla="*/ 5 h 41"/>
                <a:gd name="T86" fmla="*/ 13 w 42"/>
                <a:gd name="T87" fmla="*/ 4 h 41"/>
                <a:gd name="T88" fmla="*/ 13 w 42"/>
                <a:gd name="T89" fmla="*/ 3 h 41"/>
                <a:gd name="T90" fmla="*/ 12 w 42"/>
                <a:gd name="T91" fmla="*/ 2 h 41"/>
                <a:gd name="T92" fmla="*/ 12 w 42"/>
                <a:gd name="T93" fmla="*/ 2 h 41"/>
                <a:gd name="T94" fmla="*/ 12 w 42"/>
                <a:gd name="T95" fmla="*/ 1 h 41"/>
                <a:gd name="T96" fmla="*/ 13 w 42"/>
                <a:gd name="T97" fmla="*/ 1 h 41"/>
                <a:gd name="T98" fmla="*/ 13 w 42"/>
                <a:gd name="T99" fmla="*/ 1 h 41"/>
                <a:gd name="T100" fmla="*/ 16 w 42"/>
                <a:gd name="T101" fmla="*/ 0 h 41"/>
                <a:gd name="T102" fmla="*/ 17 w 42"/>
                <a:gd name="T103" fmla="*/ 0 h 41"/>
                <a:gd name="T104" fmla="*/ 17 w 42"/>
                <a:gd name="T105" fmla="*/ 1 h 41"/>
                <a:gd name="T106" fmla="*/ 17 w 42"/>
                <a:gd name="T107" fmla="*/ 2 h 41"/>
                <a:gd name="T108" fmla="*/ 18 w 42"/>
                <a:gd name="T109" fmla="*/ 4 h 41"/>
                <a:gd name="T110" fmla="*/ 19 w 42"/>
                <a:gd name="T111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2" h="41">
                  <a:moveTo>
                    <a:pt x="19" y="11"/>
                  </a:moveTo>
                  <a:cubicBezTo>
                    <a:pt x="21" y="10"/>
                    <a:pt x="23" y="10"/>
                    <a:pt x="25" y="9"/>
                  </a:cubicBezTo>
                  <a:cubicBezTo>
                    <a:pt x="30" y="7"/>
                    <a:pt x="33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11"/>
                    <a:pt x="31" y="11"/>
                    <a:pt x="28" y="12"/>
                  </a:cubicBezTo>
                  <a:cubicBezTo>
                    <a:pt x="25" y="13"/>
                    <a:pt x="22" y="14"/>
                    <a:pt x="21" y="14"/>
                  </a:cubicBezTo>
                  <a:cubicBezTo>
                    <a:pt x="22" y="16"/>
                    <a:pt x="23" y="18"/>
                    <a:pt x="24" y="19"/>
                  </a:cubicBezTo>
                  <a:cubicBezTo>
                    <a:pt x="25" y="20"/>
                    <a:pt x="26" y="21"/>
                    <a:pt x="28" y="22"/>
                  </a:cubicBezTo>
                  <a:cubicBezTo>
                    <a:pt x="29" y="23"/>
                    <a:pt x="31" y="24"/>
                    <a:pt x="34" y="25"/>
                  </a:cubicBezTo>
                  <a:cubicBezTo>
                    <a:pt x="36" y="26"/>
                    <a:pt x="37" y="26"/>
                    <a:pt x="39" y="27"/>
                  </a:cubicBezTo>
                  <a:cubicBezTo>
                    <a:pt x="40" y="27"/>
                    <a:pt x="41" y="27"/>
                    <a:pt x="42" y="27"/>
                  </a:cubicBezTo>
                  <a:cubicBezTo>
                    <a:pt x="42" y="28"/>
                    <a:pt x="42" y="28"/>
                    <a:pt x="42" y="29"/>
                  </a:cubicBezTo>
                  <a:cubicBezTo>
                    <a:pt x="42" y="30"/>
                    <a:pt x="41" y="31"/>
                    <a:pt x="40" y="32"/>
                  </a:cubicBezTo>
                  <a:cubicBezTo>
                    <a:pt x="40" y="32"/>
                    <a:pt x="39" y="32"/>
                    <a:pt x="37" y="31"/>
                  </a:cubicBezTo>
                  <a:cubicBezTo>
                    <a:pt x="35" y="31"/>
                    <a:pt x="33" y="30"/>
                    <a:pt x="31" y="29"/>
                  </a:cubicBezTo>
                  <a:cubicBezTo>
                    <a:pt x="28" y="28"/>
                    <a:pt x="26" y="27"/>
                    <a:pt x="24" y="25"/>
                  </a:cubicBezTo>
                  <a:cubicBezTo>
                    <a:pt x="24" y="24"/>
                    <a:pt x="23" y="23"/>
                    <a:pt x="22" y="23"/>
                  </a:cubicBezTo>
                  <a:cubicBezTo>
                    <a:pt x="21" y="22"/>
                    <a:pt x="21" y="21"/>
                    <a:pt x="20" y="2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5"/>
                    <a:pt x="19" y="29"/>
                    <a:pt x="17" y="32"/>
                  </a:cubicBezTo>
                  <a:cubicBezTo>
                    <a:pt x="16" y="35"/>
                    <a:pt x="14" y="37"/>
                    <a:pt x="12" y="39"/>
                  </a:cubicBezTo>
                  <a:cubicBezTo>
                    <a:pt x="11" y="41"/>
                    <a:pt x="10" y="41"/>
                    <a:pt x="10" y="41"/>
                  </a:cubicBezTo>
                  <a:cubicBezTo>
                    <a:pt x="9" y="41"/>
                    <a:pt x="8" y="40"/>
                    <a:pt x="7" y="40"/>
                  </a:cubicBezTo>
                  <a:cubicBezTo>
                    <a:pt x="6" y="39"/>
                    <a:pt x="6" y="39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7" y="37"/>
                    <a:pt x="8" y="36"/>
                  </a:cubicBezTo>
                  <a:cubicBezTo>
                    <a:pt x="10" y="34"/>
                    <a:pt x="12" y="32"/>
                    <a:pt x="13" y="30"/>
                  </a:cubicBezTo>
                  <a:cubicBezTo>
                    <a:pt x="15" y="27"/>
                    <a:pt x="16" y="24"/>
                    <a:pt x="16" y="20"/>
                  </a:cubicBezTo>
                  <a:cubicBezTo>
                    <a:pt x="16" y="19"/>
                    <a:pt x="16" y="17"/>
                    <a:pt x="16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1"/>
                    <a:pt x="15" y="9"/>
                    <a:pt x="14" y="8"/>
                  </a:cubicBezTo>
                  <a:cubicBezTo>
                    <a:pt x="14" y="7"/>
                    <a:pt x="14" y="6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1"/>
                    <a:pt x="17" y="1"/>
                  </a:cubicBezTo>
                  <a:cubicBezTo>
                    <a:pt x="17" y="1"/>
                    <a:pt x="17" y="2"/>
                    <a:pt x="17" y="2"/>
                  </a:cubicBezTo>
                  <a:cubicBezTo>
                    <a:pt x="17" y="2"/>
                    <a:pt x="18" y="3"/>
                    <a:pt x="18" y="4"/>
                  </a:cubicBezTo>
                  <a:cubicBezTo>
                    <a:pt x="18" y="7"/>
                    <a:pt x="19" y="9"/>
                    <a:pt x="1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ŝ1ïďè"/>
            <p:cNvSpPr/>
            <p:nvPr/>
          </p:nvSpPr>
          <p:spPr bwMode="auto">
            <a:xfrm>
              <a:off x="4295154" y="3975961"/>
              <a:ext cx="132244" cy="133607"/>
            </a:xfrm>
            <a:custGeom>
              <a:avLst/>
              <a:gdLst>
                <a:gd name="T0" fmla="*/ 7 w 41"/>
                <a:gd name="T1" fmla="*/ 16 h 41"/>
                <a:gd name="T2" fmla="*/ 3 w 41"/>
                <a:gd name="T3" fmla="*/ 17 h 41"/>
                <a:gd name="T4" fmla="*/ 0 w 41"/>
                <a:gd name="T5" fmla="*/ 14 h 41"/>
                <a:gd name="T6" fmla="*/ 2 w 41"/>
                <a:gd name="T7" fmla="*/ 11 h 41"/>
                <a:gd name="T8" fmla="*/ 7 w 41"/>
                <a:gd name="T9" fmla="*/ 13 h 41"/>
                <a:gd name="T10" fmla="*/ 16 w 41"/>
                <a:gd name="T11" fmla="*/ 10 h 41"/>
                <a:gd name="T12" fmla="*/ 11 w 41"/>
                <a:gd name="T13" fmla="*/ 5 h 41"/>
                <a:gd name="T14" fmla="*/ 9 w 41"/>
                <a:gd name="T15" fmla="*/ 6 h 41"/>
                <a:gd name="T16" fmla="*/ 8 w 41"/>
                <a:gd name="T17" fmla="*/ 8 h 41"/>
                <a:gd name="T18" fmla="*/ 13 w 41"/>
                <a:gd name="T19" fmla="*/ 12 h 41"/>
                <a:gd name="T20" fmla="*/ 16 w 41"/>
                <a:gd name="T21" fmla="*/ 10 h 41"/>
                <a:gd name="T22" fmla="*/ 2 w 41"/>
                <a:gd name="T23" fmla="*/ 21 h 41"/>
                <a:gd name="T24" fmla="*/ 0 w 41"/>
                <a:gd name="T25" fmla="*/ 23 h 41"/>
                <a:gd name="T26" fmla="*/ 4 w 41"/>
                <a:gd name="T27" fmla="*/ 30 h 41"/>
                <a:gd name="T28" fmla="*/ 6 w 41"/>
                <a:gd name="T29" fmla="*/ 29 h 41"/>
                <a:gd name="T30" fmla="*/ 7 w 41"/>
                <a:gd name="T31" fmla="*/ 28 h 41"/>
                <a:gd name="T32" fmla="*/ 5 w 41"/>
                <a:gd name="T33" fmla="*/ 24 h 41"/>
                <a:gd name="T34" fmla="*/ 32 w 41"/>
                <a:gd name="T35" fmla="*/ 15 h 41"/>
                <a:gd name="T36" fmla="*/ 36 w 41"/>
                <a:gd name="T37" fmla="*/ 14 h 41"/>
                <a:gd name="T38" fmla="*/ 34 w 41"/>
                <a:gd name="T39" fmla="*/ 10 h 41"/>
                <a:gd name="T40" fmla="*/ 32 w 41"/>
                <a:gd name="T41" fmla="*/ 6 h 41"/>
                <a:gd name="T42" fmla="*/ 25 w 41"/>
                <a:gd name="T43" fmla="*/ 1 h 41"/>
                <a:gd name="T44" fmla="*/ 25 w 41"/>
                <a:gd name="T45" fmla="*/ 2 h 41"/>
                <a:gd name="T46" fmla="*/ 24 w 41"/>
                <a:gd name="T47" fmla="*/ 9 h 41"/>
                <a:gd name="T48" fmla="*/ 19 w 41"/>
                <a:gd name="T49" fmla="*/ 10 h 41"/>
                <a:gd name="T50" fmla="*/ 20 w 41"/>
                <a:gd name="T51" fmla="*/ 6 h 41"/>
                <a:gd name="T52" fmla="*/ 20 w 41"/>
                <a:gd name="T53" fmla="*/ 2 h 41"/>
                <a:gd name="T54" fmla="*/ 20 w 41"/>
                <a:gd name="T55" fmla="*/ 0 h 41"/>
                <a:gd name="T56" fmla="*/ 25 w 41"/>
                <a:gd name="T57" fmla="*/ 1 h 41"/>
                <a:gd name="T58" fmla="*/ 23 w 41"/>
                <a:gd name="T59" fmla="*/ 27 h 41"/>
                <a:gd name="T60" fmla="*/ 22 w 41"/>
                <a:gd name="T61" fmla="*/ 29 h 41"/>
                <a:gd name="T62" fmla="*/ 22 w 41"/>
                <a:gd name="T63" fmla="*/ 30 h 41"/>
                <a:gd name="T64" fmla="*/ 8 w 41"/>
                <a:gd name="T65" fmla="*/ 37 h 41"/>
                <a:gd name="T66" fmla="*/ 7 w 41"/>
                <a:gd name="T67" fmla="*/ 37 h 41"/>
                <a:gd name="T68" fmla="*/ 9 w 41"/>
                <a:gd name="T69" fmla="*/ 40 h 41"/>
                <a:gd name="T70" fmla="*/ 17 w 41"/>
                <a:gd name="T71" fmla="*/ 36 h 41"/>
                <a:gd name="T72" fmla="*/ 24 w 41"/>
                <a:gd name="T73" fmla="*/ 34 h 41"/>
                <a:gd name="T74" fmla="*/ 25 w 41"/>
                <a:gd name="T75" fmla="*/ 36 h 41"/>
                <a:gd name="T76" fmla="*/ 25 w 41"/>
                <a:gd name="T77" fmla="*/ 38 h 41"/>
                <a:gd name="T78" fmla="*/ 23 w 41"/>
                <a:gd name="T79" fmla="*/ 38 h 41"/>
                <a:gd name="T80" fmla="*/ 23 w 41"/>
                <a:gd name="T81" fmla="*/ 39 h 41"/>
                <a:gd name="T82" fmla="*/ 26 w 41"/>
                <a:gd name="T83" fmla="*/ 40 h 41"/>
                <a:gd name="T84" fmla="*/ 29 w 41"/>
                <a:gd name="T85" fmla="*/ 38 h 41"/>
                <a:gd name="T86" fmla="*/ 29 w 41"/>
                <a:gd name="T87" fmla="*/ 35 h 41"/>
                <a:gd name="T88" fmla="*/ 40 w 41"/>
                <a:gd name="T89" fmla="*/ 24 h 41"/>
                <a:gd name="T90" fmla="*/ 41 w 41"/>
                <a:gd name="T91" fmla="*/ 24 h 41"/>
                <a:gd name="T92" fmla="*/ 40 w 41"/>
                <a:gd name="T93" fmla="*/ 21 h 41"/>
                <a:gd name="T94" fmla="*/ 39 w 41"/>
                <a:gd name="T95" fmla="*/ 21 h 41"/>
                <a:gd name="T96" fmla="*/ 26 w 41"/>
                <a:gd name="T97" fmla="*/ 27 h 41"/>
                <a:gd name="T98" fmla="*/ 30 w 41"/>
                <a:gd name="T99" fmla="*/ 18 h 41"/>
                <a:gd name="T100" fmla="*/ 28 w 41"/>
                <a:gd name="T101" fmla="*/ 16 h 41"/>
                <a:gd name="T102" fmla="*/ 27 w 41"/>
                <a:gd name="T103" fmla="*/ 17 h 41"/>
                <a:gd name="T104" fmla="*/ 22 w 41"/>
                <a:gd name="T105" fmla="*/ 20 h 41"/>
                <a:gd name="T106" fmla="*/ 13 w 41"/>
                <a:gd name="T107" fmla="*/ 24 h 41"/>
                <a:gd name="T108" fmla="*/ 9 w 41"/>
                <a:gd name="T109" fmla="*/ 27 h 41"/>
                <a:gd name="T110" fmla="*/ 11 w 41"/>
                <a:gd name="T111" fmla="*/ 30 h 41"/>
                <a:gd name="T112" fmla="*/ 14 w 41"/>
                <a:gd name="T113" fmla="*/ 27 h 41"/>
                <a:gd name="T114" fmla="*/ 25 w 41"/>
                <a:gd name="T115" fmla="*/ 2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1" h="41">
                  <a:moveTo>
                    <a:pt x="8" y="15"/>
                  </a:moveTo>
                  <a:cubicBezTo>
                    <a:pt x="8" y="15"/>
                    <a:pt x="8" y="16"/>
                    <a:pt x="7" y="16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4" y="17"/>
                    <a:pt x="3" y="17"/>
                  </a:cubicBezTo>
                  <a:cubicBezTo>
                    <a:pt x="2" y="16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3"/>
                    <a:pt x="1" y="13"/>
                  </a:cubicBezTo>
                  <a:cubicBezTo>
                    <a:pt x="2" y="12"/>
                    <a:pt x="2" y="11"/>
                    <a:pt x="2" y="11"/>
                  </a:cubicBezTo>
                  <a:cubicBezTo>
                    <a:pt x="2" y="11"/>
                    <a:pt x="2" y="11"/>
                    <a:pt x="3" y="11"/>
                  </a:cubicBezTo>
                  <a:cubicBezTo>
                    <a:pt x="4" y="11"/>
                    <a:pt x="5" y="12"/>
                    <a:pt x="7" y="13"/>
                  </a:cubicBezTo>
                  <a:cubicBezTo>
                    <a:pt x="8" y="14"/>
                    <a:pt x="9" y="15"/>
                    <a:pt x="8" y="15"/>
                  </a:cubicBezTo>
                  <a:close/>
                  <a:moveTo>
                    <a:pt x="16" y="10"/>
                  </a:moveTo>
                  <a:cubicBezTo>
                    <a:pt x="17" y="10"/>
                    <a:pt x="16" y="9"/>
                    <a:pt x="15" y="8"/>
                  </a:cubicBezTo>
                  <a:cubicBezTo>
                    <a:pt x="14" y="7"/>
                    <a:pt x="13" y="6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0" y="6"/>
                    <a:pt x="9" y="6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9"/>
                    <a:pt x="10" y="10"/>
                    <a:pt x="11" y="11"/>
                  </a:cubicBezTo>
                  <a:cubicBezTo>
                    <a:pt x="13" y="12"/>
                    <a:pt x="13" y="13"/>
                    <a:pt x="13" y="12"/>
                  </a:cubicBezTo>
                  <a:cubicBezTo>
                    <a:pt x="13" y="12"/>
                    <a:pt x="14" y="12"/>
                    <a:pt x="15" y="11"/>
                  </a:cubicBezTo>
                  <a:cubicBezTo>
                    <a:pt x="16" y="11"/>
                    <a:pt x="16" y="10"/>
                    <a:pt x="16" y="10"/>
                  </a:cubicBezTo>
                  <a:close/>
                  <a:moveTo>
                    <a:pt x="29" y="8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2" y="27"/>
                    <a:pt x="3" y="29"/>
                    <a:pt x="3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5" y="30"/>
                    <a:pt x="5" y="30"/>
                    <a:pt x="6" y="29"/>
                  </a:cubicBezTo>
                  <a:cubicBezTo>
                    <a:pt x="6" y="29"/>
                    <a:pt x="7" y="29"/>
                    <a:pt x="7" y="29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6"/>
                    <a:pt x="33" y="16"/>
                    <a:pt x="33" y="16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6" y="14"/>
                    <a:pt x="36" y="13"/>
                  </a:cubicBezTo>
                  <a:cubicBezTo>
                    <a:pt x="35" y="13"/>
                    <a:pt x="35" y="12"/>
                    <a:pt x="34" y="10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9" y="8"/>
                    <a:pt x="29" y="8"/>
                    <a:pt x="29" y="8"/>
                  </a:cubicBezTo>
                  <a:close/>
                  <a:moveTo>
                    <a:pt x="25" y="1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2"/>
                    <a:pt x="25" y="2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7"/>
                    <a:pt x="24" y="8"/>
                    <a:pt x="24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9"/>
                    <a:pt x="19" y="9"/>
                  </a:cubicBezTo>
                  <a:cubicBezTo>
                    <a:pt x="20" y="8"/>
                    <a:pt x="20" y="7"/>
                    <a:pt x="20" y="6"/>
                  </a:cubicBezTo>
                  <a:cubicBezTo>
                    <a:pt x="20" y="5"/>
                    <a:pt x="20" y="4"/>
                    <a:pt x="20" y="4"/>
                  </a:cubicBezTo>
                  <a:cubicBezTo>
                    <a:pt x="20" y="3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0"/>
                  </a:cubicBezTo>
                  <a:cubicBezTo>
                    <a:pt x="21" y="0"/>
                    <a:pt x="21" y="0"/>
                    <a:pt x="23" y="0"/>
                  </a:cubicBezTo>
                  <a:cubicBezTo>
                    <a:pt x="24" y="0"/>
                    <a:pt x="25" y="0"/>
                    <a:pt x="25" y="1"/>
                  </a:cubicBezTo>
                  <a:close/>
                  <a:moveTo>
                    <a:pt x="25" y="22"/>
                  </a:moveTo>
                  <a:cubicBezTo>
                    <a:pt x="25" y="24"/>
                    <a:pt x="24" y="25"/>
                    <a:pt x="23" y="27"/>
                  </a:cubicBezTo>
                  <a:cubicBezTo>
                    <a:pt x="22" y="27"/>
                    <a:pt x="22" y="28"/>
                    <a:pt x="22" y="29"/>
                  </a:cubicBezTo>
                  <a:cubicBezTo>
                    <a:pt x="21" y="29"/>
                    <a:pt x="21" y="29"/>
                    <a:pt x="22" y="29"/>
                  </a:cubicBezTo>
                  <a:cubicBezTo>
                    <a:pt x="22" y="29"/>
                    <a:pt x="22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31"/>
                    <a:pt x="18" y="32"/>
                    <a:pt x="15" y="33"/>
                  </a:cubicBezTo>
                  <a:cubicBezTo>
                    <a:pt x="11" y="35"/>
                    <a:pt x="9" y="36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0"/>
                    <a:pt x="10" y="40"/>
                    <a:pt x="10" y="40"/>
                  </a:cubicBezTo>
                  <a:cubicBezTo>
                    <a:pt x="13" y="38"/>
                    <a:pt x="15" y="37"/>
                    <a:pt x="17" y="36"/>
                  </a:cubicBezTo>
                  <a:cubicBezTo>
                    <a:pt x="20" y="35"/>
                    <a:pt x="22" y="33"/>
                    <a:pt x="24" y="32"/>
                  </a:cubicBezTo>
                  <a:cubicBezTo>
                    <a:pt x="24" y="33"/>
                    <a:pt x="24" y="33"/>
                    <a:pt x="24" y="34"/>
                  </a:cubicBezTo>
                  <a:cubicBezTo>
                    <a:pt x="25" y="34"/>
                    <a:pt x="25" y="35"/>
                    <a:pt x="25" y="35"/>
                  </a:cubicBezTo>
                  <a:cubicBezTo>
                    <a:pt x="25" y="35"/>
                    <a:pt x="25" y="35"/>
                    <a:pt x="25" y="36"/>
                  </a:cubicBezTo>
                  <a:cubicBezTo>
                    <a:pt x="26" y="36"/>
                    <a:pt x="26" y="37"/>
                    <a:pt x="26" y="37"/>
                  </a:cubicBezTo>
                  <a:cubicBezTo>
                    <a:pt x="25" y="37"/>
                    <a:pt x="25" y="37"/>
                    <a:pt x="25" y="38"/>
                  </a:cubicBezTo>
                  <a:cubicBezTo>
                    <a:pt x="25" y="38"/>
                    <a:pt x="24" y="38"/>
                    <a:pt x="24" y="38"/>
                  </a:cubicBezTo>
                  <a:cubicBezTo>
                    <a:pt x="24" y="38"/>
                    <a:pt x="23" y="38"/>
                    <a:pt x="23" y="38"/>
                  </a:cubicBezTo>
                  <a:cubicBezTo>
                    <a:pt x="23" y="38"/>
                    <a:pt x="23" y="39"/>
                    <a:pt x="23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4" y="40"/>
                    <a:pt x="25" y="40"/>
                    <a:pt x="25" y="41"/>
                  </a:cubicBezTo>
                  <a:cubicBezTo>
                    <a:pt x="25" y="41"/>
                    <a:pt x="26" y="41"/>
                    <a:pt x="26" y="40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9" y="39"/>
                    <a:pt x="29" y="39"/>
                    <a:pt x="29" y="38"/>
                  </a:cubicBezTo>
                  <a:cubicBezTo>
                    <a:pt x="30" y="38"/>
                    <a:pt x="30" y="37"/>
                    <a:pt x="30" y="36"/>
                  </a:cubicBezTo>
                  <a:cubicBezTo>
                    <a:pt x="30" y="36"/>
                    <a:pt x="30" y="35"/>
                    <a:pt x="29" y="35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2"/>
                    <a:pt x="36" y="23"/>
                    <a:pt x="33" y="24"/>
                  </a:cubicBezTo>
                  <a:cubicBezTo>
                    <a:pt x="30" y="26"/>
                    <a:pt x="28" y="27"/>
                    <a:pt x="26" y="27"/>
                  </a:cubicBezTo>
                  <a:cubicBezTo>
                    <a:pt x="27" y="26"/>
                    <a:pt x="28" y="25"/>
                    <a:pt x="28" y="24"/>
                  </a:cubicBezTo>
                  <a:cubicBezTo>
                    <a:pt x="29" y="22"/>
                    <a:pt x="30" y="20"/>
                    <a:pt x="30" y="18"/>
                  </a:cubicBezTo>
                  <a:cubicBezTo>
                    <a:pt x="30" y="18"/>
                    <a:pt x="30" y="17"/>
                    <a:pt x="29" y="17"/>
                  </a:cubicBezTo>
                  <a:cubicBezTo>
                    <a:pt x="29" y="16"/>
                    <a:pt x="28" y="16"/>
                    <a:pt x="28" y="16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1" y="20"/>
                    <a:pt x="20" y="21"/>
                    <a:pt x="18" y="22"/>
                  </a:cubicBezTo>
                  <a:cubicBezTo>
                    <a:pt x="17" y="22"/>
                    <a:pt x="15" y="23"/>
                    <a:pt x="13" y="24"/>
                  </a:cubicBezTo>
                  <a:cubicBezTo>
                    <a:pt x="11" y="25"/>
                    <a:pt x="10" y="26"/>
                    <a:pt x="9" y="26"/>
                  </a:cubicBezTo>
                  <a:cubicBezTo>
                    <a:pt x="9" y="26"/>
                    <a:pt x="8" y="26"/>
                    <a:pt x="9" y="27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1" y="30"/>
                  </a:cubicBezTo>
                  <a:cubicBezTo>
                    <a:pt x="11" y="30"/>
                    <a:pt x="11" y="29"/>
                    <a:pt x="11" y="29"/>
                  </a:cubicBezTo>
                  <a:cubicBezTo>
                    <a:pt x="12" y="29"/>
                    <a:pt x="13" y="28"/>
                    <a:pt x="14" y="27"/>
                  </a:cubicBezTo>
                  <a:cubicBezTo>
                    <a:pt x="16" y="26"/>
                    <a:pt x="18" y="25"/>
                    <a:pt x="20" y="25"/>
                  </a:cubicBezTo>
                  <a:lnTo>
                    <a:pt x="25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ṡlíḓe"/>
            <p:cNvSpPr/>
            <p:nvPr/>
          </p:nvSpPr>
          <p:spPr bwMode="auto">
            <a:xfrm>
              <a:off x="3178577" y="2608530"/>
              <a:ext cx="1603290" cy="1083856"/>
            </a:xfrm>
            <a:custGeom>
              <a:avLst/>
              <a:gdLst>
                <a:gd name="T0" fmla="*/ 41 w 497"/>
                <a:gd name="T1" fmla="*/ 282 h 335"/>
                <a:gd name="T2" fmla="*/ 37 w 497"/>
                <a:gd name="T3" fmla="*/ 306 h 335"/>
                <a:gd name="T4" fmla="*/ 50 w 497"/>
                <a:gd name="T5" fmla="*/ 317 h 335"/>
                <a:gd name="T6" fmla="*/ 46 w 497"/>
                <a:gd name="T7" fmla="*/ 300 h 335"/>
                <a:gd name="T8" fmla="*/ 40 w 497"/>
                <a:gd name="T9" fmla="*/ 273 h 335"/>
                <a:gd name="T10" fmla="*/ 2 w 497"/>
                <a:gd name="T11" fmla="*/ 219 h 335"/>
                <a:gd name="T12" fmla="*/ 1 w 497"/>
                <a:gd name="T13" fmla="*/ 241 h 335"/>
                <a:gd name="T14" fmla="*/ 7 w 497"/>
                <a:gd name="T15" fmla="*/ 246 h 335"/>
                <a:gd name="T16" fmla="*/ 41 w 497"/>
                <a:gd name="T17" fmla="*/ 213 h 335"/>
                <a:gd name="T18" fmla="*/ 18 w 497"/>
                <a:gd name="T19" fmla="*/ 177 h 335"/>
                <a:gd name="T20" fmla="*/ 15 w 497"/>
                <a:gd name="T21" fmla="*/ 187 h 335"/>
                <a:gd name="T22" fmla="*/ 46 w 497"/>
                <a:gd name="T23" fmla="*/ 147 h 335"/>
                <a:gd name="T24" fmla="*/ 38 w 497"/>
                <a:gd name="T25" fmla="*/ 162 h 335"/>
                <a:gd name="T26" fmla="*/ 58 w 497"/>
                <a:gd name="T27" fmla="*/ 162 h 335"/>
                <a:gd name="T28" fmla="*/ 63 w 497"/>
                <a:gd name="T29" fmla="*/ 84 h 335"/>
                <a:gd name="T30" fmla="*/ 76 w 497"/>
                <a:gd name="T31" fmla="*/ 114 h 335"/>
                <a:gd name="T32" fmla="*/ 65 w 497"/>
                <a:gd name="T33" fmla="*/ 118 h 335"/>
                <a:gd name="T34" fmla="*/ 63 w 497"/>
                <a:gd name="T35" fmla="*/ 84 h 335"/>
                <a:gd name="T36" fmla="*/ 91 w 497"/>
                <a:gd name="T37" fmla="*/ 65 h 335"/>
                <a:gd name="T38" fmla="*/ 90 w 497"/>
                <a:gd name="T39" fmla="*/ 57 h 335"/>
                <a:gd name="T40" fmla="*/ 107 w 497"/>
                <a:gd name="T41" fmla="*/ 43 h 335"/>
                <a:gd name="T42" fmla="*/ 140 w 497"/>
                <a:gd name="T43" fmla="*/ 68 h 335"/>
                <a:gd name="T44" fmla="*/ 138 w 497"/>
                <a:gd name="T45" fmla="*/ 25 h 335"/>
                <a:gd name="T46" fmla="*/ 164 w 497"/>
                <a:gd name="T47" fmla="*/ 14 h 335"/>
                <a:gd name="T48" fmla="*/ 193 w 497"/>
                <a:gd name="T49" fmla="*/ 45 h 335"/>
                <a:gd name="T50" fmla="*/ 198 w 497"/>
                <a:gd name="T51" fmla="*/ 27 h 335"/>
                <a:gd name="T52" fmla="*/ 195 w 497"/>
                <a:gd name="T53" fmla="*/ 12 h 335"/>
                <a:gd name="T54" fmla="*/ 193 w 497"/>
                <a:gd name="T55" fmla="*/ 45 h 335"/>
                <a:gd name="T56" fmla="*/ 242 w 497"/>
                <a:gd name="T57" fmla="*/ 16 h 335"/>
                <a:gd name="T58" fmla="*/ 244 w 497"/>
                <a:gd name="T59" fmla="*/ 23 h 335"/>
                <a:gd name="T60" fmla="*/ 256 w 497"/>
                <a:gd name="T61" fmla="*/ 29 h 335"/>
                <a:gd name="T62" fmla="*/ 257 w 497"/>
                <a:gd name="T63" fmla="*/ 9 h 335"/>
                <a:gd name="T64" fmla="*/ 236 w 497"/>
                <a:gd name="T65" fmla="*/ 38 h 335"/>
                <a:gd name="T66" fmla="*/ 269 w 497"/>
                <a:gd name="T67" fmla="*/ 12 h 335"/>
                <a:gd name="T68" fmla="*/ 280 w 497"/>
                <a:gd name="T69" fmla="*/ 35 h 335"/>
                <a:gd name="T70" fmla="*/ 297 w 497"/>
                <a:gd name="T71" fmla="*/ 31 h 335"/>
                <a:gd name="T72" fmla="*/ 285 w 497"/>
                <a:gd name="T73" fmla="*/ 8 h 335"/>
                <a:gd name="T74" fmla="*/ 314 w 497"/>
                <a:gd name="T75" fmla="*/ 8 h 335"/>
                <a:gd name="T76" fmla="*/ 330 w 497"/>
                <a:gd name="T77" fmla="*/ 20 h 335"/>
                <a:gd name="T78" fmla="*/ 348 w 497"/>
                <a:gd name="T79" fmla="*/ 27 h 335"/>
                <a:gd name="T80" fmla="*/ 330 w 497"/>
                <a:gd name="T81" fmla="*/ 20 h 335"/>
                <a:gd name="T82" fmla="*/ 379 w 497"/>
                <a:gd name="T83" fmla="*/ 36 h 335"/>
                <a:gd name="T84" fmla="*/ 374 w 497"/>
                <a:gd name="T85" fmla="*/ 64 h 335"/>
                <a:gd name="T86" fmla="*/ 430 w 497"/>
                <a:gd name="T87" fmla="*/ 107 h 335"/>
                <a:gd name="T88" fmla="*/ 427 w 497"/>
                <a:gd name="T89" fmla="*/ 84 h 335"/>
                <a:gd name="T90" fmla="*/ 427 w 497"/>
                <a:gd name="T91" fmla="*/ 84 h 335"/>
                <a:gd name="T92" fmla="*/ 466 w 497"/>
                <a:gd name="T93" fmla="*/ 128 h 335"/>
                <a:gd name="T94" fmla="*/ 453 w 497"/>
                <a:gd name="T95" fmla="*/ 135 h 335"/>
                <a:gd name="T96" fmla="*/ 477 w 497"/>
                <a:gd name="T97" fmla="*/ 187 h 335"/>
                <a:gd name="T98" fmla="*/ 464 w 497"/>
                <a:gd name="T99" fmla="*/ 191 h 335"/>
                <a:gd name="T100" fmla="*/ 479 w 497"/>
                <a:gd name="T101" fmla="*/ 169 h 335"/>
                <a:gd name="T102" fmla="*/ 472 w 497"/>
                <a:gd name="T103" fmla="*/ 207 h 335"/>
                <a:gd name="T104" fmla="*/ 497 w 497"/>
                <a:gd name="T105" fmla="*/ 225 h 335"/>
                <a:gd name="T106" fmla="*/ 493 w 497"/>
                <a:gd name="T107" fmla="*/ 203 h 335"/>
                <a:gd name="T108" fmla="*/ 497 w 497"/>
                <a:gd name="T109" fmla="*/ 249 h 335"/>
                <a:gd name="T110" fmla="*/ 497 w 497"/>
                <a:gd name="T111" fmla="*/ 249 h 335"/>
                <a:gd name="T112" fmla="*/ 463 w 497"/>
                <a:gd name="T113" fmla="*/ 287 h 335"/>
                <a:gd name="T114" fmla="*/ 458 w 497"/>
                <a:gd name="T115" fmla="*/ 260 h 335"/>
                <a:gd name="T116" fmla="*/ 456 w 497"/>
                <a:gd name="T117" fmla="*/ 282 h 335"/>
                <a:gd name="T118" fmla="*/ 451 w 497"/>
                <a:gd name="T119" fmla="*/ 327 h 335"/>
                <a:gd name="T120" fmla="*/ 484 w 497"/>
                <a:gd name="T121" fmla="*/ 326 h 335"/>
                <a:gd name="T122" fmla="*/ 475 w 497"/>
                <a:gd name="T123" fmla="*/ 328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7" h="335">
                  <a:moveTo>
                    <a:pt x="11" y="298"/>
                  </a:moveTo>
                  <a:cubicBezTo>
                    <a:pt x="12" y="298"/>
                    <a:pt x="12" y="298"/>
                    <a:pt x="12" y="298"/>
                  </a:cubicBezTo>
                  <a:cubicBezTo>
                    <a:pt x="43" y="290"/>
                    <a:pt x="43" y="290"/>
                    <a:pt x="43" y="290"/>
                  </a:cubicBezTo>
                  <a:cubicBezTo>
                    <a:pt x="41" y="282"/>
                    <a:pt x="41" y="282"/>
                    <a:pt x="41" y="282"/>
                  </a:cubicBezTo>
                  <a:cubicBezTo>
                    <a:pt x="4" y="292"/>
                    <a:pt x="4" y="292"/>
                    <a:pt x="4" y="292"/>
                  </a:cubicBezTo>
                  <a:cubicBezTo>
                    <a:pt x="8" y="305"/>
                    <a:pt x="8" y="305"/>
                    <a:pt x="8" y="305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15" y="334"/>
                    <a:pt x="15" y="334"/>
                    <a:pt x="15" y="334"/>
                  </a:cubicBezTo>
                  <a:cubicBezTo>
                    <a:pt x="52" y="324"/>
                    <a:pt x="52" y="324"/>
                    <a:pt x="52" y="324"/>
                  </a:cubicBezTo>
                  <a:cubicBezTo>
                    <a:pt x="50" y="317"/>
                    <a:pt x="50" y="317"/>
                    <a:pt x="50" y="317"/>
                  </a:cubicBezTo>
                  <a:cubicBezTo>
                    <a:pt x="19" y="325"/>
                    <a:pt x="19" y="325"/>
                    <a:pt x="19" y="325"/>
                  </a:cubicBezTo>
                  <a:cubicBezTo>
                    <a:pt x="18" y="325"/>
                    <a:pt x="18" y="325"/>
                    <a:pt x="18" y="325"/>
                  </a:cubicBezTo>
                  <a:cubicBezTo>
                    <a:pt x="48" y="307"/>
                    <a:pt x="48" y="307"/>
                    <a:pt x="48" y="307"/>
                  </a:cubicBezTo>
                  <a:cubicBezTo>
                    <a:pt x="46" y="300"/>
                    <a:pt x="46" y="300"/>
                    <a:pt x="46" y="300"/>
                  </a:cubicBezTo>
                  <a:cubicBezTo>
                    <a:pt x="11" y="298"/>
                    <a:pt x="11" y="298"/>
                    <a:pt x="11" y="298"/>
                  </a:cubicBezTo>
                  <a:close/>
                  <a:moveTo>
                    <a:pt x="2" y="268"/>
                  </a:moveTo>
                  <a:cubicBezTo>
                    <a:pt x="3" y="277"/>
                    <a:pt x="3" y="277"/>
                    <a:pt x="3" y="277"/>
                  </a:cubicBezTo>
                  <a:cubicBezTo>
                    <a:pt x="40" y="273"/>
                    <a:pt x="40" y="273"/>
                    <a:pt x="40" y="273"/>
                  </a:cubicBezTo>
                  <a:cubicBezTo>
                    <a:pt x="40" y="264"/>
                    <a:pt x="40" y="264"/>
                    <a:pt x="40" y="264"/>
                  </a:cubicBezTo>
                  <a:cubicBezTo>
                    <a:pt x="2" y="268"/>
                    <a:pt x="2" y="268"/>
                    <a:pt x="2" y="268"/>
                  </a:cubicBezTo>
                  <a:close/>
                  <a:moveTo>
                    <a:pt x="40" y="221"/>
                  </a:moveTo>
                  <a:cubicBezTo>
                    <a:pt x="2" y="219"/>
                    <a:pt x="2" y="219"/>
                    <a:pt x="2" y="219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31" y="228"/>
                    <a:pt x="31" y="228"/>
                    <a:pt x="31" y="228"/>
                  </a:cubicBezTo>
                  <a:cubicBezTo>
                    <a:pt x="32" y="228"/>
                    <a:pt x="32" y="228"/>
                    <a:pt x="32" y="228"/>
                  </a:cubicBezTo>
                  <a:cubicBezTo>
                    <a:pt x="1" y="241"/>
                    <a:pt x="1" y="241"/>
                    <a:pt x="1" y="241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39" y="255"/>
                    <a:pt x="39" y="255"/>
                    <a:pt x="39" y="255"/>
                  </a:cubicBezTo>
                  <a:cubicBezTo>
                    <a:pt x="39" y="247"/>
                    <a:pt x="39" y="247"/>
                    <a:pt x="39" y="247"/>
                  </a:cubicBezTo>
                  <a:cubicBezTo>
                    <a:pt x="7" y="246"/>
                    <a:pt x="7" y="246"/>
                    <a:pt x="7" y="246"/>
                  </a:cubicBezTo>
                  <a:cubicBezTo>
                    <a:pt x="7" y="246"/>
                    <a:pt x="7" y="246"/>
                    <a:pt x="7" y="246"/>
                  </a:cubicBezTo>
                  <a:cubicBezTo>
                    <a:pt x="39" y="232"/>
                    <a:pt x="39" y="232"/>
                    <a:pt x="39" y="232"/>
                  </a:cubicBezTo>
                  <a:cubicBezTo>
                    <a:pt x="40" y="221"/>
                    <a:pt x="40" y="221"/>
                    <a:pt x="40" y="221"/>
                  </a:cubicBezTo>
                  <a:close/>
                  <a:moveTo>
                    <a:pt x="41" y="213"/>
                  </a:moveTo>
                  <a:cubicBezTo>
                    <a:pt x="48" y="185"/>
                    <a:pt x="48" y="185"/>
                    <a:pt x="48" y="185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38" y="202"/>
                    <a:pt x="38" y="202"/>
                    <a:pt x="38" y="202"/>
                  </a:cubicBezTo>
                  <a:cubicBezTo>
                    <a:pt x="18" y="177"/>
                    <a:pt x="18" y="177"/>
                    <a:pt x="18" y="177"/>
                  </a:cubicBezTo>
                  <a:cubicBezTo>
                    <a:pt x="11" y="176"/>
                    <a:pt x="11" y="176"/>
                    <a:pt x="11" y="176"/>
                  </a:cubicBezTo>
                  <a:cubicBezTo>
                    <a:pt x="5" y="203"/>
                    <a:pt x="5" y="203"/>
                    <a:pt x="5" y="203"/>
                  </a:cubicBezTo>
                  <a:cubicBezTo>
                    <a:pt x="11" y="204"/>
                    <a:pt x="11" y="204"/>
                    <a:pt x="11" y="204"/>
                  </a:cubicBezTo>
                  <a:cubicBezTo>
                    <a:pt x="15" y="187"/>
                    <a:pt x="15" y="187"/>
                    <a:pt x="15" y="187"/>
                  </a:cubicBezTo>
                  <a:cubicBezTo>
                    <a:pt x="35" y="212"/>
                    <a:pt x="35" y="212"/>
                    <a:pt x="35" y="212"/>
                  </a:cubicBezTo>
                  <a:cubicBezTo>
                    <a:pt x="41" y="213"/>
                    <a:pt x="41" y="213"/>
                    <a:pt x="41" y="213"/>
                  </a:cubicBezTo>
                  <a:close/>
                  <a:moveTo>
                    <a:pt x="27" y="138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50" y="148"/>
                    <a:pt x="52" y="150"/>
                    <a:pt x="53" y="152"/>
                  </a:cubicBezTo>
                  <a:cubicBezTo>
                    <a:pt x="54" y="154"/>
                    <a:pt x="54" y="156"/>
                    <a:pt x="53" y="159"/>
                  </a:cubicBezTo>
                  <a:cubicBezTo>
                    <a:pt x="52" y="162"/>
                    <a:pt x="50" y="164"/>
                    <a:pt x="48" y="164"/>
                  </a:cubicBezTo>
                  <a:cubicBezTo>
                    <a:pt x="46" y="165"/>
                    <a:pt x="43" y="164"/>
                    <a:pt x="38" y="162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16" y="160"/>
                    <a:pt x="16" y="160"/>
                    <a:pt x="16" y="160"/>
                  </a:cubicBezTo>
                  <a:cubicBezTo>
                    <a:pt x="38" y="170"/>
                    <a:pt x="38" y="170"/>
                    <a:pt x="38" y="170"/>
                  </a:cubicBezTo>
                  <a:cubicBezTo>
                    <a:pt x="46" y="174"/>
                    <a:pt x="53" y="171"/>
                    <a:pt x="58" y="162"/>
                  </a:cubicBezTo>
                  <a:cubicBezTo>
                    <a:pt x="62" y="152"/>
                    <a:pt x="60" y="145"/>
                    <a:pt x="52" y="140"/>
                  </a:cubicBezTo>
                  <a:cubicBezTo>
                    <a:pt x="30" y="130"/>
                    <a:pt x="30" y="130"/>
                    <a:pt x="30" y="130"/>
                  </a:cubicBezTo>
                  <a:cubicBezTo>
                    <a:pt x="27" y="138"/>
                    <a:pt x="27" y="138"/>
                    <a:pt x="27" y="138"/>
                  </a:cubicBezTo>
                  <a:close/>
                  <a:moveTo>
                    <a:pt x="63" y="84"/>
                  </a:moveTo>
                  <a:cubicBezTo>
                    <a:pt x="79" y="97"/>
                    <a:pt x="79" y="97"/>
                    <a:pt x="79" y="97"/>
                  </a:cubicBezTo>
                  <a:cubicBezTo>
                    <a:pt x="82" y="100"/>
                    <a:pt x="84" y="102"/>
                    <a:pt x="85" y="104"/>
                  </a:cubicBezTo>
                  <a:cubicBezTo>
                    <a:pt x="86" y="106"/>
                    <a:pt x="85" y="108"/>
                    <a:pt x="83" y="111"/>
                  </a:cubicBezTo>
                  <a:cubicBezTo>
                    <a:pt x="81" y="113"/>
                    <a:pt x="79" y="114"/>
                    <a:pt x="76" y="114"/>
                  </a:cubicBezTo>
                  <a:cubicBezTo>
                    <a:pt x="74" y="114"/>
                    <a:pt x="72" y="113"/>
                    <a:pt x="68" y="110"/>
                  </a:cubicBezTo>
                  <a:cubicBezTo>
                    <a:pt x="52" y="97"/>
                    <a:pt x="52" y="97"/>
                    <a:pt x="52" y="97"/>
                  </a:cubicBezTo>
                  <a:cubicBezTo>
                    <a:pt x="47" y="103"/>
                    <a:pt x="47" y="103"/>
                    <a:pt x="47" y="103"/>
                  </a:cubicBezTo>
                  <a:cubicBezTo>
                    <a:pt x="65" y="118"/>
                    <a:pt x="65" y="118"/>
                    <a:pt x="65" y="118"/>
                  </a:cubicBezTo>
                  <a:cubicBezTo>
                    <a:pt x="73" y="124"/>
                    <a:pt x="80" y="123"/>
                    <a:pt x="87" y="114"/>
                  </a:cubicBezTo>
                  <a:cubicBezTo>
                    <a:pt x="94" y="106"/>
                    <a:pt x="93" y="99"/>
                    <a:pt x="86" y="92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63" y="84"/>
                    <a:pt x="63" y="84"/>
                    <a:pt x="63" y="84"/>
                  </a:cubicBezTo>
                  <a:close/>
                  <a:moveTo>
                    <a:pt x="132" y="73"/>
                  </a:moveTo>
                  <a:cubicBezTo>
                    <a:pt x="123" y="80"/>
                    <a:pt x="123" y="80"/>
                    <a:pt x="123" y="80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111" y="90"/>
                    <a:pt x="111" y="90"/>
                    <a:pt x="111" y="90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1" y="65"/>
                    <a:pt x="81" y="65"/>
                    <a:pt x="81" y="65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120" y="71"/>
                    <a:pt x="120" y="71"/>
                    <a:pt x="120" y="71"/>
                  </a:cubicBezTo>
                  <a:cubicBezTo>
                    <a:pt x="120" y="71"/>
                    <a:pt x="120" y="71"/>
                    <a:pt x="120" y="71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32" y="73"/>
                    <a:pt x="132" y="73"/>
                    <a:pt x="132" y="73"/>
                  </a:cubicBezTo>
                  <a:close/>
                  <a:moveTo>
                    <a:pt x="129" y="31"/>
                  </a:moveTo>
                  <a:cubicBezTo>
                    <a:pt x="121" y="35"/>
                    <a:pt x="121" y="35"/>
                    <a:pt x="121" y="35"/>
                  </a:cubicBezTo>
                  <a:cubicBezTo>
                    <a:pt x="140" y="68"/>
                    <a:pt x="140" y="68"/>
                    <a:pt x="140" y="68"/>
                  </a:cubicBezTo>
                  <a:cubicBezTo>
                    <a:pt x="147" y="64"/>
                    <a:pt x="147" y="64"/>
                    <a:pt x="147" y="64"/>
                  </a:cubicBezTo>
                  <a:cubicBezTo>
                    <a:pt x="129" y="31"/>
                    <a:pt x="129" y="31"/>
                    <a:pt x="129" y="31"/>
                  </a:cubicBezTo>
                  <a:close/>
                  <a:moveTo>
                    <a:pt x="165" y="55"/>
                  </a:moveTo>
                  <a:cubicBezTo>
                    <a:pt x="138" y="25"/>
                    <a:pt x="138" y="25"/>
                    <a:pt x="138" y="25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67" y="45"/>
                    <a:pt x="167" y="45"/>
                    <a:pt x="167" y="45"/>
                  </a:cubicBezTo>
                  <a:cubicBezTo>
                    <a:pt x="164" y="14"/>
                    <a:pt x="164" y="14"/>
                    <a:pt x="164" y="14"/>
                  </a:cubicBezTo>
                  <a:cubicBezTo>
                    <a:pt x="172" y="11"/>
                    <a:pt x="172" y="11"/>
                    <a:pt x="172" y="11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65" y="55"/>
                    <a:pt x="165" y="55"/>
                    <a:pt x="165" y="55"/>
                  </a:cubicBezTo>
                  <a:close/>
                  <a:moveTo>
                    <a:pt x="193" y="45"/>
                  </a:moveTo>
                  <a:cubicBezTo>
                    <a:pt x="219" y="40"/>
                    <a:pt x="219" y="40"/>
                    <a:pt x="219" y="40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00" y="37"/>
                    <a:pt x="200" y="37"/>
                    <a:pt x="200" y="37"/>
                  </a:cubicBezTo>
                  <a:cubicBezTo>
                    <a:pt x="198" y="27"/>
                    <a:pt x="198" y="27"/>
                    <a:pt x="198" y="27"/>
                  </a:cubicBezTo>
                  <a:cubicBezTo>
                    <a:pt x="213" y="24"/>
                    <a:pt x="213" y="24"/>
                    <a:pt x="213" y="24"/>
                  </a:cubicBezTo>
                  <a:cubicBezTo>
                    <a:pt x="212" y="18"/>
                    <a:pt x="212" y="18"/>
                    <a:pt x="212" y="18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5" y="12"/>
                    <a:pt x="195" y="12"/>
                    <a:pt x="195" y="12"/>
                  </a:cubicBezTo>
                  <a:cubicBezTo>
                    <a:pt x="211" y="9"/>
                    <a:pt x="211" y="9"/>
                    <a:pt x="211" y="9"/>
                  </a:cubicBezTo>
                  <a:cubicBezTo>
                    <a:pt x="210" y="3"/>
                    <a:pt x="210" y="3"/>
                    <a:pt x="210" y="3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93" y="45"/>
                    <a:pt x="193" y="45"/>
                    <a:pt x="193" y="45"/>
                  </a:cubicBezTo>
                  <a:close/>
                  <a:moveTo>
                    <a:pt x="235" y="6"/>
                  </a:moveTo>
                  <a:cubicBezTo>
                    <a:pt x="242" y="6"/>
                    <a:pt x="242" y="6"/>
                    <a:pt x="242" y="6"/>
                  </a:cubicBezTo>
                  <a:cubicBezTo>
                    <a:pt x="246" y="6"/>
                    <a:pt x="248" y="7"/>
                    <a:pt x="248" y="11"/>
                  </a:cubicBezTo>
                  <a:cubicBezTo>
                    <a:pt x="248" y="14"/>
                    <a:pt x="246" y="16"/>
                    <a:pt x="242" y="16"/>
                  </a:cubicBezTo>
                  <a:cubicBezTo>
                    <a:pt x="236" y="16"/>
                    <a:pt x="236" y="16"/>
                    <a:pt x="236" y="16"/>
                  </a:cubicBezTo>
                  <a:cubicBezTo>
                    <a:pt x="235" y="6"/>
                    <a:pt x="235" y="6"/>
                    <a:pt x="235" y="6"/>
                  </a:cubicBezTo>
                  <a:close/>
                  <a:moveTo>
                    <a:pt x="236" y="23"/>
                  </a:moveTo>
                  <a:cubicBezTo>
                    <a:pt x="244" y="23"/>
                    <a:pt x="244" y="23"/>
                    <a:pt x="244" y="23"/>
                  </a:cubicBezTo>
                  <a:cubicBezTo>
                    <a:pt x="246" y="23"/>
                    <a:pt x="248" y="24"/>
                    <a:pt x="248" y="27"/>
                  </a:cubicBezTo>
                  <a:cubicBezTo>
                    <a:pt x="248" y="31"/>
                    <a:pt x="249" y="34"/>
                    <a:pt x="249" y="38"/>
                  </a:cubicBezTo>
                  <a:cubicBezTo>
                    <a:pt x="258" y="38"/>
                    <a:pt x="258" y="38"/>
                    <a:pt x="258" y="38"/>
                  </a:cubicBezTo>
                  <a:cubicBezTo>
                    <a:pt x="257" y="36"/>
                    <a:pt x="257" y="33"/>
                    <a:pt x="256" y="29"/>
                  </a:cubicBezTo>
                  <a:cubicBezTo>
                    <a:pt x="256" y="28"/>
                    <a:pt x="256" y="28"/>
                    <a:pt x="256" y="27"/>
                  </a:cubicBezTo>
                  <a:cubicBezTo>
                    <a:pt x="256" y="22"/>
                    <a:pt x="253" y="19"/>
                    <a:pt x="249" y="19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254" y="17"/>
                    <a:pt x="257" y="14"/>
                    <a:pt x="257" y="9"/>
                  </a:cubicBezTo>
                  <a:cubicBezTo>
                    <a:pt x="256" y="3"/>
                    <a:pt x="252" y="0"/>
                    <a:pt x="243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8" y="38"/>
                    <a:pt x="228" y="38"/>
                    <a:pt x="228" y="38"/>
                  </a:cubicBezTo>
                  <a:cubicBezTo>
                    <a:pt x="236" y="38"/>
                    <a:pt x="236" y="38"/>
                    <a:pt x="236" y="38"/>
                  </a:cubicBezTo>
                  <a:cubicBezTo>
                    <a:pt x="236" y="23"/>
                    <a:pt x="236" y="23"/>
                    <a:pt x="236" y="23"/>
                  </a:cubicBezTo>
                  <a:close/>
                  <a:moveTo>
                    <a:pt x="298" y="15"/>
                  </a:moveTo>
                  <a:cubicBezTo>
                    <a:pt x="298" y="8"/>
                    <a:pt x="295" y="4"/>
                    <a:pt x="287" y="2"/>
                  </a:cubicBezTo>
                  <a:cubicBezTo>
                    <a:pt x="277" y="1"/>
                    <a:pt x="271" y="4"/>
                    <a:pt x="269" y="12"/>
                  </a:cubicBezTo>
                  <a:cubicBezTo>
                    <a:pt x="268" y="17"/>
                    <a:pt x="272" y="21"/>
                    <a:pt x="280" y="24"/>
                  </a:cubicBezTo>
                  <a:cubicBezTo>
                    <a:pt x="280" y="25"/>
                    <a:pt x="281" y="25"/>
                    <a:pt x="281" y="25"/>
                  </a:cubicBezTo>
                  <a:cubicBezTo>
                    <a:pt x="286" y="27"/>
                    <a:pt x="288" y="29"/>
                    <a:pt x="288" y="31"/>
                  </a:cubicBezTo>
                  <a:cubicBezTo>
                    <a:pt x="287" y="34"/>
                    <a:pt x="284" y="36"/>
                    <a:pt x="280" y="35"/>
                  </a:cubicBezTo>
                  <a:cubicBezTo>
                    <a:pt x="275" y="34"/>
                    <a:pt x="274" y="32"/>
                    <a:pt x="274" y="27"/>
                  </a:cubicBezTo>
                  <a:cubicBezTo>
                    <a:pt x="266" y="26"/>
                    <a:pt x="266" y="26"/>
                    <a:pt x="266" y="26"/>
                  </a:cubicBezTo>
                  <a:cubicBezTo>
                    <a:pt x="265" y="34"/>
                    <a:pt x="269" y="39"/>
                    <a:pt x="279" y="41"/>
                  </a:cubicBezTo>
                  <a:cubicBezTo>
                    <a:pt x="289" y="42"/>
                    <a:pt x="295" y="39"/>
                    <a:pt x="297" y="31"/>
                  </a:cubicBezTo>
                  <a:cubicBezTo>
                    <a:pt x="298" y="26"/>
                    <a:pt x="294" y="21"/>
                    <a:pt x="285" y="18"/>
                  </a:cubicBezTo>
                  <a:cubicBezTo>
                    <a:pt x="285" y="18"/>
                    <a:pt x="284" y="18"/>
                    <a:pt x="284" y="18"/>
                  </a:cubicBezTo>
                  <a:cubicBezTo>
                    <a:pt x="279" y="17"/>
                    <a:pt x="277" y="15"/>
                    <a:pt x="278" y="12"/>
                  </a:cubicBezTo>
                  <a:cubicBezTo>
                    <a:pt x="279" y="9"/>
                    <a:pt x="281" y="7"/>
                    <a:pt x="285" y="8"/>
                  </a:cubicBezTo>
                  <a:cubicBezTo>
                    <a:pt x="289" y="8"/>
                    <a:pt x="290" y="11"/>
                    <a:pt x="290" y="14"/>
                  </a:cubicBezTo>
                  <a:cubicBezTo>
                    <a:pt x="298" y="15"/>
                    <a:pt x="298" y="15"/>
                    <a:pt x="298" y="15"/>
                  </a:cubicBezTo>
                  <a:close/>
                  <a:moveTo>
                    <a:pt x="322" y="11"/>
                  </a:moveTo>
                  <a:cubicBezTo>
                    <a:pt x="314" y="8"/>
                    <a:pt x="314" y="8"/>
                    <a:pt x="314" y="8"/>
                  </a:cubicBezTo>
                  <a:cubicBezTo>
                    <a:pt x="303" y="45"/>
                    <a:pt x="303" y="45"/>
                    <a:pt x="303" y="45"/>
                  </a:cubicBezTo>
                  <a:cubicBezTo>
                    <a:pt x="311" y="47"/>
                    <a:pt x="311" y="47"/>
                    <a:pt x="311" y="47"/>
                  </a:cubicBezTo>
                  <a:cubicBezTo>
                    <a:pt x="322" y="11"/>
                    <a:pt x="322" y="11"/>
                    <a:pt x="322" y="11"/>
                  </a:cubicBezTo>
                  <a:close/>
                  <a:moveTo>
                    <a:pt x="330" y="20"/>
                  </a:moveTo>
                  <a:cubicBezTo>
                    <a:pt x="340" y="24"/>
                    <a:pt x="340" y="24"/>
                    <a:pt x="340" y="24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48" y="27"/>
                    <a:pt x="348" y="27"/>
                    <a:pt x="348" y="27"/>
                  </a:cubicBezTo>
                  <a:cubicBezTo>
                    <a:pt x="358" y="31"/>
                    <a:pt x="358" y="31"/>
                    <a:pt x="358" y="31"/>
                  </a:cubicBezTo>
                  <a:cubicBezTo>
                    <a:pt x="361" y="25"/>
                    <a:pt x="361" y="25"/>
                    <a:pt x="361" y="25"/>
                  </a:cubicBezTo>
                  <a:cubicBezTo>
                    <a:pt x="332" y="14"/>
                    <a:pt x="332" y="14"/>
                    <a:pt x="332" y="14"/>
                  </a:cubicBezTo>
                  <a:cubicBezTo>
                    <a:pt x="330" y="20"/>
                    <a:pt x="330" y="20"/>
                    <a:pt x="330" y="20"/>
                  </a:cubicBezTo>
                  <a:close/>
                  <a:moveTo>
                    <a:pt x="361" y="70"/>
                  </a:moveTo>
                  <a:cubicBezTo>
                    <a:pt x="367" y="60"/>
                    <a:pt x="367" y="60"/>
                    <a:pt x="367" y="60"/>
                  </a:cubicBezTo>
                  <a:cubicBezTo>
                    <a:pt x="371" y="31"/>
                    <a:pt x="371" y="31"/>
                    <a:pt x="371" y="31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376" y="55"/>
                    <a:pt x="376" y="55"/>
                    <a:pt x="376" y="55"/>
                  </a:cubicBezTo>
                  <a:cubicBezTo>
                    <a:pt x="392" y="45"/>
                    <a:pt x="392" y="45"/>
                    <a:pt x="392" y="45"/>
                  </a:cubicBezTo>
                  <a:cubicBezTo>
                    <a:pt x="399" y="50"/>
                    <a:pt x="399" y="50"/>
                    <a:pt x="399" y="50"/>
                  </a:cubicBezTo>
                  <a:cubicBezTo>
                    <a:pt x="374" y="64"/>
                    <a:pt x="374" y="64"/>
                    <a:pt x="374" y="64"/>
                  </a:cubicBezTo>
                  <a:cubicBezTo>
                    <a:pt x="367" y="75"/>
                    <a:pt x="367" y="75"/>
                    <a:pt x="367" y="75"/>
                  </a:cubicBezTo>
                  <a:cubicBezTo>
                    <a:pt x="361" y="70"/>
                    <a:pt x="361" y="70"/>
                    <a:pt x="361" y="70"/>
                  </a:cubicBezTo>
                  <a:close/>
                  <a:moveTo>
                    <a:pt x="403" y="107"/>
                  </a:moveTo>
                  <a:cubicBezTo>
                    <a:pt x="412" y="115"/>
                    <a:pt x="420" y="115"/>
                    <a:pt x="430" y="107"/>
                  </a:cubicBezTo>
                  <a:cubicBezTo>
                    <a:pt x="439" y="97"/>
                    <a:pt x="440" y="88"/>
                    <a:pt x="432" y="80"/>
                  </a:cubicBezTo>
                  <a:cubicBezTo>
                    <a:pt x="423" y="71"/>
                    <a:pt x="414" y="71"/>
                    <a:pt x="405" y="80"/>
                  </a:cubicBezTo>
                  <a:cubicBezTo>
                    <a:pt x="396" y="89"/>
                    <a:pt x="395" y="98"/>
                    <a:pt x="403" y="107"/>
                  </a:cubicBezTo>
                  <a:close/>
                  <a:moveTo>
                    <a:pt x="427" y="84"/>
                  </a:moveTo>
                  <a:cubicBezTo>
                    <a:pt x="432" y="88"/>
                    <a:pt x="431" y="94"/>
                    <a:pt x="424" y="100"/>
                  </a:cubicBezTo>
                  <a:cubicBezTo>
                    <a:pt x="417" y="107"/>
                    <a:pt x="412" y="108"/>
                    <a:pt x="407" y="103"/>
                  </a:cubicBezTo>
                  <a:cubicBezTo>
                    <a:pt x="403" y="98"/>
                    <a:pt x="404" y="93"/>
                    <a:pt x="411" y="86"/>
                  </a:cubicBezTo>
                  <a:cubicBezTo>
                    <a:pt x="417" y="80"/>
                    <a:pt x="423" y="79"/>
                    <a:pt x="427" y="84"/>
                  </a:cubicBezTo>
                  <a:close/>
                  <a:moveTo>
                    <a:pt x="425" y="134"/>
                  </a:moveTo>
                  <a:cubicBezTo>
                    <a:pt x="421" y="127"/>
                    <a:pt x="421" y="127"/>
                    <a:pt x="421" y="127"/>
                  </a:cubicBezTo>
                  <a:cubicBezTo>
                    <a:pt x="453" y="107"/>
                    <a:pt x="453" y="107"/>
                    <a:pt x="453" y="107"/>
                  </a:cubicBezTo>
                  <a:cubicBezTo>
                    <a:pt x="466" y="128"/>
                    <a:pt x="466" y="128"/>
                    <a:pt x="466" y="128"/>
                  </a:cubicBezTo>
                  <a:cubicBezTo>
                    <a:pt x="461" y="132"/>
                    <a:pt x="461" y="132"/>
                    <a:pt x="461" y="132"/>
                  </a:cubicBezTo>
                  <a:cubicBezTo>
                    <a:pt x="452" y="118"/>
                    <a:pt x="452" y="118"/>
                    <a:pt x="452" y="118"/>
                  </a:cubicBezTo>
                  <a:cubicBezTo>
                    <a:pt x="444" y="122"/>
                    <a:pt x="444" y="122"/>
                    <a:pt x="444" y="122"/>
                  </a:cubicBezTo>
                  <a:cubicBezTo>
                    <a:pt x="453" y="135"/>
                    <a:pt x="453" y="135"/>
                    <a:pt x="453" y="135"/>
                  </a:cubicBezTo>
                  <a:cubicBezTo>
                    <a:pt x="447" y="139"/>
                    <a:pt x="447" y="139"/>
                    <a:pt x="447" y="139"/>
                  </a:cubicBezTo>
                  <a:cubicBezTo>
                    <a:pt x="439" y="126"/>
                    <a:pt x="439" y="126"/>
                    <a:pt x="439" y="126"/>
                  </a:cubicBezTo>
                  <a:cubicBezTo>
                    <a:pt x="425" y="134"/>
                    <a:pt x="425" y="134"/>
                    <a:pt x="425" y="134"/>
                  </a:cubicBezTo>
                  <a:close/>
                  <a:moveTo>
                    <a:pt x="477" y="187"/>
                  </a:moveTo>
                  <a:cubicBezTo>
                    <a:pt x="485" y="183"/>
                    <a:pt x="487" y="177"/>
                    <a:pt x="484" y="167"/>
                  </a:cubicBezTo>
                  <a:cubicBezTo>
                    <a:pt x="481" y="158"/>
                    <a:pt x="473" y="155"/>
                    <a:pt x="460" y="158"/>
                  </a:cubicBezTo>
                  <a:cubicBezTo>
                    <a:pt x="448" y="162"/>
                    <a:pt x="444" y="169"/>
                    <a:pt x="447" y="179"/>
                  </a:cubicBezTo>
                  <a:cubicBezTo>
                    <a:pt x="450" y="189"/>
                    <a:pt x="456" y="193"/>
                    <a:pt x="464" y="191"/>
                  </a:cubicBezTo>
                  <a:cubicBezTo>
                    <a:pt x="461" y="182"/>
                    <a:pt x="461" y="182"/>
                    <a:pt x="461" y="182"/>
                  </a:cubicBezTo>
                  <a:cubicBezTo>
                    <a:pt x="457" y="184"/>
                    <a:pt x="454" y="182"/>
                    <a:pt x="452" y="178"/>
                  </a:cubicBezTo>
                  <a:cubicBezTo>
                    <a:pt x="451" y="173"/>
                    <a:pt x="455" y="169"/>
                    <a:pt x="463" y="166"/>
                  </a:cubicBezTo>
                  <a:cubicBezTo>
                    <a:pt x="472" y="164"/>
                    <a:pt x="477" y="165"/>
                    <a:pt x="479" y="169"/>
                  </a:cubicBezTo>
                  <a:cubicBezTo>
                    <a:pt x="480" y="174"/>
                    <a:pt x="478" y="177"/>
                    <a:pt x="474" y="178"/>
                  </a:cubicBezTo>
                  <a:cubicBezTo>
                    <a:pt x="477" y="187"/>
                    <a:pt x="477" y="187"/>
                    <a:pt x="477" y="187"/>
                  </a:cubicBezTo>
                  <a:close/>
                  <a:moveTo>
                    <a:pt x="455" y="210"/>
                  </a:moveTo>
                  <a:cubicBezTo>
                    <a:pt x="472" y="207"/>
                    <a:pt x="472" y="207"/>
                    <a:pt x="472" y="207"/>
                  </a:cubicBezTo>
                  <a:cubicBezTo>
                    <a:pt x="474" y="221"/>
                    <a:pt x="474" y="221"/>
                    <a:pt x="474" y="221"/>
                  </a:cubicBezTo>
                  <a:cubicBezTo>
                    <a:pt x="458" y="224"/>
                    <a:pt x="458" y="224"/>
                    <a:pt x="458" y="224"/>
                  </a:cubicBezTo>
                  <a:cubicBezTo>
                    <a:pt x="459" y="232"/>
                    <a:pt x="459" y="232"/>
                    <a:pt x="459" y="232"/>
                  </a:cubicBezTo>
                  <a:cubicBezTo>
                    <a:pt x="497" y="225"/>
                    <a:pt x="497" y="225"/>
                    <a:pt x="497" y="225"/>
                  </a:cubicBezTo>
                  <a:cubicBezTo>
                    <a:pt x="495" y="217"/>
                    <a:pt x="495" y="217"/>
                    <a:pt x="495" y="217"/>
                  </a:cubicBezTo>
                  <a:cubicBezTo>
                    <a:pt x="481" y="220"/>
                    <a:pt x="481" y="220"/>
                    <a:pt x="481" y="220"/>
                  </a:cubicBezTo>
                  <a:cubicBezTo>
                    <a:pt x="478" y="205"/>
                    <a:pt x="478" y="205"/>
                    <a:pt x="478" y="205"/>
                  </a:cubicBezTo>
                  <a:cubicBezTo>
                    <a:pt x="493" y="203"/>
                    <a:pt x="493" y="203"/>
                    <a:pt x="493" y="203"/>
                  </a:cubicBezTo>
                  <a:cubicBezTo>
                    <a:pt x="491" y="195"/>
                    <a:pt x="491" y="195"/>
                    <a:pt x="491" y="195"/>
                  </a:cubicBezTo>
                  <a:cubicBezTo>
                    <a:pt x="454" y="202"/>
                    <a:pt x="454" y="202"/>
                    <a:pt x="454" y="202"/>
                  </a:cubicBezTo>
                  <a:cubicBezTo>
                    <a:pt x="455" y="210"/>
                    <a:pt x="455" y="210"/>
                    <a:pt x="455" y="210"/>
                  </a:cubicBezTo>
                  <a:close/>
                  <a:moveTo>
                    <a:pt x="497" y="249"/>
                  </a:moveTo>
                  <a:cubicBezTo>
                    <a:pt x="497" y="241"/>
                    <a:pt x="497" y="241"/>
                    <a:pt x="497" y="241"/>
                  </a:cubicBezTo>
                  <a:cubicBezTo>
                    <a:pt x="459" y="242"/>
                    <a:pt x="459" y="242"/>
                    <a:pt x="459" y="242"/>
                  </a:cubicBezTo>
                  <a:cubicBezTo>
                    <a:pt x="459" y="250"/>
                    <a:pt x="459" y="250"/>
                    <a:pt x="459" y="250"/>
                  </a:cubicBezTo>
                  <a:cubicBezTo>
                    <a:pt x="497" y="249"/>
                    <a:pt x="497" y="249"/>
                    <a:pt x="497" y="249"/>
                  </a:cubicBezTo>
                  <a:close/>
                  <a:moveTo>
                    <a:pt x="454" y="294"/>
                  </a:moveTo>
                  <a:cubicBezTo>
                    <a:pt x="492" y="299"/>
                    <a:pt x="492" y="299"/>
                    <a:pt x="492" y="299"/>
                  </a:cubicBezTo>
                  <a:cubicBezTo>
                    <a:pt x="493" y="291"/>
                    <a:pt x="493" y="291"/>
                    <a:pt x="493" y="291"/>
                  </a:cubicBezTo>
                  <a:cubicBezTo>
                    <a:pt x="463" y="287"/>
                    <a:pt x="463" y="287"/>
                    <a:pt x="463" y="287"/>
                  </a:cubicBezTo>
                  <a:cubicBezTo>
                    <a:pt x="463" y="287"/>
                    <a:pt x="463" y="287"/>
                    <a:pt x="463" y="287"/>
                  </a:cubicBezTo>
                  <a:cubicBezTo>
                    <a:pt x="495" y="277"/>
                    <a:pt x="495" y="277"/>
                    <a:pt x="495" y="277"/>
                  </a:cubicBezTo>
                  <a:cubicBezTo>
                    <a:pt x="496" y="265"/>
                    <a:pt x="496" y="265"/>
                    <a:pt x="496" y="265"/>
                  </a:cubicBezTo>
                  <a:cubicBezTo>
                    <a:pt x="458" y="260"/>
                    <a:pt x="458" y="260"/>
                    <a:pt x="458" y="260"/>
                  </a:cubicBezTo>
                  <a:cubicBezTo>
                    <a:pt x="457" y="267"/>
                    <a:pt x="457" y="267"/>
                    <a:pt x="457" y="267"/>
                  </a:cubicBezTo>
                  <a:cubicBezTo>
                    <a:pt x="489" y="271"/>
                    <a:pt x="489" y="271"/>
                    <a:pt x="489" y="271"/>
                  </a:cubicBezTo>
                  <a:cubicBezTo>
                    <a:pt x="489" y="272"/>
                    <a:pt x="489" y="272"/>
                    <a:pt x="489" y="272"/>
                  </a:cubicBezTo>
                  <a:cubicBezTo>
                    <a:pt x="456" y="282"/>
                    <a:pt x="456" y="282"/>
                    <a:pt x="456" y="282"/>
                  </a:cubicBezTo>
                  <a:cubicBezTo>
                    <a:pt x="454" y="294"/>
                    <a:pt x="454" y="294"/>
                    <a:pt x="454" y="294"/>
                  </a:cubicBezTo>
                  <a:close/>
                  <a:moveTo>
                    <a:pt x="450" y="308"/>
                  </a:moveTo>
                  <a:cubicBezTo>
                    <a:pt x="456" y="313"/>
                    <a:pt x="456" y="313"/>
                    <a:pt x="456" y="313"/>
                  </a:cubicBezTo>
                  <a:cubicBezTo>
                    <a:pt x="451" y="327"/>
                    <a:pt x="451" y="327"/>
                    <a:pt x="451" y="327"/>
                  </a:cubicBezTo>
                  <a:cubicBezTo>
                    <a:pt x="443" y="327"/>
                    <a:pt x="443" y="327"/>
                    <a:pt x="443" y="327"/>
                  </a:cubicBezTo>
                  <a:cubicBezTo>
                    <a:pt x="440" y="335"/>
                    <a:pt x="440" y="335"/>
                    <a:pt x="440" y="335"/>
                  </a:cubicBezTo>
                  <a:cubicBezTo>
                    <a:pt x="481" y="335"/>
                    <a:pt x="481" y="335"/>
                    <a:pt x="481" y="335"/>
                  </a:cubicBezTo>
                  <a:cubicBezTo>
                    <a:pt x="484" y="326"/>
                    <a:pt x="484" y="326"/>
                    <a:pt x="484" y="326"/>
                  </a:cubicBezTo>
                  <a:cubicBezTo>
                    <a:pt x="452" y="300"/>
                    <a:pt x="452" y="300"/>
                    <a:pt x="452" y="300"/>
                  </a:cubicBezTo>
                  <a:cubicBezTo>
                    <a:pt x="450" y="308"/>
                    <a:pt x="450" y="308"/>
                    <a:pt x="450" y="308"/>
                  </a:cubicBezTo>
                  <a:close/>
                  <a:moveTo>
                    <a:pt x="462" y="317"/>
                  </a:moveTo>
                  <a:cubicBezTo>
                    <a:pt x="475" y="328"/>
                    <a:pt x="475" y="328"/>
                    <a:pt x="475" y="328"/>
                  </a:cubicBezTo>
                  <a:cubicBezTo>
                    <a:pt x="475" y="328"/>
                    <a:pt x="475" y="328"/>
                    <a:pt x="475" y="328"/>
                  </a:cubicBezTo>
                  <a:cubicBezTo>
                    <a:pt x="458" y="327"/>
                    <a:pt x="458" y="327"/>
                    <a:pt x="458" y="327"/>
                  </a:cubicBezTo>
                  <a:lnTo>
                    <a:pt x="462" y="3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Sļïḓê"/>
            <p:cNvSpPr/>
            <p:nvPr/>
          </p:nvSpPr>
          <p:spPr bwMode="auto">
            <a:xfrm>
              <a:off x="8400175" y="2903012"/>
              <a:ext cx="400822" cy="396732"/>
            </a:xfrm>
            <a:custGeom>
              <a:avLst/>
              <a:gdLst>
                <a:gd name="T0" fmla="*/ 64 w 124"/>
                <a:gd name="T1" fmla="*/ 67 h 123"/>
                <a:gd name="T2" fmla="*/ 66 w 124"/>
                <a:gd name="T3" fmla="*/ 73 h 123"/>
                <a:gd name="T4" fmla="*/ 48 w 124"/>
                <a:gd name="T5" fmla="*/ 76 h 123"/>
                <a:gd name="T6" fmla="*/ 30 w 124"/>
                <a:gd name="T7" fmla="*/ 63 h 123"/>
                <a:gd name="T8" fmla="*/ 33 w 124"/>
                <a:gd name="T9" fmla="*/ 65 h 123"/>
                <a:gd name="T10" fmla="*/ 26 w 124"/>
                <a:gd name="T11" fmla="*/ 74 h 123"/>
                <a:gd name="T12" fmla="*/ 30 w 124"/>
                <a:gd name="T13" fmla="*/ 63 h 123"/>
                <a:gd name="T14" fmla="*/ 61 w 124"/>
                <a:gd name="T15" fmla="*/ 32 h 123"/>
                <a:gd name="T16" fmla="*/ 65 w 124"/>
                <a:gd name="T17" fmla="*/ 49 h 123"/>
                <a:gd name="T18" fmla="*/ 55 w 124"/>
                <a:gd name="T19" fmla="*/ 31 h 123"/>
                <a:gd name="T20" fmla="*/ 48 w 124"/>
                <a:gd name="T21" fmla="*/ 23 h 123"/>
                <a:gd name="T22" fmla="*/ 42 w 124"/>
                <a:gd name="T23" fmla="*/ 28 h 123"/>
                <a:gd name="T24" fmla="*/ 36 w 124"/>
                <a:gd name="T25" fmla="*/ 43 h 123"/>
                <a:gd name="T26" fmla="*/ 30 w 124"/>
                <a:gd name="T27" fmla="*/ 39 h 123"/>
                <a:gd name="T28" fmla="*/ 21 w 124"/>
                <a:gd name="T29" fmla="*/ 34 h 123"/>
                <a:gd name="T30" fmla="*/ 5 w 124"/>
                <a:gd name="T31" fmla="*/ 52 h 123"/>
                <a:gd name="T32" fmla="*/ 0 w 124"/>
                <a:gd name="T33" fmla="*/ 73 h 123"/>
                <a:gd name="T34" fmla="*/ 2 w 124"/>
                <a:gd name="T35" fmla="*/ 85 h 123"/>
                <a:gd name="T36" fmla="*/ 14 w 124"/>
                <a:gd name="T37" fmla="*/ 89 h 123"/>
                <a:gd name="T38" fmla="*/ 30 w 124"/>
                <a:gd name="T39" fmla="*/ 83 h 123"/>
                <a:gd name="T40" fmla="*/ 36 w 124"/>
                <a:gd name="T41" fmla="*/ 91 h 123"/>
                <a:gd name="T42" fmla="*/ 8 w 124"/>
                <a:gd name="T43" fmla="*/ 115 h 123"/>
                <a:gd name="T44" fmla="*/ 105 w 124"/>
                <a:gd name="T45" fmla="*/ 97 h 123"/>
                <a:gd name="T46" fmla="*/ 91 w 124"/>
                <a:gd name="T47" fmla="*/ 116 h 123"/>
                <a:gd name="T48" fmla="*/ 92 w 124"/>
                <a:gd name="T49" fmla="*/ 120 h 123"/>
                <a:gd name="T50" fmla="*/ 122 w 124"/>
                <a:gd name="T51" fmla="*/ 97 h 123"/>
                <a:gd name="T52" fmla="*/ 107 w 124"/>
                <a:gd name="T53" fmla="*/ 78 h 123"/>
                <a:gd name="T54" fmla="*/ 85 w 124"/>
                <a:gd name="T55" fmla="*/ 79 h 123"/>
                <a:gd name="T56" fmla="*/ 83 w 124"/>
                <a:gd name="T57" fmla="*/ 59 h 123"/>
                <a:gd name="T58" fmla="*/ 77 w 124"/>
                <a:gd name="T59" fmla="*/ 38 h 123"/>
                <a:gd name="T60" fmla="*/ 94 w 124"/>
                <a:gd name="T61" fmla="*/ 16 h 123"/>
                <a:gd name="T62" fmla="*/ 85 w 124"/>
                <a:gd name="T63" fmla="*/ 6 h 123"/>
                <a:gd name="T64" fmla="*/ 81 w 124"/>
                <a:gd name="T65" fmla="*/ 0 h 123"/>
                <a:gd name="T66" fmla="*/ 70 w 124"/>
                <a:gd name="T67" fmla="*/ 1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4" h="123">
                  <a:moveTo>
                    <a:pt x="48" y="74"/>
                  </a:moveTo>
                  <a:cubicBezTo>
                    <a:pt x="48" y="63"/>
                    <a:pt x="56" y="67"/>
                    <a:pt x="64" y="67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64" y="76"/>
                    <a:pt x="58" y="82"/>
                    <a:pt x="53" y="82"/>
                  </a:cubicBezTo>
                  <a:cubicBezTo>
                    <a:pt x="51" y="82"/>
                    <a:pt x="48" y="79"/>
                    <a:pt x="48" y="76"/>
                  </a:cubicBezTo>
                  <a:cubicBezTo>
                    <a:pt x="48" y="74"/>
                    <a:pt x="48" y="74"/>
                    <a:pt x="48" y="74"/>
                  </a:cubicBezTo>
                  <a:close/>
                  <a:moveTo>
                    <a:pt x="30" y="63"/>
                  </a:moveTo>
                  <a:cubicBezTo>
                    <a:pt x="30" y="64"/>
                    <a:pt x="30" y="64"/>
                    <a:pt x="30" y="64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8"/>
                    <a:pt x="34" y="76"/>
                    <a:pt x="30" y="76"/>
                  </a:cubicBezTo>
                  <a:cubicBezTo>
                    <a:pt x="29" y="76"/>
                    <a:pt x="29" y="75"/>
                    <a:pt x="26" y="74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30" y="63"/>
                    <a:pt x="30" y="63"/>
                    <a:pt x="30" y="63"/>
                  </a:cubicBezTo>
                  <a:close/>
                  <a:moveTo>
                    <a:pt x="61" y="29"/>
                  </a:moveTo>
                  <a:cubicBezTo>
                    <a:pt x="61" y="32"/>
                    <a:pt x="61" y="32"/>
                    <a:pt x="61" y="32"/>
                  </a:cubicBezTo>
                  <a:cubicBezTo>
                    <a:pt x="61" y="37"/>
                    <a:pt x="65" y="41"/>
                    <a:pt x="65" y="45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53"/>
                    <a:pt x="62" y="56"/>
                    <a:pt x="58" y="56"/>
                  </a:cubicBezTo>
                  <a:cubicBezTo>
                    <a:pt x="47" y="56"/>
                    <a:pt x="55" y="37"/>
                    <a:pt x="55" y="31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26"/>
                    <a:pt x="51" y="23"/>
                    <a:pt x="48" y="23"/>
                  </a:cubicBezTo>
                  <a:cubicBezTo>
                    <a:pt x="46" y="23"/>
                    <a:pt x="44" y="24"/>
                    <a:pt x="43" y="25"/>
                  </a:cubicBezTo>
                  <a:cubicBezTo>
                    <a:pt x="42" y="27"/>
                    <a:pt x="42" y="27"/>
                    <a:pt x="42" y="28"/>
                  </a:cubicBezTo>
                  <a:cubicBezTo>
                    <a:pt x="41" y="30"/>
                    <a:pt x="41" y="28"/>
                    <a:pt x="40" y="30"/>
                  </a:cubicBezTo>
                  <a:cubicBezTo>
                    <a:pt x="39" y="31"/>
                    <a:pt x="36" y="42"/>
                    <a:pt x="36" y="43"/>
                  </a:cubicBezTo>
                  <a:cubicBezTo>
                    <a:pt x="36" y="43"/>
                    <a:pt x="35" y="44"/>
                    <a:pt x="34" y="44"/>
                  </a:cubicBezTo>
                  <a:cubicBezTo>
                    <a:pt x="32" y="44"/>
                    <a:pt x="31" y="40"/>
                    <a:pt x="30" y="39"/>
                  </a:cubicBezTo>
                  <a:cubicBezTo>
                    <a:pt x="29" y="37"/>
                    <a:pt x="24" y="34"/>
                    <a:pt x="23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7" y="34"/>
                    <a:pt x="11" y="37"/>
                    <a:pt x="9" y="39"/>
                  </a:cubicBezTo>
                  <a:cubicBezTo>
                    <a:pt x="7" y="43"/>
                    <a:pt x="5" y="48"/>
                    <a:pt x="5" y="52"/>
                  </a:cubicBezTo>
                  <a:cubicBezTo>
                    <a:pt x="2" y="54"/>
                    <a:pt x="2" y="57"/>
                    <a:pt x="2" y="62"/>
                  </a:cubicBezTo>
                  <a:cubicBezTo>
                    <a:pt x="2" y="66"/>
                    <a:pt x="0" y="71"/>
                    <a:pt x="0" y="7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2" y="84"/>
                    <a:pt x="2" y="85"/>
                  </a:cubicBezTo>
                  <a:cubicBezTo>
                    <a:pt x="3" y="86"/>
                    <a:pt x="8" y="89"/>
                    <a:pt x="10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21" y="89"/>
                    <a:pt x="24" y="83"/>
                    <a:pt x="28" y="83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34" y="83"/>
                    <a:pt x="35" y="86"/>
                    <a:pt x="37" y="87"/>
                  </a:cubicBezTo>
                  <a:cubicBezTo>
                    <a:pt x="36" y="91"/>
                    <a:pt x="36" y="91"/>
                    <a:pt x="36" y="91"/>
                  </a:cubicBezTo>
                  <a:cubicBezTo>
                    <a:pt x="29" y="97"/>
                    <a:pt x="30" y="97"/>
                    <a:pt x="19" y="101"/>
                  </a:cubicBezTo>
                  <a:cubicBezTo>
                    <a:pt x="9" y="104"/>
                    <a:pt x="8" y="105"/>
                    <a:pt x="8" y="115"/>
                  </a:cubicBezTo>
                  <a:cubicBezTo>
                    <a:pt x="22" y="123"/>
                    <a:pt x="44" y="103"/>
                    <a:pt x="53" y="98"/>
                  </a:cubicBezTo>
                  <a:cubicBezTo>
                    <a:pt x="58" y="96"/>
                    <a:pt x="105" y="85"/>
                    <a:pt x="105" y="97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105" y="102"/>
                    <a:pt x="91" y="109"/>
                    <a:pt x="91" y="116"/>
                  </a:cubicBezTo>
                  <a:cubicBezTo>
                    <a:pt x="91" y="117"/>
                    <a:pt x="91" y="117"/>
                    <a:pt x="91" y="117"/>
                  </a:cubicBezTo>
                  <a:cubicBezTo>
                    <a:pt x="91" y="119"/>
                    <a:pt x="91" y="119"/>
                    <a:pt x="92" y="120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109" y="114"/>
                    <a:pt x="118" y="113"/>
                    <a:pt x="122" y="97"/>
                  </a:cubicBezTo>
                  <a:cubicBezTo>
                    <a:pt x="124" y="89"/>
                    <a:pt x="123" y="84"/>
                    <a:pt x="116" y="81"/>
                  </a:cubicBezTo>
                  <a:cubicBezTo>
                    <a:pt x="111" y="80"/>
                    <a:pt x="114" y="78"/>
                    <a:pt x="107" y="78"/>
                  </a:cubicBezTo>
                  <a:cubicBezTo>
                    <a:pt x="103" y="78"/>
                    <a:pt x="99" y="77"/>
                    <a:pt x="95" y="77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3" y="79"/>
                    <a:pt x="81" y="77"/>
                    <a:pt x="81" y="77"/>
                  </a:cubicBezTo>
                  <a:cubicBezTo>
                    <a:pt x="81" y="72"/>
                    <a:pt x="79" y="62"/>
                    <a:pt x="83" y="59"/>
                  </a:cubicBezTo>
                  <a:cubicBezTo>
                    <a:pt x="85" y="57"/>
                    <a:pt x="96" y="51"/>
                    <a:pt x="96" y="50"/>
                  </a:cubicBezTo>
                  <a:cubicBezTo>
                    <a:pt x="96" y="37"/>
                    <a:pt x="77" y="51"/>
                    <a:pt x="77" y="38"/>
                  </a:cubicBezTo>
                  <a:cubicBezTo>
                    <a:pt x="77" y="34"/>
                    <a:pt x="82" y="29"/>
                    <a:pt x="84" y="27"/>
                  </a:cubicBezTo>
                  <a:cubicBezTo>
                    <a:pt x="90" y="21"/>
                    <a:pt x="90" y="25"/>
                    <a:pt x="94" y="16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2"/>
                    <a:pt x="84" y="0"/>
                    <a:pt x="81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3" y="0"/>
                    <a:pt x="73" y="11"/>
                    <a:pt x="70" y="15"/>
                  </a:cubicBezTo>
                  <a:cubicBezTo>
                    <a:pt x="67" y="20"/>
                    <a:pt x="61" y="22"/>
                    <a:pt x="6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šlîḍe"/>
            <p:cNvSpPr/>
            <p:nvPr/>
          </p:nvSpPr>
          <p:spPr bwMode="auto">
            <a:xfrm>
              <a:off x="5320386" y="3167500"/>
              <a:ext cx="109067" cy="174508"/>
            </a:xfrm>
            <a:custGeom>
              <a:avLst/>
              <a:gdLst>
                <a:gd name="T0" fmla="*/ 3 w 34"/>
                <a:gd name="T1" fmla="*/ 17 h 54"/>
                <a:gd name="T2" fmla="*/ 1 w 34"/>
                <a:gd name="T3" fmla="*/ 20 h 54"/>
                <a:gd name="T4" fmla="*/ 0 w 34"/>
                <a:gd name="T5" fmla="*/ 29 h 54"/>
                <a:gd name="T6" fmla="*/ 20 w 34"/>
                <a:gd name="T7" fmla="*/ 54 h 54"/>
                <a:gd name="T8" fmla="*/ 34 w 34"/>
                <a:gd name="T9" fmla="*/ 40 h 54"/>
                <a:gd name="T10" fmla="*/ 29 w 34"/>
                <a:gd name="T11" fmla="*/ 15 h 54"/>
                <a:gd name="T12" fmla="*/ 27 w 34"/>
                <a:gd name="T13" fmla="*/ 10 h 54"/>
                <a:gd name="T14" fmla="*/ 24 w 34"/>
                <a:gd name="T15" fmla="*/ 5 h 54"/>
                <a:gd name="T16" fmla="*/ 14 w 34"/>
                <a:gd name="T17" fmla="*/ 0 h 54"/>
                <a:gd name="T18" fmla="*/ 3 w 34"/>
                <a:gd name="T19" fmla="*/ 1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4">
                  <a:moveTo>
                    <a:pt x="3" y="17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1" y="25"/>
                    <a:pt x="0" y="26"/>
                    <a:pt x="0" y="29"/>
                  </a:cubicBezTo>
                  <a:cubicBezTo>
                    <a:pt x="0" y="44"/>
                    <a:pt x="6" y="54"/>
                    <a:pt x="20" y="54"/>
                  </a:cubicBezTo>
                  <a:cubicBezTo>
                    <a:pt x="27" y="54"/>
                    <a:pt x="34" y="47"/>
                    <a:pt x="34" y="40"/>
                  </a:cubicBezTo>
                  <a:cubicBezTo>
                    <a:pt x="34" y="34"/>
                    <a:pt x="32" y="20"/>
                    <a:pt x="29" y="15"/>
                  </a:cubicBezTo>
                  <a:cubicBezTo>
                    <a:pt x="28" y="13"/>
                    <a:pt x="28" y="12"/>
                    <a:pt x="27" y="10"/>
                  </a:cubicBezTo>
                  <a:cubicBezTo>
                    <a:pt x="27" y="8"/>
                    <a:pt x="25" y="8"/>
                    <a:pt x="24" y="5"/>
                  </a:cubicBezTo>
                  <a:cubicBezTo>
                    <a:pt x="23" y="3"/>
                    <a:pt x="18" y="0"/>
                    <a:pt x="14" y="0"/>
                  </a:cubicBezTo>
                  <a:cubicBezTo>
                    <a:pt x="6" y="0"/>
                    <a:pt x="3" y="9"/>
                    <a:pt x="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śľîḑê"/>
            <p:cNvSpPr/>
            <p:nvPr/>
          </p:nvSpPr>
          <p:spPr bwMode="auto">
            <a:xfrm>
              <a:off x="8310194" y="3254754"/>
              <a:ext cx="77710" cy="145878"/>
            </a:xfrm>
            <a:custGeom>
              <a:avLst/>
              <a:gdLst>
                <a:gd name="T0" fmla="*/ 7 w 24"/>
                <a:gd name="T1" fmla="*/ 17 h 45"/>
                <a:gd name="T2" fmla="*/ 3 w 24"/>
                <a:gd name="T3" fmla="*/ 24 h 45"/>
                <a:gd name="T4" fmla="*/ 0 w 24"/>
                <a:gd name="T5" fmla="*/ 33 h 45"/>
                <a:gd name="T6" fmla="*/ 0 w 24"/>
                <a:gd name="T7" fmla="*/ 38 h 45"/>
                <a:gd name="T8" fmla="*/ 4 w 24"/>
                <a:gd name="T9" fmla="*/ 44 h 45"/>
                <a:gd name="T10" fmla="*/ 5 w 24"/>
                <a:gd name="T11" fmla="*/ 45 h 45"/>
                <a:gd name="T12" fmla="*/ 23 w 24"/>
                <a:gd name="T13" fmla="*/ 31 h 45"/>
                <a:gd name="T14" fmla="*/ 24 w 24"/>
                <a:gd name="T15" fmla="*/ 5 h 45"/>
                <a:gd name="T16" fmla="*/ 21 w 24"/>
                <a:gd name="T17" fmla="*/ 0 h 45"/>
                <a:gd name="T18" fmla="*/ 12 w 24"/>
                <a:gd name="T19" fmla="*/ 6 h 45"/>
                <a:gd name="T20" fmla="*/ 7 w 24"/>
                <a:gd name="T21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45">
                  <a:moveTo>
                    <a:pt x="7" y="17"/>
                  </a:moveTo>
                  <a:cubicBezTo>
                    <a:pt x="2" y="19"/>
                    <a:pt x="5" y="20"/>
                    <a:pt x="3" y="24"/>
                  </a:cubicBezTo>
                  <a:cubicBezTo>
                    <a:pt x="2" y="27"/>
                    <a:pt x="0" y="26"/>
                    <a:pt x="0" y="3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1"/>
                    <a:pt x="3" y="40"/>
                    <a:pt x="4" y="44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18" y="44"/>
                    <a:pt x="19" y="40"/>
                    <a:pt x="23" y="31"/>
                  </a:cubicBezTo>
                  <a:cubicBezTo>
                    <a:pt x="12" y="11"/>
                    <a:pt x="24" y="12"/>
                    <a:pt x="24" y="5"/>
                  </a:cubicBezTo>
                  <a:cubicBezTo>
                    <a:pt x="24" y="2"/>
                    <a:pt x="23" y="2"/>
                    <a:pt x="21" y="0"/>
                  </a:cubicBezTo>
                  <a:cubicBezTo>
                    <a:pt x="16" y="3"/>
                    <a:pt x="14" y="0"/>
                    <a:pt x="12" y="6"/>
                  </a:cubicBezTo>
                  <a:cubicBezTo>
                    <a:pt x="9" y="11"/>
                    <a:pt x="7" y="10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ṧ1iḋé"/>
            <p:cNvSpPr/>
            <p:nvPr/>
          </p:nvSpPr>
          <p:spPr bwMode="auto">
            <a:xfrm>
              <a:off x="7778491" y="3096606"/>
              <a:ext cx="444449" cy="414456"/>
            </a:xfrm>
            <a:custGeom>
              <a:avLst/>
              <a:gdLst>
                <a:gd name="T0" fmla="*/ 53 w 138"/>
                <a:gd name="T1" fmla="*/ 65 h 128"/>
                <a:gd name="T2" fmla="*/ 61 w 138"/>
                <a:gd name="T3" fmla="*/ 54 h 128"/>
                <a:gd name="T4" fmla="*/ 73 w 138"/>
                <a:gd name="T5" fmla="*/ 48 h 128"/>
                <a:gd name="T6" fmla="*/ 86 w 138"/>
                <a:gd name="T7" fmla="*/ 42 h 128"/>
                <a:gd name="T8" fmla="*/ 93 w 138"/>
                <a:gd name="T9" fmla="*/ 30 h 128"/>
                <a:gd name="T10" fmla="*/ 93 w 138"/>
                <a:gd name="T11" fmla="*/ 29 h 128"/>
                <a:gd name="T12" fmla="*/ 73 w 138"/>
                <a:gd name="T13" fmla="*/ 21 h 128"/>
                <a:gd name="T14" fmla="*/ 68 w 138"/>
                <a:gd name="T15" fmla="*/ 14 h 128"/>
                <a:gd name="T16" fmla="*/ 64 w 138"/>
                <a:gd name="T17" fmla="*/ 8 h 128"/>
                <a:gd name="T18" fmla="*/ 59 w 138"/>
                <a:gd name="T19" fmla="*/ 3 h 128"/>
                <a:gd name="T20" fmla="*/ 52 w 138"/>
                <a:gd name="T21" fmla="*/ 0 h 128"/>
                <a:gd name="T22" fmla="*/ 50 w 138"/>
                <a:gd name="T23" fmla="*/ 0 h 128"/>
                <a:gd name="T24" fmla="*/ 46 w 138"/>
                <a:gd name="T25" fmla="*/ 2 h 128"/>
                <a:gd name="T26" fmla="*/ 41 w 138"/>
                <a:gd name="T27" fmla="*/ 4 h 128"/>
                <a:gd name="T28" fmla="*/ 36 w 138"/>
                <a:gd name="T29" fmla="*/ 13 h 128"/>
                <a:gd name="T30" fmla="*/ 35 w 138"/>
                <a:gd name="T31" fmla="*/ 25 h 128"/>
                <a:gd name="T32" fmla="*/ 32 w 138"/>
                <a:gd name="T33" fmla="*/ 35 h 128"/>
                <a:gd name="T34" fmla="*/ 15 w 138"/>
                <a:gd name="T35" fmla="*/ 40 h 128"/>
                <a:gd name="T36" fmla="*/ 8 w 138"/>
                <a:gd name="T37" fmla="*/ 44 h 128"/>
                <a:gd name="T38" fmla="*/ 5 w 138"/>
                <a:gd name="T39" fmla="*/ 51 h 128"/>
                <a:gd name="T40" fmla="*/ 29 w 138"/>
                <a:gd name="T41" fmla="*/ 69 h 128"/>
                <a:gd name="T42" fmla="*/ 29 w 138"/>
                <a:gd name="T43" fmla="*/ 70 h 128"/>
                <a:gd name="T44" fmla="*/ 16 w 138"/>
                <a:gd name="T45" fmla="*/ 94 h 128"/>
                <a:gd name="T46" fmla="*/ 2 w 138"/>
                <a:gd name="T47" fmla="*/ 110 h 128"/>
                <a:gd name="T48" fmla="*/ 0 w 138"/>
                <a:gd name="T49" fmla="*/ 121 h 128"/>
                <a:gd name="T50" fmla="*/ 3 w 138"/>
                <a:gd name="T51" fmla="*/ 123 h 128"/>
                <a:gd name="T52" fmla="*/ 18 w 138"/>
                <a:gd name="T53" fmla="*/ 116 h 128"/>
                <a:gd name="T54" fmla="*/ 28 w 138"/>
                <a:gd name="T55" fmla="*/ 106 h 128"/>
                <a:gd name="T56" fmla="*/ 46 w 138"/>
                <a:gd name="T57" fmla="*/ 83 h 128"/>
                <a:gd name="T58" fmla="*/ 49 w 138"/>
                <a:gd name="T59" fmla="*/ 83 h 128"/>
                <a:gd name="T60" fmla="*/ 64 w 138"/>
                <a:gd name="T61" fmla="*/ 96 h 128"/>
                <a:gd name="T62" fmla="*/ 74 w 138"/>
                <a:gd name="T63" fmla="*/ 111 h 128"/>
                <a:gd name="T64" fmla="*/ 89 w 138"/>
                <a:gd name="T65" fmla="*/ 123 h 128"/>
                <a:gd name="T66" fmla="*/ 110 w 138"/>
                <a:gd name="T67" fmla="*/ 128 h 128"/>
                <a:gd name="T68" fmla="*/ 138 w 138"/>
                <a:gd name="T69" fmla="*/ 121 h 128"/>
                <a:gd name="T70" fmla="*/ 138 w 138"/>
                <a:gd name="T71" fmla="*/ 120 h 128"/>
                <a:gd name="T72" fmla="*/ 127 w 138"/>
                <a:gd name="T73" fmla="*/ 112 h 128"/>
                <a:gd name="T74" fmla="*/ 126 w 138"/>
                <a:gd name="T75" fmla="*/ 113 h 128"/>
                <a:gd name="T76" fmla="*/ 120 w 138"/>
                <a:gd name="T77" fmla="*/ 110 h 128"/>
                <a:gd name="T78" fmla="*/ 108 w 138"/>
                <a:gd name="T79" fmla="*/ 104 h 128"/>
                <a:gd name="T80" fmla="*/ 97 w 138"/>
                <a:gd name="T81" fmla="*/ 98 h 128"/>
                <a:gd name="T82" fmla="*/ 79 w 138"/>
                <a:gd name="T83" fmla="*/ 83 h 128"/>
                <a:gd name="T84" fmla="*/ 75 w 138"/>
                <a:gd name="T85" fmla="*/ 80 h 128"/>
                <a:gd name="T86" fmla="*/ 75 w 138"/>
                <a:gd name="T87" fmla="*/ 80 h 128"/>
                <a:gd name="T88" fmla="*/ 64 w 138"/>
                <a:gd name="T89" fmla="*/ 72 h 128"/>
                <a:gd name="T90" fmla="*/ 53 w 138"/>
                <a:gd name="T91" fmla="*/ 6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" h="128">
                  <a:moveTo>
                    <a:pt x="53" y="65"/>
                  </a:moveTo>
                  <a:cubicBezTo>
                    <a:pt x="57" y="57"/>
                    <a:pt x="53" y="60"/>
                    <a:pt x="61" y="54"/>
                  </a:cubicBezTo>
                  <a:cubicBezTo>
                    <a:pt x="64" y="52"/>
                    <a:pt x="69" y="49"/>
                    <a:pt x="73" y="48"/>
                  </a:cubicBezTo>
                  <a:cubicBezTo>
                    <a:pt x="75" y="47"/>
                    <a:pt x="84" y="43"/>
                    <a:pt x="86" y="42"/>
                  </a:cubicBezTo>
                  <a:cubicBezTo>
                    <a:pt x="88" y="40"/>
                    <a:pt x="93" y="33"/>
                    <a:pt x="93" y="30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93" y="22"/>
                    <a:pt x="80" y="21"/>
                    <a:pt x="73" y="21"/>
                  </a:cubicBezTo>
                  <a:cubicBezTo>
                    <a:pt x="71" y="18"/>
                    <a:pt x="70" y="18"/>
                    <a:pt x="68" y="14"/>
                  </a:cubicBezTo>
                  <a:cubicBezTo>
                    <a:pt x="66" y="11"/>
                    <a:pt x="67" y="11"/>
                    <a:pt x="64" y="8"/>
                  </a:cubicBezTo>
                  <a:cubicBezTo>
                    <a:pt x="62" y="6"/>
                    <a:pt x="62" y="4"/>
                    <a:pt x="59" y="3"/>
                  </a:cubicBezTo>
                  <a:cubicBezTo>
                    <a:pt x="57" y="2"/>
                    <a:pt x="52" y="0"/>
                    <a:pt x="5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8" y="0"/>
                    <a:pt x="48" y="1"/>
                    <a:pt x="46" y="2"/>
                  </a:cubicBezTo>
                  <a:cubicBezTo>
                    <a:pt x="44" y="3"/>
                    <a:pt x="42" y="3"/>
                    <a:pt x="41" y="4"/>
                  </a:cubicBezTo>
                  <a:cubicBezTo>
                    <a:pt x="40" y="4"/>
                    <a:pt x="36" y="12"/>
                    <a:pt x="36" y="13"/>
                  </a:cubicBezTo>
                  <a:cubicBezTo>
                    <a:pt x="35" y="16"/>
                    <a:pt x="35" y="21"/>
                    <a:pt x="35" y="25"/>
                  </a:cubicBezTo>
                  <a:cubicBezTo>
                    <a:pt x="35" y="36"/>
                    <a:pt x="33" y="30"/>
                    <a:pt x="32" y="35"/>
                  </a:cubicBezTo>
                  <a:cubicBezTo>
                    <a:pt x="23" y="36"/>
                    <a:pt x="21" y="38"/>
                    <a:pt x="15" y="40"/>
                  </a:cubicBezTo>
                  <a:cubicBezTo>
                    <a:pt x="9" y="41"/>
                    <a:pt x="12" y="41"/>
                    <a:pt x="8" y="44"/>
                  </a:cubicBezTo>
                  <a:cubicBezTo>
                    <a:pt x="5" y="45"/>
                    <a:pt x="5" y="47"/>
                    <a:pt x="5" y="51"/>
                  </a:cubicBezTo>
                  <a:cubicBezTo>
                    <a:pt x="3" y="69"/>
                    <a:pt x="29" y="60"/>
                    <a:pt x="29" y="69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9" y="77"/>
                    <a:pt x="17" y="88"/>
                    <a:pt x="16" y="94"/>
                  </a:cubicBezTo>
                  <a:cubicBezTo>
                    <a:pt x="11" y="97"/>
                    <a:pt x="6" y="110"/>
                    <a:pt x="2" y="11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1" y="122"/>
                    <a:pt x="1" y="123"/>
                    <a:pt x="3" y="123"/>
                  </a:cubicBezTo>
                  <a:cubicBezTo>
                    <a:pt x="4" y="123"/>
                    <a:pt x="17" y="117"/>
                    <a:pt x="18" y="116"/>
                  </a:cubicBezTo>
                  <a:cubicBezTo>
                    <a:pt x="21" y="114"/>
                    <a:pt x="26" y="109"/>
                    <a:pt x="28" y="106"/>
                  </a:cubicBezTo>
                  <a:cubicBezTo>
                    <a:pt x="31" y="103"/>
                    <a:pt x="43" y="83"/>
                    <a:pt x="46" y="83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5" y="83"/>
                    <a:pt x="61" y="92"/>
                    <a:pt x="64" y="96"/>
                  </a:cubicBezTo>
                  <a:cubicBezTo>
                    <a:pt x="66" y="99"/>
                    <a:pt x="71" y="110"/>
                    <a:pt x="74" y="111"/>
                  </a:cubicBezTo>
                  <a:cubicBezTo>
                    <a:pt x="78" y="115"/>
                    <a:pt x="83" y="121"/>
                    <a:pt x="89" y="123"/>
                  </a:cubicBezTo>
                  <a:cubicBezTo>
                    <a:pt x="96" y="126"/>
                    <a:pt x="99" y="128"/>
                    <a:pt x="110" y="128"/>
                  </a:cubicBezTo>
                  <a:cubicBezTo>
                    <a:pt x="118" y="128"/>
                    <a:pt x="133" y="124"/>
                    <a:pt x="138" y="121"/>
                  </a:cubicBezTo>
                  <a:cubicBezTo>
                    <a:pt x="138" y="120"/>
                    <a:pt x="138" y="120"/>
                    <a:pt x="138" y="120"/>
                  </a:cubicBezTo>
                  <a:cubicBezTo>
                    <a:pt x="127" y="112"/>
                    <a:pt x="127" y="112"/>
                    <a:pt x="127" y="112"/>
                  </a:cubicBezTo>
                  <a:cubicBezTo>
                    <a:pt x="126" y="113"/>
                    <a:pt x="126" y="113"/>
                    <a:pt x="126" y="113"/>
                  </a:cubicBezTo>
                  <a:cubicBezTo>
                    <a:pt x="125" y="110"/>
                    <a:pt x="123" y="110"/>
                    <a:pt x="120" y="110"/>
                  </a:cubicBezTo>
                  <a:cubicBezTo>
                    <a:pt x="115" y="103"/>
                    <a:pt x="112" y="108"/>
                    <a:pt x="108" y="104"/>
                  </a:cubicBezTo>
                  <a:cubicBezTo>
                    <a:pt x="107" y="103"/>
                    <a:pt x="100" y="98"/>
                    <a:pt x="97" y="98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4" y="76"/>
                    <a:pt x="68" y="73"/>
                    <a:pt x="64" y="72"/>
                  </a:cubicBezTo>
                  <a:cubicBezTo>
                    <a:pt x="56" y="68"/>
                    <a:pt x="58" y="69"/>
                    <a:pt x="5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$ḻïďé"/>
            <p:cNvSpPr/>
            <p:nvPr/>
          </p:nvSpPr>
          <p:spPr bwMode="auto">
            <a:xfrm>
              <a:off x="7306775" y="2999809"/>
              <a:ext cx="316295" cy="546700"/>
            </a:xfrm>
            <a:custGeom>
              <a:avLst/>
              <a:gdLst>
                <a:gd name="T0" fmla="*/ 6 w 98"/>
                <a:gd name="T1" fmla="*/ 157 h 169"/>
                <a:gd name="T2" fmla="*/ 5 w 98"/>
                <a:gd name="T3" fmla="*/ 158 h 169"/>
                <a:gd name="T4" fmla="*/ 21 w 98"/>
                <a:gd name="T5" fmla="*/ 145 h 169"/>
                <a:gd name="T6" fmla="*/ 19 w 98"/>
                <a:gd name="T7" fmla="*/ 147 h 169"/>
                <a:gd name="T8" fmla="*/ 21 w 98"/>
                <a:gd name="T9" fmla="*/ 145 h 169"/>
                <a:gd name="T10" fmla="*/ 41 w 98"/>
                <a:gd name="T11" fmla="*/ 99 h 169"/>
                <a:gd name="T12" fmla="*/ 37 w 98"/>
                <a:gd name="T13" fmla="*/ 104 h 169"/>
                <a:gd name="T14" fmla="*/ 35 w 98"/>
                <a:gd name="T15" fmla="*/ 98 h 169"/>
                <a:gd name="T16" fmla="*/ 2 w 98"/>
                <a:gd name="T17" fmla="*/ 157 h 169"/>
                <a:gd name="T18" fmla="*/ 0 w 98"/>
                <a:gd name="T19" fmla="*/ 167 h 169"/>
                <a:gd name="T20" fmla="*/ 4 w 98"/>
                <a:gd name="T21" fmla="*/ 169 h 169"/>
                <a:gd name="T22" fmla="*/ 51 w 98"/>
                <a:gd name="T23" fmla="*/ 136 h 169"/>
                <a:gd name="T24" fmla="*/ 87 w 98"/>
                <a:gd name="T25" fmla="*/ 163 h 169"/>
                <a:gd name="T26" fmla="*/ 95 w 98"/>
                <a:gd name="T27" fmla="*/ 147 h 169"/>
                <a:gd name="T28" fmla="*/ 72 w 98"/>
                <a:gd name="T29" fmla="*/ 130 h 169"/>
                <a:gd name="T30" fmla="*/ 64 w 98"/>
                <a:gd name="T31" fmla="*/ 113 h 169"/>
                <a:gd name="T32" fmla="*/ 86 w 98"/>
                <a:gd name="T33" fmla="*/ 101 h 169"/>
                <a:gd name="T34" fmla="*/ 92 w 98"/>
                <a:gd name="T35" fmla="*/ 88 h 169"/>
                <a:gd name="T36" fmla="*/ 69 w 98"/>
                <a:gd name="T37" fmla="*/ 96 h 169"/>
                <a:gd name="T38" fmla="*/ 67 w 98"/>
                <a:gd name="T39" fmla="*/ 92 h 169"/>
                <a:gd name="T40" fmla="*/ 68 w 98"/>
                <a:gd name="T41" fmla="*/ 73 h 169"/>
                <a:gd name="T42" fmla="*/ 73 w 98"/>
                <a:gd name="T43" fmla="*/ 56 h 169"/>
                <a:gd name="T44" fmla="*/ 61 w 98"/>
                <a:gd name="T45" fmla="*/ 45 h 169"/>
                <a:gd name="T46" fmla="*/ 94 w 98"/>
                <a:gd name="T47" fmla="*/ 17 h 169"/>
                <a:gd name="T48" fmla="*/ 71 w 98"/>
                <a:gd name="T49" fmla="*/ 18 h 169"/>
                <a:gd name="T50" fmla="*/ 51 w 98"/>
                <a:gd name="T51" fmla="*/ 29 h 169"/>
                <a:gd name="T52" fmla="*/ 49 w 98"/>
                <a:gd name="T53" fmla="*/ 0 h 169"/>
                <a:gd name="T54" fmla="*/ 32 w 98"/>
                <a:gd name="T55" fmla="*/ 18 h 169"/>
                <a:gd name="T56" fmla="*/ 25 w 98"/>
                <a:gd name="T57" fmla="*/ 41 h 169"/>
                <a:gd name="T58" fmla="*/ 31 w 98"/>
                <a:gd name="T59" fmla="*/ 49 h 169"/>
                <a:gd name="T60" fmla="*/ 50 w 98"/>
                <a:gd name="T61" fmla="*/ 44 h 169"/>
                <a:gd name="T62" fmla="*/ 33 w 98"/>
                <a:gd name="T63" fmla="*/ 62 h 169"/>
                <a:gd name="T64" fmla="*/ 32 w 98"/>
                <a:gd name="T65" fmla="*/ 90 h 169"/>
                <a:gd name="T66" fmla="*/ 28 w 98"/>
                <a:gd name="T67" fmla="*/ 95 h 169"/>
                <a:gd name="T68" fmla="*/ 25 w 98"/>
                <a:gd name="T69" fmla="*/ 90 h 169"/>
                <a:gd name="T70" fmla="*/ 14 w 98"/>
                <a:gd name="T71" fmla="*/ 118 h 169"/>
                <a:gd name="T72" fmla="*/ 39 w 98"/>
                <a:gd name="T73" fmla="*/ 119 h 169"/>
                <a:gd name="T74" fmla="*/ 43 w 98"/>
                <a:gd name="T75" fmla="*/ 125 h 169"/>
                <a:gd name="T76" fmla="*/ 26 w 98"/>
                <a:gd name="T77" fmla="*/ 138 h 169"/>
                <a:gd name="T78" fmla="*/ 20 w 98"/>
                <a:gd name="T79" fmla="*/ 136 h 169"/>
                <a:gd name="T80" fmla="*/ 17 w 98"/>
                <a:gd name="T81" fmla="*/ 131 h 169"/>
                <a:gd name="T82" fmla="*/ 13 w 98"/>
                <a:gd name="T83" fmla="*/ 14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8" h="169">
                  <a:moveTo>
                    <a:pt x="5" y="157"/>
                  </a:moveTo>
                  <a:cubicBezTo>
                    <a:pt x="6" y="157"/>
                    <a:pt x="6" y="157"/>
                    <a:pt x="6" y="157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5" y="157"/>
                    <a:pt x="5" y="157"/>
                    <a:pt x="5" y="157"/>
                  </a:cubicBezTo>
                  <a:close/>
                  <a:moveTo>
                    <a:pt x="21" y="145"/>
                  </a:moveTo>
                  <a:cubicBezTo>
                    <a:pt x="22" y="147"/>
                    <a:pt x="22" y="147"/>
                    <a:pt x="22" y="147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19" y="146"/>
                    <a:pt x="19" y="146"/>
                    <a:pt x="19" y="146"/>
                  </a:cubicBezTo>
                  <a:cubicBezTo>
                    <a:pt x="21" y="145"/>
                    <a:pt x="21" y="145"/>
                    <a:pt x="21" y="145"/>
                  </a:cubicBezTo>
                  <a:close/>
                  <a:moveTo>
                    <a:pt x="35" y="98"/>
                  </a:moveTo>
                  <a:cubicBezTo>
                    <a:pt x="38" y="98"/>
                    <a:pt x="41" y="96"/>
                    <a:pt x="41" y="99"/>
                  </a:cubicBezTo>
                  <a:cubicBezTo>
                    <a:pt x="41" y="101"/>
                    <a:pt x="41" y="101"/>
                    <a:pt x="41" y="101"/>
                  </a:cubicBezTo>
                  <a:cubicBezTo>
                    <a:pt x="41" y="104"/>
                    <a:pt x="39" y="103"/>
                    <a:pt x="37" y="104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5" y="98"/>
                    <a:pt x="35" y="98"/>
                    <a:pt x="35" y="98"/>
                  </a:cubicBezTo>
                  <a:close/>
                  <a:moveTo>
                    <a:pt x="5" y="157"/>
                  </a:moveTo>
                  <a:cubicBezTo>
                    <a:pt x="2" y="157"/>
                    <a:pt x="2" y="157"/>
                    <a:pt x="2" y="157"/>
                  </a:cubicBezTo>
                  <a:cubicBezTo>
                    <a:pt x="2" y="157"/>
                    <a:pt x="0" y="162"/>
                    <a:pt x="0" y="163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8"/>
                    <a:pt x="0" y="169"/>
                    <a:pt x="2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9" y="169"/>
                    <a:pt x="28" y="158"/>
                    <a:pt x="32" y="156"/>
                  </a:cubicBezTo>
                  <a:cubicBezTo>
                    <a:pt x="41" y="150"/>
                    <a:pt x="46" y="139"/>
                    <a:pt x="51" y="136"/>
                  </a:cubicBezTo>
                  <a:cubicBezTo>
                    <a:pt x="59" y="138"/>
                    <a:pt x="71" y="163"/>
                    <a:pt x="85" y="163"/>
                  </a:cubicBezTo>
                  <a:cubicBezTo>
                    <a:pt x="87" y="163"/>
                    <a:pt x="87" y="163"/>
                    <a:pt x="87" y="163"/>
                  </a:cubicBezTo>
                  <a:cubicBezTo>
                    <a:pt x="92" y="163"/>
                    <a:pt x="93" y="153"/>
                    <a:pt x="98" y="151"/>
                  </a:cubicBezTo>
                  <a:cubicBezTo>
                    <a:pt x="95" y="147"/>
                    <a:pt x="95" y="147"/>
                    <a:pt x="95" y="147"/>
                  </a:cubicBezTo>
                  <a:cubicBezTo>
                    <a:pt x="94" y="144"/>
                    <a:pt x="84" y="136"/>
                    <a:pt x="79" y="136"/>
                  </a:cubicBezTo>
                  <a:cubicBezTo>
                    <a:pt x="78" y="132"/>
                    <a:pt x="76" y="133"/>
                    <a:pt x="72" y="130"/>
                  </a:cubicBezTo>
                  <a:cubicBezTo>
                    <a:pt x="66" y="130"/>
                    <a:pt x="61" y="129"/>
                    <a:pt x="59" y="124"/>
                  </a:cubicBezTo>
                  <a:cubicBezTo>
                    <a:pt x="61" y="119"/>
                    <a:pt x="60" y="119"/>
                    <a:pt x="64" y="113"/>
                  </a:cubicBezTo>
                  <a:cubicBezTo>
                    <a:pt x="68" y="107"/>
                    <a:pt x="69" y="109"/>
                    <a:pt x="74" y="106"/>
                  </a:cubicBezTo>
                  <a:cubicBezTo>
                    <a:pt x="78" y="104"/>
                    <a:pt x="81" y="104"/>
                    <a:pt x="86" y="101"/>
                  </a:cubicBezTo>
                  <a:cubicBezTo>
                    <a:pt x="89" y="99"/>
                    <a:pt x="92" y="96"/>
                    <a:pt x="96" y="95"/>
                  </a:cubicBezTo>
                  <a:cubicBezTo>
                    <a:pt x="94" y="92"/>
                    <a:pt x="95" y="89"/>
                    <a:pt x="92" y="88"/>
                  </a:cubicBezTo>
                  <a:cubicBezTo>
                    <a:pt x="89" y="88"/>
                    <a:pt x="85" y="88"/>
                    <a:pt x="82" y="88"/>
                  </a:cubicBezTo>
                  <a:cubicBezTo>
                    <a:pt x="75" y="87"/>
                    <a:pt x="73" y="94"/>
                    <a:pt x="69" y="96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62" y="77"/>
                    <a:pt x="64" y="77"/>
                    <a:pt x="68" y="73"/>
                  </a:cubicBezTo>
                  <a:cubicBezTo>
                    <a:pt x="71" y="70"/>
                    <a:pt x="77" y="66"/>
                    <a:pt x="77" y="61"/>
                  </a:cubicBezTo>
                  <a:cubicBezTo>
                    <a:pt x="77" y="60"/>
                    <a:pt x="74" y="56"/>
                    <a:pt x="73" y="56"/>
                  </a:cubicBezTo>
                  <a:cubicBezTo>
                    <a:pt x="73" y="56"/>
                    <a:pt x="53" y="64"/>
                    <a:pt x="53" y="58"/>
                  </a:cubicBezTo>
                  <a:cubicBezTo>
                    <a:pt x="53" y="55"/>
                    <a:pt x="59" y="48"/>
                    <a:pt x="61" y="45"/>
                  </a:cubicBezTo>
                  <a:cubicBezTo>
                    <a:pt x="63" y="41"/>
                    <a:pt x="68" y="38"/>
                    <a:pt x="72" y="36"/>
                  </a:cubicBezTo>
                  <a:cubicBezTo>
                    <a:pt x="75" y="33"/>
                    <a:pt x="94" y="20"/>
                    <a:pt x="94" y="17"/>
                  </a:cubicBezTo>
                  <a:cubicBezTo>
                    <a:pt x="94" y="12"/>
                    <a:pt x="87" y="13"/>
                    <a:pt x="83" y="14"/>
                  </a:cubicBezTo>
                  <a:cubicBezTo>
                    <a:pt x="75" y="14"/>
                    <a:pt x="76" y="16"/>
                    <a:pt x="71" y="18"/>
                  </a:cubicBezTo>
                  <a:cubicBezTo>
                    <a:pt x="67" y="19"/>
                    <a:pt x="57" y="28"/>
                    <a:pt x="55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3" y="24"/>
                    <a:pt x="63" y="17"/>
                    <a:pt x="63" y="9"/>
                  </a:cubicBezTo>
                  <a:cubicBezTo>
                    <a:pt x="63" y="6"/>
                    <a:pt x="54" y="0"/>
                    <a:pt x="4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0" y="0"/>
                    <a:pt x="33" y="10"/>
                    <a:pt x="32" y="18"/>
                  </a:cubicBezTo>
                  <a:cubicBezTo>
                    <a:pt x="29" y="20"/>
                    <a:pt x="25" y="31"/>
                    <a:pt x="25" y="38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4"/>
                    <a:pt x="26" y="49"/>
                    <a:pt x="28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42" y="43"/>
                    <a:pt x="43" y="42"/>
                  </a:cubicBezTo>
                  <a:cubicBezTo>
                    <a:pt x="45" y="42"/>
                    <a:pt x="50" y="40"/>
                    <a:pt x="50" y="44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6" y="48"/>
                    <a:pt x="35" y="58"/>
                    <a:pt x="33" y="62"/>
                  </a:cubicBezTo>
                  <a:cubicBezTo>
                    <a:pt x="26" y="81"/>
                    <a:pt x="34" y="73"/>
                    <a:pt x="37" y="83"/>
                  </a:cubicBezTo>
                  <a:cubicBezTo>
                    <a:pt x="35" y="86"/>
                    <a:pt x="32" y="88"/>
                    <a:pt x="32" y="90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29" y="92"/>
                    <a:pt x="29" y="92"/>
                    <a:pt x="28" y="95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4" y="102"/>
                    <a:pt x="14" y="108"/>
                    <a:pt x="14" y="118"/>
                  </a:cubicBezTo>
                  <a:cubicBezTo>
                    <a:pt x="14" y="121"/>
                    <a:pt x="16" y="122"/>
                    <a:pt x="17" y="124"/>
                  </a:cubicBezTo>
                  <a:cubicBezTo>
                    <a:pt x="22" y="122"/>
                    <a:pt x="34" y="119"/>
                    <a:pt x="39" y="119"/>
                  </a:cubicBezTo>
                  <a:cubicBezTo>
                    <a:pt x="40" y="119"/>
                    <a:pt x="43" y="120"/>
                    <a:pt x="44" y="120"/>
                  </a:cubicBezTo>
                  <a:cubicBezTo>
                    <a:pt x="43" y="125"/>
                    <a:pt x="43" y="125"/>
                    <a:pt x="43" y="125"/>
                  </a:cubicBezTo>
                  <a:cubicBezTo>
                    <a:pt x="32" y="138"/>
                    <a:pt x="32" y="138"/>
                    <a:pt x="32" y="138"/>
                  </a:cubicBezTo>
                  <a:cubicBezTo>
                    <a:pt x="30" y="138"/>
                    <a:pt x="28" y="139"/>
                    <a:pt x="26" y="138"/>
                  </a:cubicBezTo>
                  <a:cubicBezTo>
                    <a:pt x="25" y="136"/>
                    <a:pt x="23" y="133"/>
                    <a:pt x="22" y="136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12" y="140"/>
                    <a:pt x="12" y="140"/>
                    <a:pt x="12" y="140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9" y="145"/>
                    <a:pt x="5" y="151"/>
                    <a:pt x="5" y="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ṡḻîḓe"/>
            <p:cNvSpPr/>
            <p:nvPr/>
          </p:nvSpPr>
          <p:spPr bwMode="auto">
            <a:xfrm>
              <a:off x="6182018" y="3355641"/>
              <a:ext cx="173144" cy="177234"/>
            </a:xfrm>
            <a:custGeom>
              <a:avLst/>
              <a:gdLst>
                <a:gd name="T0" fmla="*/ 14 w 54"/>
                <a:gd name="T1" fmla="*/ 0 h 55"/>
                <a:gd name="T2" fmla="*/ 2 w 54"/>
                <a:gd name="T3" fmla="*/ 9 h 55"/>
                <a:gd name="T4" fmla="*/ 11 w 54"/>
                <a:gd name="T5" fmla="*/ 20 h 55"/>
                <a:gd name="T6" fmla="*/ 19 w 54"/>
                <a:gd name="T7" fmla="*/ 32 h 55"/>
                <a:gd name="T8" fmla="*/ 22 w 54"/>
                <a:gd name="T9" fmla="*/ 40 h 55"/>
                <a:gd name="T10" fmla="*/ 26 w 54"/>
                <a:gd name="T11" fmla="*/ 47 h 55"/>
                <a:gd name="T12" fmla="*/ 26 w 54"/>
                <a:gd name="T13" fmla="*/ 50 h 55"/>
                <a:gd name="T14" fmla="*/ 30 w 54"/>
                <a:gd name="T15" fmla="*/ 53 h 55"/>
                <a:gd name="T16" fmla="*/ 39 w 54"/>
                <a:gd name="T17" fmla="*/ 55 h 55"/>
                <a:gd name="T18" fmla="*/ 40 w 54"/>
                <a:gd name="T19" fmla="*/ 55 h 55"/>
                <a:gd name="T20" fmla="*/ 48 w 54"/>
                <a:gd name="T21" fmla="*/ 20 h 55"/>
                <a:gd name="T22" fmla="*/ 42 w 54"/>
                <a:gd name="T23" fmla="*/ 13 h 55"/>
                <a:gd name="T24" fmla="*/ 34 w 54"/>
                <a:gd name="T25" fmla="*/ 8 h 55"/>
                <a:gd name="T26" fmla="*/ 26 w 54"/>
                <a:gd name="T27" fmla="*/ 3 h 55"/>
                <a:gd name="T28" fmla="*/ 16 w 54"/>
                <a:gd name="T29" fmla="*/ 0 h 55"/>
                <a:gd name="T30" fmla="*/ 14 w 54"/>
                <a:gd name="T3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" h="55">
                  <a:moveTo>
                    <a:pt x="14" y="0"/>
                  </a:moveTo>
                  <a:cubicBezTo>
                    <a:pt x="7" y="0"/>
                    <a:pt x="4" y="3"/>
                    <a:pt x="2" y="9"/>
                  </a:cubicBezTo>
                  <a:cubicBezTo>
                    <a:pt x="0" y="21"/>
                    <a:pt x="6" y="15"/>
                    <a:pt x="11" y="20"/>
                  </a:cubicBezTo>
                  <a:cubicBezTo>
                    <a:pt x="15" y="23"/>
                    <a:pt x="18" y="27"/>
                    <a:pt x="19" y="32"/>
                  </a:cubicBezTo>
                  <a:cubicBezTo>
                    <a:pt x="20" y="35"/>
                    <a:pt x="22" y="35"/>
                    <a:pt x="22" y="40"/>
                  </a:cubicBezTo>
                  <a:cubicBezTo>
                    <a:pt x="23" y="44"/>
                    <a:pt x="23" y="45"/>
                    <a:pt x="26" y="47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53" y="55"/>
                    <a:pt x="54" y="25"/>
                    <a:pt x="48" y="20"/>
                  </a:cubicBezTo>
                  <a:cubicBezTo>
                    <a:pt x="46" y="18"/>
                    <a:pt x="45" y="16"/>
                    <a:pt x="42" y="13"/>
                  </a:cubicBezTo>
                  <a:cubicBezTo>
                    <a:pt x="42" y="13"/>
                    <a:pt x="35" y="8"/>
                    <a:pt x="34" y="8"/>
                  </a:cubicBezTo>
                  <a:cubicBezTo>
                    <a:pt x="29" y="4"/>
                    <a:pt x="35" y="6"/>
                    <a:pt x="26" y="3"/>
                  </a:cubicBezTo>
                  <a:cubicBezTo>
                    <a:pt x="23" y="3"/>
                    <a:pt x="21" y="0"/>
                    <a:pt x="16" y="0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ṩḻïḍe"/>
            <p:cNvSpPr/>
            <p:nvPr/>
          </p:nvSpPr>
          <p:spPr bwMode="auto">
            <a:xfrm>
              <a:off x="6565117" y="2986176"/>
              <a:ext cx="422636" cy="546700"/>
            </a:xfrm>
            <a:custGeom>
              <a:avLst/>
              <a:gdLst>
                <a:gd name="T0" fmla="*/ 47 w 131"/>
                <a:gd name="T1" fmla="*/ 118 h 169"/>
                <a:gd name="T2" fmla="*/ 59 w 131"/>
                <a:gd name="T3" fmla="*/ 46 h 169"/>
                <a:gd name="T4" fmla="*/ 91 w 131"/>
                <a:gd name="T5" fmla="*/ 15 h 169"/>
                <a:gd name="T6" fmla="*/ 77 w 131"/>
                <a:gd name="T7" fmla="*/ 0 h 169"/>
                <a:gd name="T8" fmla="*/ 60 w 131"/>
                <a:gd name="T9" fmla="*/ 4 h 169"/>
                <a:gd name="T10" fmla="*/ 47 w 131"/>
                <a:gd name="T11" fmla="*/ 8 h 169"/>
                <a:gd name="T12" fmla="*/ 29 w 131"/>
                <a:gd name="T13" fmla="*/ 24 h 169"/>
                <a:gd name="T14" fmla="*/ 48 w 131"/>
                <a:gd name="T15" fmla="*/ 29 h 169"/>
                <a:gd name="T16" fmla="*/ 58 w 131"/>
                <a:gd name="T17" fmla="*/ 28 h 169"/>
                <a:gd name="T18" fmla="*/ 29 w 131"/>
                <a:gd name="T19" fmla="*/ 36 h 169"/>
                <a:gd name="T20" fmla="*/ 7 w 131"/>
                <a:gd name="T21" fmla="*/ 77 h 169"/>
                <a:gd name="T22" fmla="*/ 1 w 131"/>
                <a:gd name="T23" fmla="*/ 150 h 169"/>
                <a:gd name="T24" fmla="*/ 20 w 131"/>
                <a:gd name="T25" fmla="*/ 163 h 169"/>
                <a:gd name="T26" fmla="*/ 47 w 131"/>
                <a:gd name="T27" fmla="*/ 140 h 169"/>
                <a:gd name="T28" fmla="*/ 66 w 131"/>
                <a:gd name="T29" fmla="*/ 109 h 169"/>
                <a:gd name="T30" fmla="*/ 97 w 131"/>
                <a:gd name="T31" fmla="*/ 160 h 169"/>
                <a:gd name="T32" fmla="*/ 117 w 131"/>
                <a:gd name="T33" fmla="*/ 169 h 169"/>
                <a:gd name="T34" fmla="*/ 125 w 131"/>
                <a:gd name="T35" fmla="*/ 150 h 169"/>
                <a:gd name="T36" fmla="*/ 131 w 131"/>
                <a:gd name="T37" fmla="*/ 138 h 169"/>
                <a:gd name="T38" fmla="*/ 118 w 131"/>
                <a:gd name="T39" fmla="*/ 145 h 169"/>
                <a:gd name="T40" fmla="*/ 99 w 131"/>
                <a:gd name="T41" fmla="*/ 130 h 169"/>
                <a:gd name="T42" fmla="*/ 81 w 131"/>
                <a:gd name="T43" fmla="*/ 98 h 169"/>
                <a:gd name="T44" fmla="*/ 88 w 131"/>
                <a:gd name="T45" fmla="*/ 67 h 169"/>
                <a:gd name="T46" fmla="*/ 66 w 131"/>
                <a:gd name="T47" fmla="*/ 57 h 169"/>
                <a:gd name="T48" fmla="*/ 52 w 131"/>
                <a:gd name="T49" fmla="*/ 65 h 169"/>
                <a:gd name="T50" fmla="*/ 55 w 131"/>
                <a:gd name="T51" fmla="*/ 73 h 169"/>
                <a:gd name="T52" fmla="*/ 51 w 131"/>
                <a:gd name="T53" fmla="*/ 84 h 169"/>
                <a:gd name="T54" fmla="*/ 43 w 131"/>
                <a:gd name="T55" fmla="*/ 96 h 169"/>
                <a:gd name="T56" fmla="*/ 53 w 131"/>
                <a:gd name="T57" fmla="*/ 97 h 169"/>
                <a:gd name="T58" fmla="*/ 56 w 131"/>
                <a:gd name="T59" fmla="*/ 101 h 169"/>
                <a:gd name="T60" fmla="*/ 51 w 131"/>
                <a:gd name="T61" fmla="*/ 110 h 169"/>
                <a:gd name="T62" fmla="*/ 31 w 131"/>
                <a:gd name="T63" fmla="*/ 142 h 169"/>
                <a:gd name="T64" fmla="*/ 23 w 131"/>
                <a:gd name="T65" fmla="*/ 119 h 169"/>
                <a:gd name="T66" fmla="*/ 33 w 131"/>
                <a:gd name="T67" fmla="*/ 71 h 169"/>
                <a:gd name="T68" fmla="*/ 43 w 131"/>
                <a:gd name="T69" fmla="*/ 51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1" h="169">
                  <a:moveTo>
                    <a:pt x="47" y="118"/>
                  </a:moveTo>
                  <a:cubicBezTo>
                    <a:pt x="47" y="134"/>
                    <a:pt x="47" y="108"/>
                    <a:pt x="47" y="118"/>
                  </a:cubicBezTo>
                  <a:close/>
                  <a:moveTo>
                    <a:pt x="43" y="51"/>
                  </a:moveTo>
                  <a:cubicBezTo>
                    <a:pt x="46" y="49"/>
                    <a:pt x="54" y="47"/>
                    <a:pt x="59" y="46"/>
                  </a:cubicBezTo>
                  <a:cubicBezTo>
                    <a:pt x="64" y="43"/>
                    <a:pt x="66" y="40"/>
                    <a:pt x="70" y="36"/>
                  </a:cubicBezTo>
                  <a:cubicBezTo>
                    <a:pt x="76" y="31"/>
                    <a:pt x="91" y="26"/>
                    <a:pt x="91" y="15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91" y="5"/>
                    <a:pt x="83" y="0"/>
                    <a:pt x="77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7" y="0"/>
                    <a:pt x="67" y="3"/>
                    <a:pt x="60" y="4"/>
                  </a:cubicBezTo>
                  <a:cubicBezTo>
                    <a:pt x="56" y="4"/>
                    <a:pt x="57" y="5"/>
                    <a:pt x="54" y="6"/>
                  </a:cubicBezTo>
                  <a:cubicBezTo>
                    <a:pt x="52" y="7"/>
                    <a:pt x="49" y="7"/>
                    <a:pt x="47" y="8"/>
                  </a:cubicBezTo>
                  <a:cubicBezTo>
                    <a:pt x="43" y="9"/>
                    <a:pt x="39" y="12"/>
                    <a:pt x="36" y="14"/>
                  </a:cubicBezTo>
                  <a:cubicBezTo>
                    <a:pt x="33" y="16"/>
                    <a:pt x="29" y="20"/>
                    <a:pt x="29" y="24"/>
                  </a:cubicBezTo>
                  <a:cubicBezTo>
                    <a:pt x="29" y="30"/>
                    <a:pt x="37" y="33"/>
                    <a:pt x="41" y="32"/>
                  </a:cubicBezTo>
                  <a:cubicBezTo>
                    <a:pt x="44" y="32"/>
                    <a:pt x="47" y="31"/>
                    <a:pt x="48" y="29"/>
                  </a:cubicBezTo>
                  <a:cubicBezTo>
                    <a:pt x="52" y="26"/>
                    <a:pt x="51" y="28"/>
                    <a:pt x="55" y="26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3" y="37"/>
                    <a:pt x="41" y="39"/>
                    <a:pt x="40" y="46"/>
                  </a:cubicBezTo>
                  <a:cubicBezTo>
                    <a:pt x="37" y="44"/>
                    <a:pt x="34" y="36"/>
                    <a:pt x="29" y="36"/>
                  </a:cubicBezTo>
                  <a:cubicBezTo>
                    <a:pt x="24" y="36"/>
                    <a:pt x="18" y="40"/>
                    <a:pt x="15" y="43"/>
                  </a:cubicBezTo>
                  <a:cubicBezTo>
                    <a:pt x="10" y="50"/>
                    <a:pt x="7" y="65"/>
                    <a:pt x="7" y="77"/>
                  </a:cubicBezTo>
                  <a:cubicBezTo>
                    <a:pt x="1" y="85"/>
                    <a:pt x="0" y="126"/>
                    <a:pt x="0" y="14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6" y="160"/>
                    <a:pt x="6" y="160"/>
                    <a:pt x="6" y="160"/>
                  </a:cubicBezTo>
                  <a:cubicBezTo>
                    <a:pt x="13" y="160"/>
                    <a:pt x="15" y="163"/>
                    <a:pt x="20" y="163"/>
                  </a:cubicBezTo>
                  <a:cubicBezTo>
                    <a:pt x="21" y="163"/>
                    <a:pt x="21" y="163"/>
                    <a:pt x="21" y="163"/>
                  </a:cubicBezTo>
                  <a:cubicBezTo>
                    <a:pt x="32" y="163"/>
                    <a:pt x="42" y="148"/>
                    <a:pt x="47" y="140"/>
                  </a:cubicBezTo>
                  <a:cubicBezTo>
                    <a:pt x="54" y="127"/>
                    <a:pt x="58" y="124"/>
                    <a:pt x="62" y="107"/>
                  </a:cubicBezTo>
                  <a:cubicBezTo>
                    <a:pt x="66" y="109"/>
                    <a:pt x="66" y="109"/>
                    <a:pt x="66" y="109"/>
                  </a:cubicBezTo>
                  <a:cubicBezTo>
                    <a:pt x="66" y="116"/>
                    <a:pt x="68" y="123"/>
                    <a:pt x="70" y="129"/>
                  </a:cubicBezTo>
                  <a:cubicBezTo>
                    <a:pt x="73" y="138"/>
                    <a:pt x="89" y="154"/>
                    <a:pt x="97" y="160"/>
                  </a:cubicBezTo>
                  <a:cubicBezTo>
                    <a:pt x="100" y="163"/>
                    <a:pt x="109" y="169"/>
                    <a:pt x="114" y="169"/>
                  </a:cubicBezTo>
                  <a:cubicBezTo>
                    <a:pt x="117" y="169"/>
                    <a:pt x="117" y="169"/>
                    <a:pt x="117" y="169"/>
                  </a:cubicBezTo>
                  <a:cubicBezTo>
                    <a:pt x="120" y="169"/>
                    <a:pt x="122" y="167"/>
                    <a:pt x="123" y="166"/>
                  </a:cubicBezTo>
                  <a:cubicBezTo>
                    <a:pt x="123" y="159"/>
                    <a:pt x="123" y="155"/>
                    <a:pt x="125" y="150"/>
                  </a:cubicBezTo>
                  <a:cubicBezTo>
                    <a:pt x="126" y="148"/>
                    <a:pt x="126" y="147"/>
                    <a:pt x="127" y="144"/>
                  </a:cubicBezTo>
                  <a:cubicBezTo>
                    <a:pt x="129" y="140"/>
                    <a:pt x="131" y="140"/>
                    <a:pt x="131" y="138"/>
                  </a:cubicBezTo>
                  <a:cubicBezTo>
                    <a:pt x="131" y="137"/>
                    <a:pt x="127" y="133"/>
                    <a:pt x="125" y="132"/>
                  </a:cubicBezTo>
                  <a:cubicBezTo>
                    <a:pt x="122" y="134"/>
                    <a:pt x="118" y="140"/>
                    <a:pt x="118" y="145"/>
                  </a:cubicBezTo>
                  <a:cubicBezTo>
                    <a:pt x="115" y="145"/>
                    <a:pt x="115" y="145"/>
                    <a:pt x="115" y="145"/>
                  </a:cubicBezTo>
                  <a:cubicBezTo>
                    <a:pt x="111" y="145"/>
                    <a:pt x="102" y="133"/>
                    <a:pt x="99" y="130"/>
                  </a:cubicBezTo>
                  <a:cubicBezTo>
                    <a:pt x="96" y="127"/>
                    <a:pt x="94" y="123"/>
                    <a:pt x="92" y="120"/>
                  </a:cubicBezTo>
                  <a:cubicBezTo>
                    <a:pt x="89" y="117"/>
                    <a:pt x="81" y="102"/>
                    <a:pt x="81" y="98"/>
                  </a:cubicBezTo>
                  <a:cubicBezTo>
                    <a:pt x="81" y="88"/>
                    <a:pt x="95" y="78"/>
                    <a:pt x="95" y="73"/>
                  </a:cubicBezTo>
                  <a:cubicBezTo>
                    <a:pt x="95" y="70"/>
                    <a:pt x="90" y="67"/>
                    <a:pt x="88" y="67"/>
                  </a:cubicBezTo>
                  <a:cubicBezTo>
                    <a:pt x="87" y="67"/>
                    <a:pt x="78" y="71"/>
                    <a:pt x="76" y="72"/>
                  </a:cubicBezTo>
                  <a:cubicBezTo>
                    <a:pt x="72" y="66"/>
                    <a:pt x="76" y="57"/>
                    <a:pt x="66" y="57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58" y="57"/>
                    <a:pt x="52" y="60"/>
                    <a:pt x="52" y="65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52" y="72"/>
                    <a:pt x="55" y="70"/>
                    <a:pt x="55" y="73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2" y="80"/>
                    <a:pt x="51" y="81"/>
                    <a:pt x="51" y="84"/>
                  </a:cubicBezTo>
                  <a:cubicBezTo>
                    <a:pt x="47" y="85"/>
                    <a:pt x="43" y="90"/>
                    <a:pt x="43" y="95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98"/>
                    <a:pt x="45" y="98"/>
                    <a:pt x="47" y="99"/>
                  </a:cubicBezTo>
                  <a:cubicBezTo>
                    <a:pt x="49" y="98"/>
                    <a:pt x="50" y="97"/>
                    <a:pt x="53" y="97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6" y="97"/>
                    <a:pt x="56" y="99"/>
                    <a:pt x="56" y="101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6" y="106"/>
                    <a:pt x="54" y="108"/>
                    <a:pt x="51" y="110"/>
                  </a:cubicBezTo>
                  <a:cubicBezTo>
                    <a:pt x="51" y="113"/>
                    <a:pt x="38" y="130"/>
                    <a:pt x="36" y="135"/>
                  </a:cubicBezTo>
                  <a:cubicBezTo>
                    <a:pt x="34" y="137"/>
                    <a:pt x="34" y="142"/>
                    <a:pt x="31" y="142"/>
                  </a:cubicBezTo>
                  <a:cubicBezTo>
                    <a:pt x="29" y="142"/>
                    <a:pt x="29" y="142"/>
                    <a:pt x="29" y="142"/>
                  </a:cubicBezTo>
                  <a:cubicBezTo>
                    <a:pt x="25" y="142"/>
                    <a:pt x="23" y="125"/>
                    <a:pt x="23" y="119"/>
                  </a:cubicBezTo>
                  <a:cubicBezTo>
                    <a:pt x="23" y="110"/>
                    <a:pt x="25" y="100"/>
                    <a:pt x="27" y="93"/>
                  </a:cubicBezTo>
                  <a:cubicBezTo>
                    <a:pt x="28" y="86"/>
                    <a:pt x="30" y="77"/>
                    <a:pt x="33" y="71"/>
                  </a:cubicBezTo>
                  <a:cubicBezTo>
                    <a:pt x="36" y="65"/>
                    <a:pt x="38" y="56"/>
                    <a:pt x="39" y="49"/>
                  </a:cubicBezTo>
                  <a:lnTo>
                    <a:pt x="43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ŝlïḑé"/>
            <p:cNvSpPr/>
            <p:nvPr/>
          </p:nvSpPr>
          <p:spPr bwMode="auto">
            <a:xfrm>
              <a:off x="5868450" y="2928915"/>
              <a:ext cx="500346" cy="617594"/>
            </a:xfrm>
            <a:custGeom>
              <a:avLst/>
              <a:gdLst>
                <a:gd name="T0" fmla="*/ 111 w 155"/>
                <a:gd name="T1" fmla="*/ 63 h 191"/>
                <a:gd name="T2" fmla="*/ 107 w 155"/>
                <a:gd name="T3" fmla="*/ 77 h 191"/>
                <a:gd name="T4" fmla="*/ 105 w 155"/>
                <a:gd name="T5" fmla="*/ 71 h 191"/>
                <a:gd name="T6" fmla="*/ 130 w 155"/>
                <a:gd name="T7" fmla="*/ 41 h 191"/>
                <a:gd name="T8" fmla="*/ 106 w 155"/>
                <a:gd name="T9" fmla="*/ 28 h 191"/>
                <a:gd name="T10" fmla="*/ 98 w 155"/>
                <a:gd name="T11" fmla="*/ 3 h 191"/>
                <a:gd name="T12" fmla="*/ 83 w 155"/>
                <a:gd name="T13" fmla="*/ 6 h 191"/>
                <a:gd name="T14" fmla="*/ 86 w 155"/>
                <a:gd name="T15" fmla="*/ 44 h 191"/>
                <a:gd name="T16" fmla="*/ 69 w 155"/>
                <a:gd name="T17" fmla="*/ 58 h 191"/>
                <a:gd name="T18" fmla="*/ 77 w 155"/>
                <a:gd name="T19" fmla="*/ 70 h 191"/>
                <a:gd name="T20" fmla="*/ 87 w 155"/>
                <a:gd name="T21" fmla="*/ 73 h 191"/>
                <a:gd name="T22" fmla="*/ 82 w 155"/>
                <a:gd name="T23" fmla="*/ 105 h 191"/>
                <a:gd name="T24" fmla="*/ 71 w 155"/>
                <a:gd name="T25" fmla="*/ 110 h 191"/>
                <a:gd name="T26" fmla="*/ 66 w 155"/>
                <a:gd name="T27" fmla="*/ 96 h 191"/>
                <a:gd name="T28" fmla="*/ 65 w 155"/>
                <a:gd name="T29" fmla="*/ 63 h 191"/>
                <a:gd name="T30" fmla="*/ 49 w 155"/>
                <a:gd name="T31" fmla="*/ 55 h 191"/>
                <a:gd name="T32" fmla="*/ 44 w 155"/>
                <a:gd name="T33" fmla="*/ 89 h 191"/>
                <a:gd name="T34" fmla="*/ 33 w 155"/>
                <a:gd name="T35" fmla="*/ 118 h 191"/>
                <a:gd name="T36" fmla="*/ 15 w 155"/>
                <a:gd name="T37" fmla="*/ 128 h 191"/>
                <a:gd name="T38" fmla="*/ 0 w 155"/>
                <a:gd name="T39" fmla="*/ 141 h 191"/>
                <a:gd name="T40" fmla="*/ 4 w 155"/>
                <a:gd name="T41" fmla="*/ 149 h 191"/>
                <a:gd name="T42" fmla="*/ 66 w 155"/>
                <a:gd name="T43" fmla="*/ 129 h 191"/>
                <a:gd name="T44" fmla="*/ 72 w 155"/>
                <a:gd name="T45" fmla="*/ 132 h 191"/>
                <a:gd name="T46" fmla="*/ 56 w 155"/>
                <a:gd name="T47" fmla="*/ 151 h 191"/>
                <a:gd name="T48" fmla="*/ 15 w 155"/>
                <a:gd name="T49" fmla="*/ 184 h 191"/>
                <a:gd name="T50" fmla="*/ 13 w 155"/>
                <a:gd name="T51" fmla="*/ 191 h 191"/>
                <a:gd name="T52" fmla="*/ 26 w 155"/>
                <a:gd name="T53" fmla="*/ 187 h 191"/>
                <a:gd name="T54" fmla="*/ 52 w 155"/>
                <a:gd name="T55" fmla="*/ 177 h 191"/>
                <a:gd name="T56" fmla="*/ 140 w 155"/>
                <a:gd name="T57" fmla="*/ 119 h 191"/>
                <a:gd name="T58" fmla="*/ 151 w 155"/>
                <a:gd name="T59" fmla="*/ 103 h 191"/>
                <a:gd name="T60" fmla="*/ 140 w 155"/>
                <a:gd name="T61" fmla="*/ 99 h 191"/>
                <a:gd name="T62" fmla="*/ 107 w 155"/>
                <a:gd name="T63" fmla="*/ 104 h 191"/>
                <a:gd name="T64" fmla="*/ 114 w 155"/>
                <a:gd name="T65" fmla="*/ 90 h 191"/>
                <a:gd name="T66" fmla="*/ 140 w 155"/>
                <a:gd name="T67" fmla="*/ 5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5" h="191">
                  <a:moveTo>
                    <a:pt x="105" y="71"/>
                  </a:moveTo>
                  <a:cubicBezTo>
                    <a:pt x="105" y="67"/>
                    <a:pt x="108" y="63"/>
                    <a:pt x="111" y="63"/>
                  </a:cubicBezTo>
                  <a:cubicBezTo>
                    <a:pt x="114" y="63"/>
                    <a:pt x="116" y="65"/>
                    <a:pt x="116" y="68"/>
                  </a:cubicBezTo>
                  <a:cubicBezTo>
                    <a:pt x="116" y="73"/>
                    <a:pt x="112" y="77"/>
                    <a:pt x="107" y="77"/>
                  </a:cubicBezTo>
                  <a:cubicBezTo>
                    <a:pt x="106" y="77"/>
                    <a:pt x="105" y="75"/>
                    <a:pt x="105" y="73"/>
                  </a:cubicBezTo>
                  <a:cubicBezTo>
                    <a:pt x="105" y="71"/>
                    <a:pt x="105" y="71"/>
                    <a:pt x="105" y="71"/>
                  </a:cubicBezTo>
                  <a:close/>
                  <a:moveTo>
                    <a:pt x="140" y="55"/>
                  </a:moveTo>
                  <a:cubicBezTo>
                    <a:pt x="140" y="47"/>
                    <a:pt x="133" y="45"/>
                    <a:pt x="130" y="41"/>
                  </a:cubicBezTo>
                  <a:cubicBezTo>
                    <a:pt x="126" y="41"/>
                    <a:pt x="117" y="41"/>
                    <a:pt x="111" y="40"/>
                  </a:cubicBezTo>
                  <a:cubicBezTo>
                    <a:pt x="104" y="40"/>
                    <a:pt x="106" y="34"/>
                    <a:pt x="106" y="28"/>
                  </a:cubicBezTo>
                  <a:cubicBezTo>
                    <a:pt x="106" y="24"/>
                    <a:pt x="107" y="9"/>
                    <a:pt x="106" y="7"/>
                  </a:cubicBezTo>
                  <a:cubicBezTo>
                    <a:pt x="104" y="4"/>
                    <a:pt x="102" y="3"/>
                    <a:pt x="98" y="3"/>
                  </a:cubicBezTo>
                  <a:cubicBezTo>
                    <a:pt x="94" y="2"/>
                    <a:pt x="90" y="0"/>
                    <a:pt x="89" y="0"/>
                  </a:cubicBezTo>
                  <a:cubicBezTo>
                    <a:pt x="88" y="0"/>
                    <a:pt x="84" y="5"/>
                    <a:pt x="83" y="6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6" y="47"/>
                    <a:pt x="79" y="48"/>
                    <a:pt x="76" y="50"/>
                  </a:cubicBezTo>
                  <a:cubicBezTo>
                    <a:pt x="74" y="51"/>
                    <a:pt x="69" y="56"/>
                    <a:pt x="69" y="58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9" y="62"/>
                    <a:pt x="73" y="70"/>
                    <a:pt x="77" y="70"/>
                  </a:cubicBezTo>
                  <a:cubicBezTo>
                    <a:pt x="79" y="70"/>
                    <a:pt x="80" y="69"/>
                    <a:pt x="81" y="69"/>
                  </a:cubicBezTo>
                  <a:cubicBezTo>
                    <a:pt x="84" y="69"/>
                    <a:pt x="87" y="70"/>
                    <a:pt x="87" y="73"/>
                  </a:cubicBezTo>
                  <a:cubicBezTo>
                    <a:pt x="87" y="76"/>
                    <a:pt x="86" y="87"/>
                    <a:pt x="85" y="90"/>
                  </a:cubicBezTo>
                  <a:cubicBezTo>
                    <a:pt x="84" y="95"/>
                    <a:pt x="82" y="98"/>
                    <a:pt x="82" y="105"/>
                  </a:cubicBezTo>
                  <a:cubicBezTo>
                    <a:pt x="79" y="107"/>
                    <a:pt x="77" y="110"/>
                    <a:pt x="74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67" y="107"/>
                    <a:pt x="67" y="105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6" y="76"/>
                    <a:pt x="68" y="68"/>
                    <a:pt x="65" y="63"/>
                  </a:cubicBezTo>
                  <a:cubicBezTo>
                    <a:pt x="64" y="61"/>
                    <a:pt x="56" y="55"/>
                    <a:pt x="53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6" y="55"/>
                    <a:pt x="42" y="58"/>
                    <a:pt x="42" y="61"/>
                  </a:cubicBezTo>
                  <a:cubicBezTo>
                    <a:pt x="42" y="73"/>
                    <a:pt x="42" y="80"/>
                    <a:pt x="44" y="89"/>
                  </a:cubicBezTo>
                  <a:cubicBezTo>
                    <a:pt x="45" y="93"/>
                    <a:pt x="46" y="112"/>
                    <a:pt x="46" y="117"/>
                  </a:cubicBezTo>
                  <a:cubicBezTo>
                    <a:pt x="33" y="118"/>
                    <a:pt x="33" y="118"/>
                    <a:pt x="33" y="118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4" y="121"/>
                    <a:pt x="17" y="124"/>
                    <a:pt x="15" y="128"/>
                  </a:cubicBezTo>
                  <a:cubicBezTo>
                    <a:pt x="10" y="128"/>
                    <a:pt x="9" y="129"/>
                    <a:pt x="8" y="132"/>
                  </a:cubicBezTo>
                  <a:cubicBezTo>
                    <a:pt x="3" y="132"/>
                    <a:pt x="0" y="136"/>
                    <a:pt x="0" y="141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7"/>
                    <a:pt x="3" y="145"/>
                    <a:pt x="4" y="149"/>
                  </a:cubicBezTo>
                  <a:cubicBezTo>
                    <a:pt x="8" y="149"/>
                    <a:pt x="9" y="150"/>
                    <a:pt x="12" y="150"/>
                  </a:cubicBezTo>
                  <a:cubicBezTo>
                    <a:pt x="29" y="150"/>
                    <a:pt x="48" y="129"/>
                    <a:pt x="66" y="129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70" y="129"/>
                    <a:pt x="71" y="130"/>
                    <a:pt x="72" y="132"/>
                  </a:cubicBezTo>
                  <a:cubicBezTo>
                    <a:pt x="71" y="136"/>
                    <a:pt x="65" y="142"/>
                    <a:pt x="62" y="145"/>
                  </a:cubicBezTo>
                  <a:cubicBezTo>
                    <a:pt x="59" y="148"/>
                    <a:pt x="58" y="148"/>
                    <a:pt x="56" y="151"/>
                  </a:cubicBezTo>
                  <a:cubicBezTo>
                    <a:pt x="49" y="156"/>
                    <a:pt x="20" y="172"/>
                    <a:pt x="18" y="180"/>
                  </a:cubicBezTo>
                  <a:cubicBezTo>
                    <a:pt x="15" y="180"/>
                    <a:pt x="15" y="181"/>
                    <a:pt x="15" y="184"/>
                  </a:cubicBezTo>
                  <a:cubicBezTo>
                    <a:pt x="11" y="187"/>
                    <a:pt x="11" y="187"/>
                    <a:pt x="11" y="187"/>
                  </a:cubicBezTo>
                  <a:cubicBezTo>
                    <a:pt x="13" y="191"/>
                    <a:pt x="13" y="191"/>
                    <a:pt x="13" y="191"/>
                  </a:cubicBezTo>
                  <a:cubicBezTo>
                    <a:pt x="16" y="191"/>
                    <a:pt x="16" y="191"/>
                    <a:pt x="16" y="191"/>
                  </a:cubicBezTo>
                  <a:cubicBezTo>
                    <a:pt x="20" y="191"/>
                    <a:pt x="23" y="189"/>
                    <a:pt x="26" y="187"/>
                  </a:cubicBezTo>
                  <a:cubicBezTo>
                    <a:pt x="28" y="186"/>
                    <a:pt x="33" y="186"/>
                    <a:pt x="36" y="185"/>
                  </a:cubicBezTo>
                  <a:cubicBezTo>
                    <a:pt x="40" y="184"/>
                    <a:pt x="49" y="180"/>
                    <a:pt x="52" y="177"/>
                  </a:cubicBezTo>
                  <a:cubicBezTo>
                    <a:pt x="62" y="169"/>
                    <a:pt x="70" y="163"/>
                    <a:pt x="76" y="152"/>
                  </a:cubicBezTo>
                  <a:cubicBezTo>
                    <a:pt x="102" y="114"/>
                    <a:pt x="81" y="119"/>
                    <a:pt x="140" y="119"/>
                  </a:cubicBezTo>
                  <a:cubicBezTo>
                    <a:pt x="147" y="119"/>
                    <a:pt x="153" y="115"/>
                    <a:pt x="155" y="110"/>
                  </a:cubicBezTo>
                  <a:cubicBezTo>
                    <a:pt x="155" y="106"/>
                    <a:pt x="153" y="104"/>
                    <a:pt x="151" y="103"/>
                  </a:cubicBezTo>
                  <a:cubicBezTo>
                    <a:pt x="148" y="102"/>
                    <a:pt x="145" y="99"/>
                    <a:pt x="143" y="99"/>
                  </a:cubicBezTo>
                  <a:cubicBezTo>
                    <a:pt x="140" y="99"/>
                    <a:pt x="140" y="99"/>
                    <a:pt x="140" y="99"/>
                  </a:cubicBezTo>
                  <a:cubicBezTo>
                    <a:pt x="133" y="99"/>
                    <a:pt x="124" y="104"/>
                    <a:pt x="114" y="104"/>
                  </a:cubicBezTo>
                  <a:cubicBezTo>
                    <a:pt x="107" y="104"/>
                    <a:pt x="107" y="104"/>
                    <a:pt x="107" y="104"/>
                  </a:cubicBezTo>
                  <a:cubicBezTo>
                    <a:pt x="103" y="104"/>
                    <a:pt x="103" y="102"/>
                    <a:pt x="102" y="99"/>
                  </a:cubicBezTo>
                  <a:cubicBezTo>
                    <a:pt x="105" y="95"/>
                    <a:pt x="110" y="93"/>
                    <a:pt x="114" y="90"/>
                  </a:cubicBezTo>
                  <a:cubicBezTo>
                    <a:pt x="119" y="86"/>
                    <a:pt x="121" y="84"/>
                    <a:pt x="125" y="81"/>
                  </a:cubicBezTo>
                  <a:cubicBezTo>
                    <a:pt x="131" y="77"/>
                    <a:pt x="140" y="64"/>
                    <a:pt x="140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ṧḻíḋe"/>
            <p:cNvSpPr/>
            <p:nvPr/>
          </p:nvSpPr>
          <p:spPr bwMode="auto">
            <a:xfrm>
              <a:off x="7084550" y="3032529"/>
              <a:ext cx="299935" cy="513980"/>
            </a:xfrm>
            <a:custGeom>
              <a:avLst/>
              <a:gdLst>
                <a:gd name="T0" fmla="*/ 30 w 93"/>
                <a:gd name="T1" fmla="*/ 55 h 159"/>
                <a:gd name="T2" fmla="*/ 52 w 93"/>
                <a:gd name="T3" fmla="*/ 35 h 159"/>
                <a:gd name="T4" fmla="*/ 81 w 93"/>
                <a:gd name="T5" fmla="*/ 21 h 159"/>
                <a:gd name="T6" fmla="*/ 81 w 93"/>
                <a:gd name="T7" fmla="*/ 10 h 159"/>
                <a:gd name="T8" fmla="*/ 59 w 93"/>
                <a:gd name="T9" fmla="*/ 0 h 159"/>
                <a:gd name="T10" fmla="*/ 58 w 93"/>
                <a:gd name="T11" fmla="*/ 0 h 159"/>
                <a:gd name="T12" fmla="*/ 44 w 93"/>
                <a:gd name="T13" fmla="*/ 29 h 159"/>
                <a:gd name="T14" fmla="*/ 39 w 93"/>
                <a:gd name="T15" fmla="*/ 35 h 159"/>
                <a:gd name="T16" fmla="*/ 34 w 93"/>
                <a:gd name="T17" fmla="*/ 41 h 159"/>
                <a:gd name="T18" fmla="*/ 24 w 93"/>
                <a:gd name="T19" fmla="*/ 52 h 159"/>
                <a:gd name="T20" fmla="*/ 20 w 93"/>
                <a:gd name="T21" fmla="*/ 55 h 159"/>
                <a:gd name="T22" fmla="*/ 17 w 93"/>
                <a:gd name="T23" fmla="*/ 58 h 159"/>
                <a:gd name="T24" fmla="*/ 10 w 93"/>
                <a:gd name="T25" fmla="*/ 64 h 159"/>
                <a:gd name="T26" fmla="*/ 4 w 93"/>
                <a:gd name="T27" fmla="*/ 71 h 159"/>
                <a:gd name="T28" fmla="*/ 0 w 93"/>
                <a:gd name="T29" fmla="*/ 79 h 159"/>
                <a:gd name="T30" fmla="*/ 4 w 93"/>
                <a:gd name="T31" fmla="*/ 84 h 159"/>
                <a:gd name="T32" fmla="*/ 13 w 93"/>
                <a:gd name="T33" fmla="*/ 81 h 159"/>
                <a:gd name="T34" fmla="*/ 22 w 93"/>
                <a:gd name="T35" fmla="*/ 79 h 159"/>
                <a:gd name="T36" fmla="*/ 35 w 93"/>
                <a:gd name="T37" fmla="*/ 71 h 159"/>
                <a:gd name="T38" fmla="*/ 37 w 93"/>
                <a:gd name="T39" fmla="*/ 71 h 159"/>
                <a:gd name="T40" fmla="*/ 40 w 93"/>
                <a:gd name="T41" fmla="*/ 73 h 159"/>
                <a:gd name="T42" fmla="*/ 23 w 93"/>
                <a:gd name="T43" fmla="*/ 104 h 159"/>
                <a:gd name="T44" fmla="*/ 20 w 93"/>
                <a:gd name="T45" fmla="*/ 104 h 159"/>
                <a:gd name="T46" fmla="*/ 12 w 93"/>
                <a:gd name="T47" fmla="*/ 119 h 159"/>
                <a:gd name="T48" fmla="*/ 9 w 93"/>
                <a:gd name="T49" fmla="*/ 134 h 159"/>
                <a:gd name="T50" fmla="*/ 29 w 93"/>
                <a:gd name="T51" fmla="*/ 131 h 159"/>
                <a:gd name="T52" fmla="*/ 37 w 93"/>
                <a:gd name="T53" fmla="*/ 112 h 159"/>
                <a:gd name="T54" fmla="*/ 61 w 93"/>
                <a:gd name="T55" fmla="*/ 80 h 159"/>
                <a:gd name="T56" fmla="*/ 64 w 93"/>
                <a:gd name="T57" fmla="*/ 85 h 159"/>
                <a:gd name="T58" fmla="*/ 64 w 93"/>
                <a:gd name="T59" fmla="*/ 86 h 159"/>
                <a:gd name="T60" fmla="*/ 50 w 93"/>
                <a:gd name="T61" fmla="*/ 124 h 159"/>
                <a:gd name="T62" fmla="*/ 36 w 93"/>
                <a:gd name="T63" fmla="*/ 137 h 159"/>
                <a:gd name="T64" fmla="*/ 27 w 93"/>
                <a:gd name="T65" fmla="*/ 154 h 159"/>
                <a:gd name="T66" fmla="*/ 27 w 93"/>
                <a:gd name="T67" fmla="*/ 157 h 159"/>
                <a:gd name="T68" fmla="*/ 29 w 93"/>
                <a:gd name="T69" fmla="*/ 159 h 159"/>
                <a:gd name="T70" fmla="*/ 30 w 93"/>
                <a:gd name="T71" fmla="*/ 159 h 159"/>
                <a:gd name="T72" fmla="*/ 45 w 93"/>
                <a:gd name="T73" fmla="*/ 155 h 159"/>
                <a:gd name="T74" fmla="*/ 53 w 93"/>
                <a:gd name="T75" fmla="*/ 145 h 159"/>
                <a:gd name="T76" fmla="*/ 66 w 93"/>
                <a:gd name="T77" fmla="*/ 122 h 159"/>
                <a:gd name="T78" fmla="*/ 76 w 93"/>
                <a:gd name="T79" fmla="*/ 95 h 159"/>
                <a:gd name="T80" fmla="*/ 78 w 93"/>
                <a:gd name="T81" fmla="*/ 79 h 159"/>
                <a:gd name="T82" fmla="*/ 73 w 93"/>
                <a:gd name="T83" fmla="*/ 66 h 159"/>
                <a:gd name="T84" fmla="*/ 93 w 93"/>
                <a:gd name="T85" fmla="*/ 43 h 159"/>
                <a:gd name="T86" fmla="*/ 78 w 93"/>
                <a:gd name="T87" fmla="*/ 37 h 159"/>
                <a:gd name="T88" fmla="*/ 61 w 93"/>
                <a:gd name="T89" fmla="*/ 43 h 159"/>
                <a:gd name="T90" fmla="*/ 46 w 93"/>
                <a:gd name="T91" fmla="*/ 51 h 159"/>
                <a:gd name="T92" fmla="*/ 34 w 93"/>
                <a:gd name="T93" fmla="*/ 60 h 159"/>
                <a:gd name="T94" fmla="*/ 30 w 93"/>
                <a:gd name="T95" fmla="*/ 59 h 159"/>
                <a:gd name="T96" fmla="*/ 30 w 93"/>
                <a:gd name="T97" fmla="*/ 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3" h="159">
                  <a:moveTo>
                    <a:pt x="30" y="55"/>
                  </a:moveTo>
                  <a:cubicBezTo>
                    <a:pt x="30" y="54"/>
                    <a:pt x="49" y="36"/>
                    <a:pt x="52" y="35"/>
                  </a:cubicBezTo>
                  <a:cubicBezTo>
                    <a:pt x="62" y="30"/>
                    <a:pt x="81" y="32"/>
                    <a:pt x="81" y="21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4"/>
                    <a:pt x="67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38" y="0"/>
                    <a:pt x="52" y="22"/>
                    <a:pt x="44" y="29"/>
                  </a:cubicBezTo>
                  <a:cubicBezTo>
                    <a:pt x="40" y="32"/>
                    <a:pt x="40" y="29"/>
                    <a:pt x="39" y="35"/>
                  </a:cubicBezTo>
                  <a:cubicBezTo>
                    <a:pt x="38" y="38"/>
                    <a:pt x="37" y="40"/>
                    <a:pt x="34" y="41"/>
                  </a:cubicBezTo>
                  <a:cubicBezTo>
                    <a:pt x="32" y="43"/>
                    <a:pt x="24" y="49"/>
                    <a:pt x="24" y="52"/>
                  </a:cubicBezTo>
                  <a:cubicBezTo>
                    <a:pt x="20" y="52"/>
                    <a:pt x="21" y="53"/>
                    <a:pt x="20" y="55"/>
                  </a:cubicBezTo>
                  <a:cubicBezTo>
                    <a:pt x="19" y="57"/>
                    <a:pt x="19" y="55"/>
                    <a:pt x="17" y="58"/>
                  </a:cubicBezTo>
                  <a:cubicBezTo>
                    <a:pt x="14" y="60"/>
                    <a:pt x="13" y="62"/>
                    <a:pt x="10" y="64"/>
                  </a:cubicBezTo>
                  <a:cubicBezTo>
                    <a:pt x="9" y="65"/>
                    <a:pt x="5" y="70"/>
                    <a:pt x="4" y="71"/>
                  </a:cubicBezTo>
                  <a:cubicBezTo>
                    <a:pt x="3" y="72"/>
                    <a:pt x="0" y="76"/>
                    <a:pt x="0" y="79"/>
                  </a:cubicBezTo>
                  <a:cubicBezTo>
                    <a:pt x="0" y="81"/>
                    <a:pt x="2" y="84"/>
                    <a:pt x="4" y="84"/>
                  </a:cubicBezTo>
                  <a:cubicBezTo>
                    <a:pt x="6" y="84"/>
                    <a:pt x="11" y="81"/>
                    <a:pt x="13" y="81"/>
                  </a:cubicBezTo>
                  <a:cubicBezTo>
                    <a:pt x="16" y="80"/>
                    <a:pt x="19" y="80"/>
                    <a:pt x="22" y="79"/>
                  </a:cubicBezTo>
                  <a:cubicBezTo>
                    <a:pt x="31" y="78"/>
                    <a:pt x="32" y="71"/>
                    <a:pt x="35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9" y="71"/>
                    <a:pt x="39" y="72"/>
                    <a:pt x="40" y="73"/>
                  </a:cubicBezTo>
                  <a:cubicBezTo>
                    <a:pt x="39" y="87"/>
                    <a:pt x="24" y="99"/>
                    <a:pt x="23" y="104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20" y="110"/>
                    <a:pt x="13" y="112"/>
                    <a:pt x="12" y="119"/>
                  </a:cubicBezTo>
                  <a:cubicBezTo>
                    <a:pt x="7" y="120"/>
                    <a:pt x="9" y="130"/>
                    <a:pt x="9" y="134"/>
                  </a:cubicBezTo>
                  <a:cubicBezTo>
                    <a:pt x="14" y="138"/>
                    <a:pt x="27" y="137"/>
                    <a:pt x="29" y="131"/>
                  </a:cubicBezTo>
                  <a:cubicBezTo>
                    <a:pt x="30" y="125"/>
                    <a:pt x="35" y="117"/>
                    <a:pt x="37" y="112"/>
                  </a:cubicBezTo>
                  <a:cubicBezTo>
                    <a:pt x="41" y="107"/>
                    <a:pt x="56" y="80"/>
                    <a:pt x="61" y="80"/>
                  </a:cubicBezTo>
                  <a:cubicBezTo>
                    <a:pt x="62" y="80"/>
                    <a:pt x="64" y="84"/>
                    <a:pt x="64" y="85"/>
                  </a:cubicBezTo>
                  <a:cubicBezTo>
                    <a:pt x="64" y="86"/>
                    <a:pt x="64" y="86"/>
                    <a:pt x="64" y="86"/>
                  </a:cubicBezTo>
                  <a:cubicBezTo>
                    <a:pt x="64" y="104"/>
                    <a:pt x="57" y="113"/>
                    <a:pt x="50" y="124"/>
                  </a:cubicBezTo>
                  <a:cubicBezTo>
                    <a:pt x="47" y="129"/>
                    <a:pt x="41" y="135"/>
                    <a:pt x="36" y="137"/>
                  </a:cubicBezTo>
                  <a:cubicBezTo>
                    <a:pt x="28" y="140"/>
                    <a:pt x="27" y="143"/>
                    <a:pt x="27" y="154"/>
                  </a:cubicBezTo>
                  <a:cubicBezTo>
                    <a:pt x="27" y="157"/>
                    <a:pt x="27" y="157"/>
                    <a:pt x="27" y="157"/>
                  </a:cubicBezTo>
                  <a:cubicBezTo>
                    <a:pt x="27" y="158"/>
                    <a:pt x="28" y="159"/>
                    <a:pt x="29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30" y="159"/>
                    <a:pt x="44" y="155"/>
                    <a:pt x="45" y="155"/>
                  </a:cubicBezTo>
                  <a:cubicBezTo>
                    <a:pt x="48" y="153"/>
                    <a:pt x="51" y="148"/>
                    <a:pt x="53" y="145"/>
                  </a:cubicBezTo>
                  <a:cubicBezTo>
                    <a:pt x="57" y="141"/>
                    <a:pt x="65" y="128"/>
                    <a:pt x="66" y="122"/>
                  </a:cubicBezTo>
                  <a:cubicBezTo>
                    <a:pt x="70" y="113"/>
                    <a:pt x="73" y="106"/>
                    <a:pt x="76" y="95"/>
                  </a:cubicBezTo>
                  <a:cubicBezTo>
                    <a:pt x="77" y="90"/>
                    <a:pt x="77" y="84"/>
                    <a:pt x="78" y="79"/>
                  </a:cubicBezTo>
                  <a:cubicBezTo>
                    <a:pt x="79" y="71"/>
                    <a:pt x="73" y="72"/>
                    <a:pt x="73" y="66"/>
                  </a:cubicBezTo>
                  <a:cubicBezTo>
                    <a:pt x="73" y="63"/>
                    <a:pt x="93" y="47"/>
                    <a:pt x="93" y="43"/>
                  </a:cubicBezTo>
                  <a:cubicBezTo>
                    <a:pt x="93" y="39"/>
                    <a:pt x="83" y="37"/>
                    <a:pt x="78" y="37"/>
                  </a:cubicBezTo>
                  <a:cubicBezTo>
                    <a:pt x="74" y="38"/>
                    <a:pt x="64" y="41"/>
                    <a:pt x="61" y="43"/>
                  </a:cubicBezTo>
                  <a:cubicBezTo>
                    <a:pt x="58" y="44"/>
                    <a:pt x="49" y="48"/>
                    <a:pt x="46" y="51"/>
                  </a:cubicBezTo>
                  <a:cubicBezTo>
                    <a:pt x="44" y="52"/>
                    <a:pt x="35" y="60"/>
                    <a:pt x="34" y="60"/>
                  </a:cubicBezTo>
                  <a:cubicBezTo>
                    <a:pt x="32" y="60"/>
                    <a:pt x="33" y="60"/>
                    <a:pt x="30" y="59"/>
                  </a:cubicBezTo>
                  <a:cubicBezTo>
                    <a:pt x="30" y="57"/>
                    <a:pt x="30" y="58"/>
                    <a:pt x="30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śḷïḑè"/>
            <p:cNvSpPr/>
            <p:nvPr/>
          </p:nvSpPr>
          <p:spPr bwMode="auto">
            <a:xfrm>
              <a:off x="5440360" y="2960272"/>
              <a:ext cx="3259749" cy="669401"/>
            </a:xfrm>
            <a:custGeom>
              <a:avLst/>
              <a:gdLst>
                <a:gd name="T0" fmla="*/ 66 w 1011"/>
                <a:gd name="T1" fmla="*/ 51 h 207"/>
                <a:gd name="T2" fmla="*/ 70 w 1011"/>
                <a:gd name="T3" fmla="*/ 58 h 207"/>
                <a:gd name="T4" fmla="*/ 52 w 1011"/>
                <a:gd name="T5" fmla="*/ 71 h 207"/>
                <a:gd name="T6" fmla="*/ 25 w 1011"/>
                <a:gd name="T7" fmla="*/ 207 h 207"/>
                <a:gd name="T8" fmla="*/ 42 w 1011"/>
                <a:gd name="T9" fmla="*/ 163 h 207"/>
                <a:gd name="T10" fmla="*/ 63 w 1011"/>
                <a:gd name="T11" fmla="*/ 95 h 207"/>
                <a:gd name="T12" fmla="*/ 86 w 1011"/>
                <a:gd name="T13" fmla="*/ 75 h 207"/>
                <a:gd name="T14" fmla="*/ 100 w 1011"/>
                <a:gd name="T15" fmla="*/ 45 h 207"/>
                <a:gd name="T16" fmla="*/ 72 w 1011"/>
                <a:gd name="T17" fmla="*/ 32 h 207"/>
                <a:gd name="T18" fmla="*/ 56 w 1011"/>
                <a:gd name="T19" fmla="*/ 33 h 207"/>
                <a:gd name="T20" fmla="*/ 50 w 1011"/>
                <a:gd name="T21" fmla="*/ 21 h 207"/>
                <a:gd name="T22" fmla="*/ 33 w 1011"/>
                <a:gd name="T23" fmla="*/ 0 h 207"/>
                <a:gd name="T24" fmla="*/ 20 w 1011"/>
                <a:gd name="T25" fmla="*/ 34 h 207"/>
                <a:gd name="T26" fmla="*/ 0 w 1011"/>
                <a:gd name="T27" fmla="*/ 61 h 207"/>
                <a:gd name="T28" fmla="*/ 22 w 1011"/>
                <a:gd name="T29" fmla="*/ 83 h 207"/>
                <a:gd name="T30" fmla="*/ 5 w 1011"/>
                <a:gd name="T31" fmla="*/ 106 h 207"/>
                <a:gd name="T32" fmla="*/ 14 w 1011"/>
                <a:gd name="T33" fmla="*/ 113 h 207"/>
                <a:gd name="T34" fmla="*/ 19 w 1011"/>
                <a:gd name="T35" fmla="*/ 173 h 207"/>
                <a:gd name="T36" fmla="*/ 18 w 1011"/>
                <a:gd name="T37" fmla="*/ 190 h 207"/>
                <a:gd name="T38" fmla="*/ 968 w 1011"/>
                <a:gd name="T39" fmla="*/ 193 h 207"/>
                <a:gd name="T40" fmla="*/ 984 w 1011"/>
                <a:gd name="T41" fmla="*/ 167 h 207"/>
                <a:gd name="T42" fmla="*/ 1011 w 1011"/>
                <a:gd name="T43" fmla="*/ 134 h 207"/>
                <a:gd name="T44" fmla="*/ 997 w 1011"/>
                <a:gd name="T45" fmla="*/ 128 h 207"/>
                <a:gd name="T46" fmla="*/ 987 w 1011"/>
                <a:gd name="T47" fmla="*/ 129 h 207"/>
                <a:gd name="T48" fmla="*/ 985 w 1011"/>
                <a:gd name="T49" fmla="*/ 99 h 207"/>
                <a:gd name="T50" fmla="*/ 977 w 1011"/>
                <a:gd name="T51" fmla="*/ 91 h 207"/>
                <a:gd name="T52" fmla="*/ 965 w 1011"/>
                <a:gd name="T53" fmla="*/ 94 h 207"/>
                <a:gd name="T54" fmla="*/ 967 w 1011"/>
                <a:gd name="T55" fmla="*/ 114 h 207"/>
                <a:gd name="T56" fmla="*/ 964 w 1011"/>
                <a:gd name="T57" fmla="*/ 128 h 207"/>
                <a:gd name="T58" fmla="*/ 946 w 1011"/>
                <a:gd name="T59" fmla="*/ 133 h 207"/>
                <a:gd name="T60" fmla="*/ 941 w 1011"/>
                <a:gd name="T61" fmla="*/ 129 h 207"/>
                <a:gd name="T62" fmla="*/ 926 w 1011"/>
                <a:gd name="T63" fmla="*/ 132 h 207"/>
                <a:gd name="T64" fmla="*/ 912 w 1011"/>
                <a:gd name="T65" fmla="*/ 151 h 207"/>
                <a:gd name="T66" fmla="*/ 920 w 1011"/>
                <a:gd name="T67" fmla="*/ 165 h 207"/>
                <a:gd name="T68" fmla="*/ 933 w 1011"/>
                <a:gd name="T69" fmla="*/ 164 h 207"/>
                <a:gd name="T70" fmla="*/ 965 w 1011"/>
                <a:gd name="T71" fmla="*/ 154 h 207"/>
                <a:gd name="T72" fmla="*/ 972 w 1011"/>
                <a:gd name="T73" fmla="*/ 159 h 207"/>
                <a:gd name="T74" fmla="*/ 952 w 1011"/>
                <a:gd name="T75" fmla="*/ 171 h 207"/>
                <a:gd name="T76" fmla="*/ 945 w 1011"/>
                <a:gd name="T77" fmla="*/ 19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1" h="207">
                  <a:moveTo>
                    <a:pt x="49" y="64"/>
                  </a:moveTo>
                  <a:cubicBezTo>
                    <a:pt x="49" y="54"/>
                    <a:pt x="57" y="52"/>
                    <a:pt x="66" y="51"/>
                  </a:cubicBezTo>
                  <a:cubicBezTo>
                    <a:pt x="68" y="52"/>
                    <a:pt x="70" y="53"/>
                    <a:pt x="70" y="55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61"/>
                    <a:pt x="57" y="71"/>
                    <a:pt x="54" y="71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49" y="71"/>
                    <a:pt x="49" y="67"/>
                    <a:pt x="49" y="64"/>
                  </a:cubicBezTo>
                  <a:close/>
                  <a:moveTo>
                    <a:pt x="25" y="207"/>
                  </a:moveTo>
                  <a:cubicBezTo>
                    <a:pt x="32" y="203"/>
                    <a:pt x="38" y="200"/>
                    <a:pt x="38" y="189"/>
                  </a:cubicBezTo>
                  <a:cubicBezTo>
                    <a:pt x="38" y="180"/>
                    <a:pt x="40" y="172"/>
                    <a:pt x="42" y="163"/>
                  </a:cubicBezTo>
                  <a:cubicBezTo>
                    <a:pt x="44" y="148"/>
                    <a:pt x="42" y="122"/>
                    <a:pt x="45" y="108"/>
                  </a:cubicBezTo>
                  <a:cubicBezTo>
                    <a:pt x="47" y="98"/>
                    <a:pt x="55" y="99"/>
                    <a:pt x="63" y="95"/>
                  </a:cubicBezTo>
                  <a:cubicBezTo>
                    <a:pt x="69" y="92"/>
                    <a:pt x="73" y="86"/>
                    <a:pt x="78" y="82"/>
                  </a:cubicBezTo>
                  <a:cubicBezTo>
                    <a:pt x="81" y="79"/>
                    <a:pt x="84" y="77"/>
                    <a:pt x="86" y="75"/>
                  </a:cubicBezTo>
                  <a:cubicBezTo>
                    <a:pt x="89" y="72"/>
                    <a:pt x="91" y="70"/>
                    <a:pt x="94" y="67"/>
                  </a:cubicBezTo>
                  <a:cubicBezTo>
                    <a:pt x="102" y="59"/>
                    <a:pt x="97" y="51"/>
                    <a:pt x="100" y="45"/>
                  </a:cubicBezTo>
                  <a:cubicBezTo>
                    <a:pt x="97" y="38"/>
                    <a:pt x="95" y="33"/>
                    <a:pt x="85" y="33"/>
                  </a:cubicBezTo>
                  <a:cubicBezTo>
                    <a:pt x="82" y="33"/>
                    <a:pt x="75" y="33"/>
                    <a:pt x="72" y="32"/>
                  </a:cubicBezTo>
                  <a:cubicBezTo>
                    <a:pt x="66" y="31"/>
                    <a:pt x="67" y="33"/>
                    <a:pt x="62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4" y="33"/>
                    <a:pt x="50" y="30"/>
                    <a:pt x="50" y="28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18"/>
                    <a:pt x="51" y="13"/>
                    <a:pt x="52" y="10"/>
                  </a:cubicBezTo>
                  <a:cubicBezTo>
                    <a:pt x="47" y="3"/>
                    <a:pt x="46" y="0"/>
                    <a:pt x="33" y="0"/>
                  </a:cubicBezTo>
                  <a:cubicBezTo>
                    <a:pt x="27" y="0"/>
                    <a:pt x="24" y="8"/>
                    <a:pt x="23" y="14"/>
                  </a:cubicBezTo>
                  <a:cubicBezTo>
                    <a:pt x="22" y="23"/>
                    <a:pt x="24" y="27"/>
                    <a:pt x="20" y="34"/>
                  </a:cubicBezTo>
                  <a:cubicBezTo>
                    <a:pt x="15" y="41"/>
                    <a:pt x="15" y="41"/>
                    <a:pt x="8" y="45"/>
                  </a:cubicBezTo>
                  <a:cubicBezTo>
                    <a:pt x="4" y="48"/>
                    <a:pt x="0" y="55"/>
                    <a:pt x="0" y="61"/>
                  </a:cubicBezTo>
                  <a:cubicBezTo>
                    <a:pt x="0" y="72"/>
                    <a:pt x="3" y="70"/>
                    <a:pt x="12" y="72"/>
                  </a:cubicBezTo>
                  <a:cubicBezTo>
                    <a:pt x="17" y="73"/>
                    <a:pt x="22" y="77"/>
                    <a:pt x="22" y="83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22" y="92"/>
                    <a:pt x="5" y="93"/>
                    <a:pt x="5" y="106"/>
                  </a:cubicBezTo>
                  <a:cubicBezTo>
                    <a:pt x="5" y="106"/>
                    <a:pt x="5" y="106"/>
                    <a:pt x="5" y="106"/>
                  </a:cubicBezTo>
                  <a:cubicBezTo>
                    <a:pt x="5" y="114"/>
                    <a:pt x="8" y="113"/>
                    <a:pt x="14" y="113"/>
                  </a:cubicBezTo>
                  <a:cubicBezTo>
                    <a:pt x="22" y="113"/>
                    <a:pt x="19" y="133"/>
                    <a:pt x="19" y="141"/>
                  </a:cubicBezTo>
                  <a:cubicBezTo>
                    <a:pt x="19" y="152"/>
                    <a:pt x="19" y="164"/>
                    <a:pt x="19" y="173"/>
                  </a:cubicBezTo>
                  <a:cubicBezTo>
                    <a:pt x="19" y="178"/>
                    <a:pt x="17" y="182"/>
                    <a:pt x="17" y="185"/>
                  </a:cubicBezTo>
                  <a:cubicBezTo>
                    <a:pt x="17" y="185"/>
                    <a:pt x="18" y="186"/>
                    <a:pt x="18" y="190"/>
                  </a:cubicBezTo>
                  <a:cubicBezTo>
                    <a:pt x="15" y="192"/>
                    <a:pt x="19" y="204"/>
                    <a:pt x="25" y="207"/>
                  </a:cubicBezTo>
                  <a:close/>
                  <a:moveTo>
                    <a:pt x="968" y="193"/>
                  </a:moveTo>
                  <a:cubicBezTo>
                    <a:pt x="973" y="191"/>
                    <a:pt x="975" y="187"/>
                    <a:pt x="979" y="183"/>
                  </a:cubicBezTo>
                  <a:cubicBezTo>
                    <a:pt x="981" y="179"/>
                    <a:pt x="984" y="172"/>
                    <a:pt x="984" y="167"/>
                  </a:cubicBezTo>
                  <a:cubicBezTo>
                    <a:pt x="984" y="155"/>
                    <a:pt x="982" y="155"/>
                    <a:pt x="989" y="150"/>
                  </a:cubicBezTo>
                  <a:cubicBezTo>
                    <a:pt x="1003" y="150"/>
                    <a:pt x="1011" y="148"/>
                    <a:pt x="1011" y="134"/>
                  </a:cubicBezTo>
                  <a:cubicBezTo>
                    <a:pt x="1011" y="132"/>
                    <a:pt x="1011" y="131"/>
                    <a:pt x="1010" y="130"/>
                  </a:cubicBezTo>
                  <a:cubicBezTo>
                    <a:pt x="997" y="128"/>
                    <a:pt x="997" y="128"/>
                    <a:pt x="997" y="128"/>
                  </a:cubicBezTo>
                  <a:cubicBezTo>
                    <a:pt x="995" y="128"/>
                    <a:pt x="995" y="129"/>
                    <a:pt x="994" y="129"/>
                  </a:cubicBezTo>
                  <a:cubicBezTo>
                    <a:pt x="987" y="129"/>
                    <a:pt x="987" y="129"/>
                    <a:pt x="987" y="129"/>
                  </a:cubicBezTo>
                  <a:cubicBezTo>
                    <a:pt x="983" y="129"/>
                    <a:pt x="977" y="126"/>
                    <a:pt x="977" y="122"/>
                  </a:cubicBezTo>
                  <a:cubicBezTo>
                    <a:pt x="977" y="119"/>
                    <a:pt x="985" y="112"/>
                    <a:pt x="985" y="99"/>
                  </a:cubicBezTo>
                  <a:cubicBezTo>
                    <a:pt x="985" y="95"/>
                    <a:pt x="985" y="95"/>
                    <a:pt x="985" y="95"/>
                  </a:cubicBezTo>
                  <a:cubicBezTo>
                    <a:pt x="985" y="93"/>
                    <a:pt x="979" y="91"/>
                    <a:pt x="977" y="91"/>
                  </a:cubicBezTo>
                  <a:cubicBezTo>
                    <a:pt x="975" y="91"/>
                    <a:pt x="975" y="91"/>
                    <a:pt x="975" y="91"/>
                  </a:cubicBezTo>
                  <a:cubicBezTo>
                    <a:pt x="975" y="91"/>
                    <a:pt x="965" y="93"/>
                    <a:pt x="965" y="94"/>
                  </a:cubicBezTo>
                  <a:cubicBezTo>
                    <a:pt x="962" y="95"/>
                    <a:pt x="960" y="96"/>
                    <a:pt x="959" y="100"/>
                  </a:cubicBezTo>
                  <a:cubicBezTo>
                    <a:pt x="957" y="111"/>
                    <a:pt x="967" y="106"/>
                    <a:pt x="967" y="114"/>
                  </a:cubicBezTo>
                  <a:cubicBezTo>
                    <a:pt x="967" y="123"/>
                    <a:pt x="967" y="123"/>
                    <a:pt x="967" y="123"/>
                  </a:cubicBezTo>
                  <a:cubicBezTo>
                    <a:pt x="967" y="124"/>
                    <a:pt x="965" y="126"/>
                    <a:pt x="964" y="128"/>
                  </a:cubicBezTo>
                  <a:cubicBezTo>
                    <a:pt x="963" y="130"/>
                    <a:pt x="961" y="130"/>
                    <a:pt x="958" y="130"/>
                  </a:cubicBezTo>
                  <a:cubicBezTo>
                    <a:pt x="950" y="130"/>
                    <a:pt x="951" y="130"/>
                    <a:pt x="946" y="133"/>
                  </a:cubicBezTo>
                  <a:cubicBezTo>
                    <a:pt x="939" y="133"/>
                    <a:pt x="939" y="133"/>
                    <a:pt x="939" y="133"/>
                  </a:cubicBezTo>
                  <a:cubicBezTo>
                    <a:pt x="941" y="129"/>
                    <a:pt x="941" y="129"/>
                    <a:pt x="941" y="129"/>
                  </a:cubicBezTo>
                  <a:cubicBezTo>
                    <a:pt x="938" y="128"/>
                    <a:pt x="938" y="128"/>
                    <a:pt x="938" y="128"/>
                  </a:cubicBezTo>
                  <a:cubicBezTo>
                    <a:pt x="928" y="128"/>
                    <a:pt x="935" y="130"/>
                    <a:pt x="926" y="132"/>
                  </a:cubicBezTo>
                  <a:cubicBezTo>
                    <a:pt x="929" y="137"/>
                    <a:pt x="931" y="129"/>
                    <a:pt x="935" y="136"/>
                  </a:cubicBezTo>
                  <a:cubicBezTo>
                    <a:pt x="924" y="137"/>
                    <a:pt x="916" y="144"/>
                    <a:pt x="912" y="151"/>
                  </a:cubicBezTo>
                  <a:cubicBezTo>
                    <a:pt x="917" y="164"/>
                    <a:pt x="917" y="164"/>
                    <a:pt x="917" y="164"/>
                  </a:cubicBezTo>
                  <a:cubicBezTo>
                    <a:pt x="918" y="165"/>
                    <a:pt x="918" y="165"/>
                    <a:pt x="920" y="165"/>
                  </a:cubicBezTo>
                  <a:cubicBezTo>
                    <a:pt x="920" y="165"/>
                    <a:pt x="920" y="165"/>
                    <a:pt x="920" y="165"/>
                  </a:cubicBezTo>
                  <a:cubicBezTo>
                    <a:pt x="921" y="165"/>
                    <a:pt x="930" y="164"/>
                    <a:pt x="933" y="164"/>
                  </a:cubicBezTo>
                  <a:cubicBezTo>
                    <a:pt x="935" y="164"/>
                    <a:pt x="942" y="161"/>
                    <a:pt x="944" y="161"/>
                  </a:cubicBezTo>
                  <a:cubicBezTo>
                    <a:pt x="948" y="159"/>
                    <a:pt x="961" y="154"/>
                    <a:pt x="965" y="154"/>
                  </a:cubicBezTo>
                  <a:cubicBezTo>
                    <a:pt x="966" y="154"/>
                    <a:pt x="966" y="154"/>
                    <a:pt x="966" y="154"/>
                  </a:cubicBezTo>
                  <a:cubicBezTo>
                    <a:pt x="969" y="154"/>
                    <a:pt x="972" y="157"/>
                    <a:pt x="972" y="159"/>
                  </a:cubicBezTo>
                  <a:cubicBezTo>
                    <a:pt x="972" y="161"/>
                    <a:pt x="968" y="168"/>
                    <a:pt x="967" y="169"/>
                  </a:cubicBezTo>
                  <a:cubicBezTo>
                    <a:pt x="964" y="171"/>
                    <a:pt x="957" y="171"/>
                    <a:pt x="952" y="171"/>
                  </a:cubicBezTo>
                  <a:cubicBezTo>
                    <a:pt x="951" y="172"/>
                    <a:pt x="945" y="179"/>
                    <a:pt x="945" y="182"/>
                  </a:cubicBezTo>
                  <a:cubicBezTo>
                    <a:pt x="945" y="190"/>
                    <a:pt x="945" y="190"/>
                    <a:pt x="945" y="190"/>
                  </a:cubicBezTo>
                  <a:cubicBezTo>
                    <a:pt x="947" y="202"/>
                    <a:pt x="960" y="198"/>
                    <a:pt x="968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šḻïḑe"/>
            <p:cNvSpPr/>
            <p:nvPr/>
          </p:nvSpPr>
          <p:spPr bwMode="auto">
            <a:xfrm>
              <a:off x="5301300" y="3756463"/>
              <a:ext cx="184051" cy="162238"/>
            </a:xfrm>
            <a:custGeom>
              <a:avLst/>
              <a:gdLst>
                <a:gd name="T0" fmla="*/ 68 w 135"/>
                <a:gd name="T1" fmla="*/ 85 h 119"/>
                <a:gd name="T2" fmla="*/ 66 w 135"/>
                <a:gd name="T3" fmla="*/ 85 h 119"/>
                <a:gd name="T4" fmla="*/ 42 w 135"/>
                <a:gd name="T5" fmla="*/ 0 h 119"/>
                <a:gd name="T6" fmla="*/ 0 w 135"/>
                <a:gd name="T7" fmla="*/ 0 h 119"/>
                <a:gd name="T8" fmla="*/ 0 w 135"/>
                <a:gd name="T9" fmla="*/ 119 h 119"/>
                <a:gd name="T10" fmla="*/ 23 w 135"/>
                <a:gd name="T11" fmla="*/ 119 h 119"/>
                <a:gd name="T12" fmla="*/ 23 w 135"/>
                <a:gd name="T13" fmla="*/ 17 h 119"/>
                <a:gd name="T14" fmla="*/ 23 w 135"/>
                <a:gd name="T15" fmla="*/ 17 h 119"/>
                <a:gd name="T16" fmla="*/ 57 w 135"/>
                <a:gd name="T17" fmla="*/ 119 h 119"/>
                <a:gd name="T18" fmla="*/ 78 w 135"/>
                <a:gd name="T19" fmla="*/ 119 h 119"/>
                <a:gd name="T20" fmla="*/ 111 w 135"/>
                <a:gd name="T21" fmla="*/ 17 h 119"/>
                <a:gd name="T22" fmla="*/ 111 w 135"/>
                <a:gd name="T23" fmla="*/ 17 h 119"/>
                <a:gd name="T24" fmla="*/ 111 w 135"/>
                <a:gd name="T25" fmla="*/ 119 h 119"/>
                <a:gd name="T26" fmla="*/ 135 w 135"/>
                <a:gd name="T27" fmla="*/ 119 h 119"/>
                <a:gd name="T28" fmla="*/ 135 w 135"/>
                <a:gd name="T29" fmla="*/ 0 h 119"/>
                <a:gd name="T30" fmla="*/ 94 w 135"/>
                <a:gd name="T31" fmla="*/ 0 h 119"/>
                <a:gd name="T32" fmla="*/ 68 w 135"/>
                <a:gd name="T33" fmla="*/ 8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19">
                  <a:moveTo>
                    <a:pt x="68" y="85"/>
                  </a:moveTo>
                  <a:lnTo>
                    <a:pt x="66" y="85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23" y="119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57" y="119"/>
                  </a:lnTo>
                  <a:lnTo>
                    <a:pt x="78" y="119"/>
                  </a:lnTo>
                  <a:lnTo>
                    <a:pt x="111" y="17"/>
                  </a:lnTo>
                  <a:lnTo>
                    <a:pt x="111" y="17"/>
                  </a:lnTo>
                  <a:lnTo>
                    <a:pt x="111" y="119"/>
                  </a:lnTo>
                  <a:lnTo>
                    <a:pt x="135" y="119"/>
                  </a:lnTo>
                  <a:lnTo>
                    <a:pt x="135" y="0"/>
                  </a:lnTo>
                  <a:lnTo>
                    <a:pt x="94" y="0"/>
                  </a:lnTo>
                  <a:lnTo>
                    <a:pt x="6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ŝľíďe"/>
            <p:cNvSpPr/>
            <p:nvPr/>
          </p:nvSpPr>
          <p:spPr bwMode="auto">
            <a:xfrm>
              <a:off x="5526251" y="3756463"/>
              <a:ext cx="35447" cy="1622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ṡľidé"/>
            <p:cNvSpPr/>
            <p:nvPr/>
          </p:nvSpPr>
          <p:spPr bwMode="auto">
            <a:xfrm>
              <a:off x="5601235" y="3756463"/>
              <a:ext cx="144514" cy="162238"/>
            </a:xfrm>
            <a:custGeom>
              <a:avLst/>
              <a:gdLst>
                <a:gd name="T0" fmla="*/ 83 w 106"/>
                <a:gd name="T1" fmla="*/ 93 h 119"/>
                <a:gd name="T2" fmla="*/ 83 w 106"/>
                <a:gd name="T3" fmla="*/ 93 h 119"/>
                <a:gd name="T4" fmla="*/ 38 w 106"/>
                <a:gd name="T5" fmla="*/ 0 h 119"/>
                <a:gd name="T6" fmla="*/ 0 w 106"/>
                <a:gd name="T7" fmla="*/ 0 h 119"/>
                <a:gd name="T8" fmla="*/ 0 w 106"/>
                <a:gd name="T9" fmla="*/ 119 h 119"/>
                <a:gd name="T10" fmla="*/ 23 w 106"/>
                <a:gd name="T11" fmla="*/ 119 h 119"/>
                <a:gd name="T12" fmla="*/ 23 w 106"/>
                <a:gd name="T13" fmla="*/ 19 h 119"/>
                <a:gd name="T14" fmla="*/ 23 w 106"/>
                <a:gd name="T15" fmla="*/ 19 h 119"/>
                <a:gd name="T16" fmla="*/ 71 w 106"/>
                <a:gd name="T17" fmla="*/ 119 h 119"/>
                <a:gd name="T18" fmla="*/ 106 w 106"/>
                <a:gd name="T19" fmla="*/ 119 h 119"/>
                <a:gd name="T20" fmla="*/ 106 w 106"/>
                <a:gd name="T21" fmla="*/ 0 h 119"/>
                <a:gd name="T22" fmla="*/ 83 w 106"/>
                <a:gd name="T23" fmla="*/ 0 h 119"/>
                <a:gd name="T24" fmla="*/ 83 w 106"/>
                <a:gd name="T25" fmla="*/ 9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119">
                  <a:moveTo>
                    <a:pt x="83" y="93"/>
                  </a:moveTo>
                  <a:lnTo>
                    <a:pt x="83" y="93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23" y="1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71" y="119"/>
                  </a:lnTo>
                  <a:lnTo>
                    <a:pt x="106" y="119"/>
                  </a:lnTo>
                  <a:lnTo>
                    <a:pt x="106" y="0"/>
                  </a:lnTo>
                  <a:lnTo>
                    <a:pt x="83" y="0"/>
                  </a:lnTo>
                  <a:lnTo>
                    <a:pt x="8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śļíḋe"/>
            <p:cNvSpPr/>
            <p:nvPr/>
          </p:nvSpPr>
          <p:spPr bwMode="auto">
            <a:xfrm>
              <a:off x="5778469" y="3756463"/>
              <a:ext cx="125427" cy="162238"/>
            </a:xfrm>
            <a:custGeom>
              <a:avLst/>
              <a:gdLst>
                <a:gd name="T0" fmla="*/ 90 w 92"/>
                <a:gd name="T1" fmla="*/ 19 h 119"/>
                <a:gd name="T2" fmla="*/ 90 w 92"/>
                <a:gd name="T3" fmla="*/ 0 h 119"/>
                <a:gd name="T4" fmla="*/ 5 w 92"/>
                <a:gd name="T5" fmla="*/ 0 h 119"/>
                <a:gd name="T6" fmla="*/ 5 w 92"/>
                <a:gd name="T7" fmla="*/ 19 h 119"/>
                <a:gd name="T8" fmla="*/ 59 w 92"/>
                <a:gd name="T9" fmla="*/ 19 h 119"/>
                <a:gd name="T10" fmla="*/ 0 w 92"/>
                <a:gd name="T11" fmla="*/ 97 h 119"/>
                <a:gd name="T12" fmla="*/ 0 w 92"/>
                <a:gd name="T13" fmla="*/ 119 h 119"/>
                <a:gd name="T14" fmla="*/ 92 w 92"/>
                <a:gd name="T15" fmla="*/ 119 h 119"/>
                <a:gd name="T16" fmla="*/ 92 w 92"/>
                <a:gd name="T17" fmla="*/ 97 h 119"/>
                <a:gd name="T18" fmla="*/ 33 w 92"/>
                <a:gd name="T19" fmla="*/ 97 h 119"/>
                <a:gd name="T20" fmla="*/ 90 w 92"/>
                <a:gd name="T21" fmla="*/ 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19">
                  <a:moveTo>
                    <a:pt x="90" y="19"/>
                  </a:moveTo>
                  <a:lnTo>
                    <a:pt x="90" y="0"/>
                  </a:lnTo>
                  <a:lnTo>
                    <a:pt x="5" y="0"/>
                  </a:lnTo>
                  <a:lnTo>
                    <a:pt x="5" y="19"/>
                  </a:lnTo>
                  <a:lnTo>
                    <a:pt x="59" y="19"/>
                  </a:lnTo>
                  <a:lnTo>
                    <a:pt x="0" y="97"/>
                  </a:lnTo>
                  <a:lnTo>
                    <a:pt x="0" y="119"/>
                  </a:lnTo>
                  <a:lnTo>
                    <a:pt x="92" y="119"/>
                  </a:lnTo>
                  <a:lnTo>
                    <a:pt x="92" y="97"/>
                  </a:lnTo>
                  <a:lnTo>
                    <a:pt x="33" y="97"/>
                  </a:lnTo>
                  <a:lnTo>
                    <a:pt x="9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ṣ1ïḑé"/>
            <p:cNvSpPr/>
            <p:nvPr/>
          </p:nvSpPr>
          <p:spPr bwMode="auto">
            <a:xfrm>
              <a:off x="5939343" y="3756463"/>
              <a:ext cx="139061" cy="162238"/>
            </a:xfrm>
            <a:custGeom>
              <a:avLst/>
              <a:gdLst>
                <a:gd name="T0" fmla="*/ 33 w 43"/>
                <a:gd name="T1" fmla="*/ 27 h 50"/>
                <a:gd name="T2" fmla="*/ 30 w 43"/>
                <a:gd name="T3" fmla="*/ 39 h 50"/>
                <a:gd name="T4" fmla="*/ 22 w 43"/>
                <a:gd name="T5" fmla="*/ 43 h 50"/>
                <a:gd name="T6" fmla="*/ 13 w 43"/>
                <a:gd name="T7" fmla="*/ 39 h 50"/>
                <a:gd name="T8" fmla="*/ 11 w 43"/>
                <a:gd name="T9" fmla="*/ 27 h 50"/>
                <a:gd name="T10" fmla="*/ 11 w 43"/>
                <a:gd name="T11" fmla="*/ 0 h 50"/>
                <a:gd name="T12" fmla="*/ 0 w 43"/>
                <a:gd name="T13" fmla="*/ 0 h 50"/>
                <a:gd name="T14" fmla="*/ 0 w 43"/>
                <a:gd name="T15" fmla="*/ 31 h 50"/>
                <a:gd name="T16" fmla="*/ 22 w 43"/>
                <a:gd name="T17" fmla="*/ 50 h 50"/>
                <a:gd name="T18" fmla="*/ 43 w 43"/>
                <a:gd name="T19" fmla="*/ 31 h 50"/>
                <a:gd name="T20" fmla="*/ 43 w 43"/>
                <a:gd name="T21" fmla="*/ 0 h 50"/>
                <a:gd name="T22" fmla="*/ 33 w 43"/>
                <a:gd name="T23" fmla="*/ 0 h 50"/>
                <a:gd name="T24" fmla="*/ 33 w 43"/>
                <a:gd name="T2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50">
                  <a:moveTo>
                    <a:pt x="33" y="27"/>
                  </a:moveTo>
                  <a:cubicBezTo>
                    <a:pt x="33" y="33"/>
                    <a:pt x="32" y="37"/>
                    <a:pt x="30" y="39"/>
                  </a:cubicBezTo>
                  <a:cubicBezTo>
                    <a:pt x="29" y="42"/>
                    <a:pt x="26" y="43"/>
                    <a:pt x="22" y="43"/>
                  </a:cubicBezTo>
                  <a:cubicBezTo>
                    <a:pt x="18" y="43"/>
                    <a:pt x="15" y="42"/>
                    <a:pt x="13" y="39"/>
                  </a:cubicBezTo>
                  <a:cubicBezTo>
                    <a:pt x="11" y="37"/>
                    <a:pt x="10" y="33"/>
                    <a:pt x="11" y="27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44"/>
                    <a:pt x="7" y="50"/>
                    <a:pt x="22" y="50"/>
                  </a:cubicBezTo>
                  <a:cubicBezTo>
                    <a:pt x="36" y="50"/>
                    <a:pt x="43" y="44"/>
                    <a:pt x="43" y="31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ṧḷíďè"/>
            <p:cNvSpPr/>
            <p:nvPr/>
          </p:nvSpPr>
          <p:spPr bwMode="auto">
            <a:xfrm>
              <a:off x="6175202" y="3756463"/>
              <a:ext cx="141788" cy="162238"/>
            </a:xfrm>
            <a:custGeom>
              <a:avLst/>
              <a:gdLst>
                <a:gd name="T0" fmla="*/ 33 w 44"/>
                <a:gd name="T1" fmla="*/ 27 h 50"/>
                <a:gd name="T2" fmla="*/ 31 w 44"/>
                <a:gd name="T3" fmla="*/ 39 h 50"/>
                <a:gd name="T4" fmla="*/ 22 w 44"/>
                <a:gd name="T5" fmla="*/ 43 h 50"/>
                <a:gd name="T6" fmla="*/ 13 w 44"/>
                <a:gd name="T7" fmla="*/ 39 h 50"/>
                <a:gd name="T8" fmla="*/ 11 w 44"/>
                <a:gd name="T9" fmla="*/ 27 h 50"/>
                <a:gd name="T10" fmla="*/ 11 w 44"/>
                <a:gd name="T11" fmla="*/ 0 h 50"/>
                <a:gd name="T12" fmla="*/ 0 w 44"/>
                <a:gd name="T13" fmla="*/ 0 h 50"/>
                <a:gd name="T14" fmla="*/ 0 w 44"/>
                <a:gd name="T15" fmla="*/ 31 h 50"/>
                <a:gd name="T16" fmla="*/ 22 w 44"/>
                <a:gd name="T17" fmla="*/ 50 h 50"/>
                <a:gd name="T18" fmla="*/ 44 w 44"/>
                <a:gd name="T19" fmla="*/ 31 h 50"/>
                <a:gd name="T20" fmla="*/ 44 w 44"/>
                <a:gd name="T21" fmla="*/ 0 h 50"/>
                <a:gd name="T22" fmla="*/ 33 w 44"/>
                <a:gd name="T23" fmla="*/ 0 h 50"/>
                <a:gd name="T24" fmla="*/ 33 w 44"/>
                <a:gd name="T2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50">
                  <a:moveTo>
                    <a:pt x="33" y="27"/>
                  </a:moveTo>
                  <a:cubicBezTo>
                    <a:pt x="33" y="33"/>
                    <a:pt x="32" y="37"/>
                    <a:pt x="31" y="39"/>
                  </a:cubicBezTo>
                  <a:cubicBezTo>
                    <a:pt x="29" y="42"/>
                    <a:pt x="26" y="43"/>
                    <a:pt x="22" y="43"/>
                  </a:cubicBezTo>
                  <a:cubicBezTo>
                    <a:pt x="18" y="43"/>
                    <a:pt x="15" y="42"/>
                    <a:pt x="13" y="39"/>
                  </a:cubicBezTo>
                  <a:cubicBezTo>
                    <a:pt x="11" y="37"/>
                    <a:pt x="11" y="33"/>
                    <a:pt x="11" y="27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44"/>
                    <a:pt x="8" y="50"/>
                    <a:pt x="22" y="50"/>
                  </a:cubicBezTo>
                  <a:cubicBezTo>
                    <a:pt x="36" y="50"/>
                    <a:pt x="43" y="44"/>
                    <a:pt x="44" y="31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$1iḓê"/>
            <p:cNvSpPr/>
            <p:nvPr/>
          </p:nvSpPr>
          <p:spPr bwMode="auto">
            <a:xfrm>
              <a:off x="6359253" y="3756463"/>
              <a:ext cx="148604" cy="162238"/>
            </a:xfrm>
            <a:custGeom>
              <a:avLst/>
              <a:gdLst>
                <a:gd name="T0" fmla="*/ 85 w 109"/>
                <a:gd name="T1" fmla="*/ 93 h 119"/>
                <a:gd name="T2" fmla="*/ 83 w 109"/>
                <a:gd name="T3" fmla="*/ 93 h 119"/>
                <a:gd name="T4" fmla="*/ 38 w 109"/>
                <a:gd name="T5" fmla="*/ 0 h 119"/>
                <a:gd name="T6" fmla="*/ 0 w 109"/>
                <a:gd name="T7" fmla="*/ 0 h 119"/>
                <a:gd name="T8" fmla="*/ 0 w 109"/>
                <a:gd name="T9" fmla="*/ 119 h 119"/>
                <a:gd name="T10" fmla="*/ 23 w 109"/>
                <a:gd name="T11" fmla="*/ 119 h 119"/>
                <a:gd name="T12" fmla="*/ 23 w 109"/>
                <a:gd name="T13" fmla="*/ 19 h 119"/>
                <a:gd name="T14" fmla="*/ 26 w 109"/>
                <a:gd name="T15" fmla="*/ 19 h 119"/>
                <a:gd name="T16" fmla="*/ 71 w 109"/>
                <a:gd name="T17" fmla="*/ 119 h 119"/>
                <a:gd name="T18" fmla="*/ 109 w 109"/>
                <a:gd name="T19" fmla="*/ 119 h 119"/>
                <a:gd name="T20" fmla="*/ 109 w 109"/>
                <a:gd name="T21" fmla="*/ 0 h 119"/>
                <a:gd name="T22" fmla="*/ 85 w 109"/>
                <a:gd name="T23" fmla="*/ 0 h 119"/>
                <a:gd name="T24" fmla="*/ 85 w 109"/>
                <a:gd name="T25" fmla="*/ 9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19">
                  <a:moveTo>
                    <a:pt x="85" y="93"/>
                  </a:moveTo>
                  <a:lnTo>
                    <a:pt x="83" y="93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23" y="119"/>
                  </a:lnTo>
                  <a:lnTo>
                    <a:pt x="23" y="19"/>
                  </a:lnTo>
                  <a:lnTo>
                    <a:pt x="26" y="19"/>
                  </a:lnTo>
                  <a:lnTo>
                    <a:pt x="71" y="119"/>
                  </a:lnTo>
                  <a:lnTo>
                    <a:pt x="109" y="119"/>
                  </a:lnTo>
                  <a:lnTo>
                    <a:pt x="109" y="0"/>
                  </a:lnTo>
                  <a:lnTo>
                    <a:pt x="85" y="0"/>
                  </a:lnTo>
                  <a:lnTo>
                    <a:pt x="85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ṩḻïḍê"/>
            <p:cNvSpPr/>
            <p:nvPr/>
          </p:nvSpPr>
          <p:spPr bwMode="auto">
            <a:xfrm>
              <a:off x="6546030" y="3756463"/>
              <a:ext cx="35447" cy="1622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Sliḑè"/>
            <p:cNvSpPr/>
            <p:nvPr/>
          </p:nvSpPr>
          <p:spPr bwMode="auto">
            <a:xfrm>
              <a:off x="6610107" y="3756463"/>
              <a:ext cx="155421" cy="162238"/>
            </a:xfrm>
            <a:custGeom>
              <a:avLst/>
              <a:gdLst>
                <a:gd name="T0" fmla="*/ 59 w 114"/>
                <a:gd name="T1" fmla="*/ 93 h 119"/>
                <a:gd name="T2" fmla="*/ 57 w 114"/>
                <a:gd name="T3" fmla="*/ 93 h 119"/>
                <a:gd name="T4" fmla="*/ 26 w 114"/>
                <a:gd name="T5" fmla="*/ 0 h 119"/>
                <a:gd name="T6" fmla="*/ 0 w 114"/>
                <a:gd name="T7" fmla="*/ 0 h 119"/>
                <a:gd name="T8" fmla="*/ 43 w 114"/>
                <a:gd name="T9" fmla="*/ 119 h 119"/>
                <a:gd name="T10" fmla="*/ 71 w 114"/>
                <a:gd name="T11" fmla="*/ 119 h 119"/>
                <a:gd name="T12" fmla="*/ 114 w 114"/>
                <a:gd name="T13" fmla="*/ 0 h 119"/>
                <a:gd name="T14" fmla="*/ 90 w 114"/>
                <a:gd name="T15" fmla="*/ 0 h 119"/>
                <a:gd name="T16" fmla="*/ 59 w 114"/>
                <a:gd name="T17" fmla="*/ 9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19">
                  <a:moveTo>
                    <a:pt x="59" y="93"/>
                  </a:moveTo>
                  <a:lnTo>
                    <a:pt x="57" y="93"/>
                  </a:lnTo>
                  <a:lnTo>
                    <a:pt x="26" y="0"/>
                  </a:lnTo>
                  <a:lnTo>
                    <a:pt x="0" y="0"/>
                  </a:lnTo>
                  <a:lnTo>
                    <a:pt x="43" y="119"/>
                  </a:lnTo>
                  <a:lnTo>
                    <a:pt x="71" y="119"/>
                  </a:lnTo>
                  <a:lnTo>
                    <a:pt x="114" y="0"/>
                  </a:lnTo>
                  <a:lnTo>
                    <a:pt x="90" y="0"/>
                  </a:lnTo>
                  <a:lnTo>
                    <a:pt x="59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ṥļïde"/>
            <p:cNvSpPr/>
            <p:nvPr/>
          </p:nvSpPr>
          <p:spPr bwMode="auto">
            <a:xfrm>
              <a:off x="6794159" y="3756463"/>
              <a:ext cx="110431" cy="162238"/>
            </a:xfrm>
            <a:custGeom>
              <a:avLst/>
              <a:gdLst>
                <a:gd name="T0" fmla="*/ 26 w 81"/>
                <a:gd name="T1" fmla="*/ 66 h 119"/>
                <a:gd name="T2" fmla="*/ 76 w 81"/>
                <a:gd name="T3" fmla="*/ 66 h 119"/>
                <a:gd name="T4" fmla="*/ 76 w 81"/>
                <a:gd name="T5" fmla="*/ 47 h 119"/>
                <a:gd name="T6" fmla="*/ 26 w 81"/>
                <a:gd name="T7" fmla="*/ 47 h 119"/>
                <a:gd name="T8" fmla="*/ 26 w 81"/>
                <a:gd name="T9" fmla="*/ 19 h 119"/>
                <a:gd name="T10" fmla="*/ 78 w 81"/>
                <a:gd name="T11" fmla="*/ 19 h 119"/>
                <a:gd name="T12" fmla="*/ 78 w 81"/>
                <a:gd name="T13" fmla="*/ 0 h 119"/>
                <a:gd name="T14" fmla="*/ 0 w 81"/>
                <a:gd name="T15" fmla="*/ 0 h 119"/>
                <a:gd name="T16" fmla="*/ 0 w 81"/>
                <a:gd name="T17" fmla="*/ 119 h 119"/>
                <a:gd name="T18" fmla="*/ 81 w 81"/>
                <a:gd name="T19" fmla="*/ 119 h 119"/>
                <a:gd name="T20" fmla="*/ 81 w 81"/>
                <a:gd name="T21" fmla="*/ 97 h 119"/>
                <a:gd name="T22" fmla="*/ 26 w 81"/>
                <a:gd name="T23" fmla="*/ 97 h 119"/>
                <a:gd name="T24" fmla="*/ 26 w 81"/>
                <a:gd name="T25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119">
                  <a:moveTo>
                    <a:pt x="26" y="66"/>
                  </a:moveTo>
                  <a:lnTo>
                    <a:pt x="76" y="66"/>
                  </a:lnTo>
                  <a:lnTo>
                    <a:pt x="76" y="47"/>
                  </a:lnTo>
                  <a:lnTo>
                    <a:pt x="26" y="47"/>
                  </a:lnTo>
                  <a:lnTo>
                    <a:pt x="26" y="19"/>
                  </a:lnTo>
                  <a:lnTo>
                    <a:pt x="78" y="19"/>
                  </a:lnTo>
                  <a:lnTo>
                    <a:pt x="78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81" y="119"/>
                  </a:lnTo>
                  <a:lnTo>
                    <a:pt x="81" y="97"/>
                  </a:lnTo>
                  <a:lnTo>
                    <a:pt x="26" y="97"/>
                  </a:lnTo>
                  <a:lnTo>
                    <a:pt x="26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ś1ïďe"/>
            <p:cNvSpPr/>
            <p:nvPr/>
          </p:nvSpPr>
          <p:spPr bwMode="auto">
            <a:xfrm>
              <a:off x="6942763" y="3756463"/>
              <a:ext cx="129517" cy="162238"/>
            </a:xfrm>
            <a:custGeom>
              <a:avLst/>
              <a:gdLst>
                <a:gd name="T0" fmla="*/ 37 w 40"/>
                <a:gd name="T1" fmla="*/ 36 h 50"/>
                <a:gd name="T2" fmla="*/ 28 w 40"/>
                <a:gd name="T3" fmla="*/ 25 h 50"/>
                <a:gd name="T4" fmla="*/ 28 w 40"/>
                <a:gd name="T5" fmla="*/ 25 h 50"/>
                <a:gd name="T6" fmla="*/ 39 w 40"/>
                <a:gd name="T7" fmla="*/ 13 h 50"/>
                <a:gd name="T8" fmla="*/ 21 w 40"/>
                <a:gd name="T9" fmla="*/ 0 h 50"/>
                <a:gd name="T10" fmla="*/ 0 w 40"/>
                <a:gd name="T11" fmla="*/ 0 h 50"/>
                <a:gd name="T12" fmla="*/ 0 w 40"/>
                <a:gd name="T13" fmla="*/ 50 h 50"/>
                <a:gd name="T14" fmla="*/ 11 w 40"/>
                <a:gd name="T15" fmla="*/ 50 h 50"/>
                <a:gd name="T16" fmla="*/ 11 w 40"/>
                <a:gd name="T17" fmla="*/ 30 h 50"/>
                <a:gd name="T18" fmla="*/ 22 w 40"/>
                <a:gd name="T19" fmla="*/ 30 h 50"/>
                <a:gd name="T20" fmla="*/ 27 w 40"/>
                <a:gd name="T21" fmla="*/ 36 h 50"/>
                <a:gd name="T22" fmla="*/ 29 w 40"/>
                <a:gd name="T23" fmla="*/ 50 h 50"/>
                <a:gd name="T24" fmla="*/ 40 w 40"/>
                <a:gd name="T25" fmla="*/ 50 h 50"/>
                <a:gd name="T26" fmla="*/ 38 w 40"/>
                <a:gd name="T27" fmla="*/ 38 h 50"/>
                <a:gd name="T28" fmla="*/ 37 w 40"/>
                <a:gd name="T29" fmla="*/ 36 h 50"/>
                <a:gd name="T30" fmla="*/ 20 w 40"/>
                <a:gd name="T31" fmla="*/ 21 h 50"/>
                <a:gd name="T32" fmla="*/ 11 w 40"/>
                <a:gd name="T33" fmla="*/ 21 h 50"/>
                <a:gd name="T34" fmla="*/ 11 w 40"/>
                <a:gd name="T35" fmla="*/ 8 h 50"/>
                <a:gd name="T36" fmla="*/ 20 w 40"/>
                <a:gd name="T37" fmla="*/ 8 h 50"/>
                <a:gd name="T38" fmla="*/ 27 w 40"/>
                <a:gd name="T39" fmla="*/ 14 h 50"/>
                <a:gd name="T40" fmla="*/ 20 w 40"/>
                <a:gd name="T41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50">
                  <a:moveTo>
                    <a:pt x="37" y="36"/>
                  </a:moveTo>
                  <a:cubicBezTo>
                    <a:pt x="37" y="29"/>
                    <a:pt x="34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5" y="23"/>
                    <a:pt x="39" y="19"/>
                    <a:pt x="39" y="13"/>
                  </a:cubicBezTo>
                  <a:cubicBezTo>
                    <a:pt x="39" y="4"/>
                    <a:pt x="33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5" y="30"/>
                    <a:pt x="26" y="32"/>
                    <a:pt x="27" y="36"/>
                  </a:cubicBezTo>
                  <a:cubicBezTo>
                    <a:pt x="27" y="41"/>
                    <a:pt x="28" y="46"/>
                    <a:pt x="29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9" y="48"/>
                    <a:pt x="38" y="44"/>
                    <a:pt x="38" y="38"/>
                  </a:cubicBezTo>
                  <a:cubicBezTo>
                    <a:pt x="38" y="38"/>
                    <a:pt x="38" y="37"/>
                    <a:pt x="37" y="36"/>
                  </a:cubicBezTo>
                  <a:close/>
                  <a:moveTo>
                    <a:pt x="20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5" y="8"/>
                    <a:pt x="27" y="10"/>
                    <a:pt x="27" y="14"/>
                  </a:cubicBezTo>
                  <a:cubicBezTo>
                    <a:pt x="27" y="19"/>
                    <a:pt x="25" y="21"/>
                    <a:pt x="2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ṣľïďê"/>
            <p:cNvSpPr/>
            <p:nvPr/>
          </p:nvSpPr>
          <p:spPr bwMode="auto">
            <a:xfrm>
              <a:off x="7098184" y="3753737"/>
              <a:ext cx="132244" cy="164964"/>
            </a:xfrm>
            <a:custGeom>
              <a:avLst/>
              <a:gdLst>
                <a:gd name="T0" fmla="*/ 24 w 41"/>
                <a:gd name="T1" fmla="*/ 21 h 51"/>
                <a:gd name="T2" fmla="*/ 22 w 41"/>
                <a:gd name="T3" fmla="*/ 21 h 51"/>
                <a:gd name="T4" fmla="*/ 13 w 41"/>
                <a:gd name="T5" fmla="*/ 14 h 51"/>
                <a:gd name="T6" fmla="*/ 21 w 41"/>
                <a:gd name="T7" fmla="*/ 7 h 51"/>
                <a:gd name="T8" fmla="*/ 29 w 41"/>
                <a:gd name="T9" fmla="*/ 15 h 51"/>
                <a:gd name="T10" fmla="*/ 40 w 41"/>
                <a:gd name="T11" fmla="*/ 15 h 51"/>
                <a:gd name="T12" fmla="*/ 23 w 41"/>
                <a:gd name="T13" fmla="*/ 0 h 51"/>
                <a:gd name="T14" fmla="*/ 2 w 41"/>
                <a:gd name="T15" fmla="*/ 16 h 51"/>
                <a:gd name="T16" fmla="*/ 18 w 41"/>
                <a:gd name="T17" fmla="*/ 30 h 51"/>
                <a:gd name="T18" fmla="*/ 20 w 41"/>
                <a:gd name="T19" fmla="*/ 30 h 51"/>
                <a:gd name="T20" fmla="*/ 30 w 41"/>
                <a:gd name="T21" fmla="*/ 38 h 51"/>
                <a:gd name="T22" fmla="*/ 20 w 41"/>
                <a:gd name="T23" fmla="*/ 44 h 51"/>
                <a:gd name="T24" fmla="*/ 11 w 41"/>
                <a:gd name="T25" fmla="*/ 35 h 51"/>
                <a:gd name="T26" fmla="*/ 0 w 41"/>
                <a:gd name="T27" fmla="*/ 35 h 51"/>
                <a:gd name="T28" fmla="*/ 20 w 41"/>
                <a:gd name="T29" fmla="*/ 51 h 51"/>
                <a:gd name="T30" fmla="*/ 41 w 41"/>
                <a:gd name="T31" fmla="*/ 35 h 51"/>
                <a:gd name="T32" fmla="*/ 24 w 41"/>
                <a:gd name="T33" fmla="*/ 2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51">
                  <a:moveTo>
                    <a:pt x="24" y="21"/>
                  </a:moveTo>
                  <a:cubicBezTo>
                    <a:pt x="23" y="21"/>
                    <a:pt x="22" y="21"/>
                    <a:pt x="22" y="21"/>
                  </a:cubicBezTo>
                  <a:cubicBezTo>
                    <a:pt x="16" y="20"/>
                    <a:pt x="13" y="18"/>
                    <a:pt x="13" y="14"/>
                  </a:cubicBezTo>
                  <a:cubicBezTo>
                    <a:pt x="13" y="10"/>
                    <a:pt x="16" y="8"/>
                    <a:pt x="21" y="7"/>
                  </a:cubicBezTo>
                  <a:cubicBezTo>
                    <a:pt x="26" y="7"/>
                    <a:pt x="29" y="10"/>
                    <a:pt x="29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5"/>
                    <a:pt x="33" y="0"/>
                    <a:pt x="23" y="0"/>
                  </a:cubicBezTo>
                  <a:cubicBezTo>
                    <a:pt x="9" y="0"/>
                    <a:pt x="2" y="6"/>
                    <a:pt x="2" y="16"/>
                  </a:cubicBezTo>
                  <a:cubicBezTo>
                    <a:pt x="2" y="23"/>
                    <a:pt x="7" y="27"/>
                    <a:pt x="18" y="30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6" y="32"/>
                    <a:pt x="30" y="34"/>
                    <a:pt x="30" y="38"/>
                  </a:cubicBezTo>
                  <a:cubicBezTo>
                    <a:pt x="29" y="42"/>
                    <a:pt x="26" y="44"/>
                    <a:pt x="20" y="44"/>
                  </a:cubicBezTo>
                  <a:cubicBezTo>
                    <a:pt x="14" y="44"/>
                    <a:pt x="11" y="41"/>
                    <a:pt x="11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6"/>
                    <a:pt x="7" y="51"/>
                    <a:pt x="20" y="51"/>
                  </a:cubicBezTo>
                  <a:cubicBezTo>
                    <a:pt x="34" y="51"/>
                    <a:pt x="41" y="46"/>
                    <a:pt x="41" y="35"/>
                  </a:cubicBezTo>
                  <a:cubicBezTo>
                    <a:pt x="41" y="28"/>
                    <a:pt x="35" y="24"/>
                    <a:pt x="2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sļïḋé"/>
            <p:cNvSpPr/>
            <p:nvPr/>
          </p:nvSpPr>
          <p:spPr bwMode="auto">
            <a:xfrm>
              <a:off x="7265875" y="3756463"/>
              <a:ext cx="35447" cy="1622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şliḋé"/>
            <p:cNvSpPr/>
            <p:nvPr/>
          </p:nvSpPr>
          <p:spPr bwMode="auto">
            <a:xfrm>
              <a:off x="7329952" y="3756463"/>
              <a:ext cx="132244" cy="162238"/>
            </a:xfrm>
            <a:custGeom>
              <a:avLst/>
              <a:gdLst>
                <a:gd name="T0" fmla="*/ 0 w 97"/>
                <a:gd name="T1" fmla="*/ 19 h 119"/>
                <a:gd name="T2" fmla="*/ 35 w 97"/>
                <a:gd name="T3" fmla="*/ 19 h 119"/>
                <a:gd name="T4" fmla="*/ 35 w 97"/>
                <a:gd name="T5" fmla="*/ 119 h 119"/>
                <a:gd name="T6" fmla="*/ 61 w 97"/>
                <a:gd name="T7" fmla="*/ 119 h 119"/>
                <a:gd name="T8" fmla="*/ 61 w 97"/>
                <a:gd name="T9" fmla="*/ 19 h 119"/>
                <a:gd name="T10" fmla="*/ 97 w 97"/>
                <a:gd name="T11" fmla="*/ 19 h 119"/>
                <a:gd name="T12" fmla="*/ 97 w 97"/>
                <a:gd name="T13" fmla="*/ 0 h 119"/>
                <a:gd name="T14" fmla="*/ 0 w 97"/>
                <a:gd name="T15" fmla="*/ 0 h 119"/>
                <a:gd name="T16" fmla="*/ 0 w 97"/>
                <a:gd name="T17" fmla="*/ 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19">
                  <a:moveTo>
                    <a:pt x="0" y="19"/>
                  </a:moveTo>
                  <a:lnTo>
                    <a:pt x="35" y="19"/>
                  </a:lnTo>
                  <a:lnTo>
                    <a:pt x="35" y="119"/>
                  </a:lnTo>
                  <a:lnTo>
                    <a:pt x="61" y="119"/>
                  </a:lnTo>
                  <a:lnTo>
                    <a:pt x="61" y="19"/>
                  </a:lnTo>
                  <a:lnTo>
                    <a:pt x="97" y="19"/>
                  </a:lnTo>
                  <a:lnTo>
                    <a:pt x="97" y="0"/>
                  </a:lnTo>
                  <a:lnTo>
                    <a:pt x="0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ślíḑè"/>
            <p:cNvSpPr/>
            <p:nvPr/>
          </p:nvSpPr>
          <p:spPr bwMode="auto">
            <a:xfrm>
              <a:off x="7478556" y="3756463"/>
              <a:ext cx="144514" cy="162238"/>
            </a:xfrm>
            <a:custGeom>
              <a:avLst/>
              <a:gdLst>
                <a:gd name="T0" fmla="*/ 54 w 106"/>
                <a:gd name="T1" fmla="*/ 55 h 119"/>
                <a:gd name="T2" fmla="*/ 30 w 106"/>
                <a:gd name="T3" fmla="*/ 0 h 119"/>
                <a:gd name="T4" fmla="*/ 0 w 106"/>
                <a:gd name="T5" fmla="*/ 0 h 119"/>
                <a:gd name="T6" fmla="*/ 40 w 106"/>
                <a:gd name="T7" fmla="*/ 81 h 119"/>
                <a:gd name="T8" fmla="*/ 40 w 106"/>
                <a:gd name="T9" fmla="*/ 119 h 119"/>
                <a:gd name="T10" fmla="*/ 66 w 106"/>
                <a:gd name="T11" fmla="*/ 119 h 119"/>
                <a:gd name="T12" fmla="*/ 66 w 106"/>
                <a:gd name="T13" fmla="*/ 81 h 119"/>
                <a:gd name="T14" fmla="*/ 106 w 106"/>
                <a:gd name="T15" fmla="*/ 0 h 119"/>
                <a:gd name="T16" fmla="*/ 80 w 106"/>
                <a:gd name="T17" fmla="*/ 0 h 119"/>
                <a:gd name="T18" fmla="*/ 54 w 106"/>
                <a:gd name="T19" fmla="*/ 5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19">
                  <a:moveTo>
                    <a:pt x="54" y="55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40" y="81"/>
                  </a:lnTo>
                  <a:lnTo>
                    <a:pt x="40" y="119"/>
                  </a:lnTo>
                  <a:lnTo>
                    <a:pt x="66" y="119"/>
                  </a:lnTo>
                  <a:lnTo>
                    <a:pt x="66" y="81"/>
                  </a:lnTo>
                  <a:lnTo>
                    <a:pt x="106" y="0"/>
                  </a:lnTo>
                  <a:lnTo>
                    <a:pt x="80" y="0"/>
                  </a:lnTo>
                  <a:lnTo>
                    <a:pt x="54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ś1ïḋè"/>
            <p:cNvSpPr/>
            <p:nvPr/>
          </p:nvSpPr>
          <p:spPr bwMode="auto">
            <a:xfrm>
              <a:off x="7698054" y="3753737"/>
              <a:ext cx="154058" cy="164964"/>
            </a:xfrm>
            <a:custGeom>
              <a:avLst/>
              <a:gdLst>
                <a:gd name="T0" fmla="*/ 24 w 48"/>
                <a:gd name="T1" fmla="*/ 0 h 51"/>
                <a:gd name="T2" fmla="*/ 0 w 48"/>
                <a:gd name="T3" fmla="*/ 26 h 51"/>
                <a:gd name="T4" fmla="*/ 24 w 48"/>
                <a:gd name="T5" fmla="*/ 51 h 51"/>
                <a:gd name="T6" fmla="*/ 48 w 48"/>
                <a:gd name="T7" fmla="*/ 26 h 51"/>
                <a:gd name="T8" fmla="*/ 24 w 48"/>
                <a:gd name="T9" fmla="*/ 0 h 51"/>
                <a:gd name="T10" fmla="*/ 24 w 48"/>
                <a:gd name="T11" fmla="*/ 44 h 51"/>
                <a:gd name="T12" fmla="*/ 11 w 48"/>
                <a:gd name="T13" fmla="*/ 26 h 51"/>
                <a:gd name="T14" fmla="*/ 24 w 48"/>
                <a:gd name="T15" fmla="*/ 7 h 51"/>
                <a:gd name="T16" fmla="*/ 36 w 48"/>
                <a:gd name="T17" fmla="*/ 26 h 51"/>
                <a:gd name="T18" fmla="*/ 24 w 48"/>
                <a:gd name="T19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51">
                  <a:moveTo>
                    <a:pt x="24" y="0"/>
                  </a:moveTo>
                  <a:cubicBezTo>
                    <a:pt x="8" y="0"/>
                    <a:pt x="0" y="9"/>
                    <a:pt x="0" y="26"/>
                  </a:cubicBezTo>
                  <a:cubicBezTo>
                    <a:pt x="0" y="43"/>
                    <a:pt x="8" y="51"/>
                    <a:pt x="24" y="51"/>
                  </a:cubicBezTo>
                  <a:cubicBezTo>
                    <a:pt x="39" y="51"/>
                    <a:pt x="47" y="43"/>
                    <a:pt x="48" y="26"/>
                  </a:cubicBezTo>
                  <a:cubicBezTo>
                    <a:pt x="47" y="9"/>
                    <a:pt x="39" y="0"/>
                    <a:pt x="24" y="0"/>
                  </a:cubicBezTo>
                  <a:close/>
                  <a:moveTo>
                    <a:pt x="24" y="44"/>
                  </a:moveTo>
                  <a:cubicBezTo>
                    <a:pt x="15" y="44"/>
                    <a:pt x="11" y="38"/>
                    <a:pt x="11" y="26"/>
                  </a:cubicBezTo>
                  <a:cubicBezTo>
                    <a:pt x="11" y="14"/>
                    <a:pt x="15" y="7"/>
                    <a:pt x="24" y="7"/>
                  </a:cubicBezTo>
                  <a:cubicBezTo>
                    <a:pt x="32" y="7"/>
                    <a:pt x="36" y="14"/>
                    <a:pt x="36" y="26"/>
                  </a:cubicBezTo>
                  <a:cubicBezTo>
                    <a:pt x="36" y="38"/>
                    <a:pt x="32" y="44"/>
                    <a:pt x="2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sļïḍê"/>
            <p:cNvSpPr/>
            <p:nvPr/>
          </p:nvSpPr>
          <p:spPr bwMode="auto">
            <a:xfrm>
              <a:off x="7887558" y="3756463"/>
              <a:ext cx="106341" cy="162238"/>
            </a:xfrm>
            <a:custGeom>
              <a:avLst/>
              <a:gdLst>
                <a:gd name="T0" fmla="*/ 0 w 78"/>
                <a:gd name="T1" fmla="*/ 119 h 119"/>
                <a:gd name="T2" fmla="*/ 26 w 78"/>
                <a:gd name="T3" fmla="*/ 119 h 119"/>
                <a:gd name="T4" fmla="*/ 26 w 78"/>
                <a:gd name="T5" fmla="*/ 66 h 119"/>
                <a:gd name="T6" fmla="*/ 73 w 78"/>
                <a:gd name="T7" fmla="*/ 66 h 119"/>
                <a:gd name="T8" fmla="*/ 73 w 78"/>
                <a:gd name="T9" fmla="*/ 47 h 119"/>
                <a:gd name="T10" fmla="*/ 26 w 78"/>
                <a:gd name="T11" fmla="*/ 47 h 119"/>
                <a:gd name="T12" fmla="*/ 26 w 78"/>
                <a:gd name="T13" fmla="*/ 19 h 119"/>
                <a:gd name="T14" fmla="*/ 78 w 78"/>
                <a:gd name="T15" fmla="*/ 19 h 119"/>
                <a:gd name="T16" fmla="*/ 78 w 78"/>
                <a:gd name="T17" fmla="*/ 0 h 119"/>
                <a:gd name="T18" fmla="*/ 0 w 78"/>
                <a:gd name="T19" fmla="*/ 0 h 119"/>
                <a:gd name="T20" fmla="*/ 0 w 78"/>
                <a:gd name="T2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119">
                  <a:moveTo>
                    <a:pt x="0" y="119"/>
                  </a:moveTo>
                  <a:lnTo>
                    <a:pt x="26" y="119"/>
                  </a:lnTo>
                  <a:lnTo>
                    <a:pt x="26" y="66"/>
                  </a:lnTo>
                  <a:lnTo>
                    <a:pt x="73" y="66"/>
                  </a:lnTo>
                  <a:lnTo>
                    <a:pt x="73" y="47"/>
                  </a:lnTo>
                  <a:lnTo>
                    <a:pt x="26" y="47"/>
                  </a:lnTo>
                  <a:lnTo>
                    <a:pt x="26" y="19"/>
                  </a:lnTo>
                  <a:lnTo>
                    <a:pt x="78" y="19"/>
                  </a:lnTo>
                  <a:lnTo>
                    <a:pt x="78" y="0"/>
                  </a:lnTo>
                  <a:lnTo>
                    <a:pt x="0" y="0"/>
                  </a:lnTo>
                  <a:lnTo>
                    <a:pt x="0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ṣlíḑé"/>
            <p:cNvSpPr/>
            <p:nvPr/>
          </p:nvSpPr>
          <p:spPr bwMode="auto">
            <a:xfrm>
              <a:off x="8068883" y="3753737"/>
              <a:ext cx="134971" cy="164964"/>
            </a:xfrm>
            <a:custGeom>
              <a:avLst/>
              <a:gdLst>
                <a:gd name="T0" fmla="*/ 21 w 42"/>
                <a:gd name="T1" fmla="*/ 7 h 51"/>
                <a:gd name="T2" fmla="*/ 31 w 42"/>
                <a:gd name="T3" fmla="*/ 17 h 51"/>
                <a:gd name="T4" fmla="*/ 42 w 42"/>
                <a:gd name="T5" fmla="*/ 17 h 51"/>
                <a:gd name="T6" fmla="*/ 21 w 42"/>
                <a:gd name="T7" fmla="*/ 0 h 51"/>
                <a:gd name="T8" fmla="*/ 0 w 42"/>
                <a:gd name="T9" fmla="*/ 26 h 51"/>
                <a:gd name="T10" fmla="*/ 21 w 42"/>
                <a:gd name="T11" fmla="*/ 51 h 51"/>
                <a:gd name="T12" fmla="*/ 42 w 42"/>
                <a:gd name="T13" fmla="*/ 35 h 51"/>
                <a:gd name="T14" fmla="*/ 31 w 42"/>
                <a:gd name="T15" fmla="*/ 35 h 51"/>
                <a:gd name="T16" fmla="*/ 21 w 42"/>
                <a:gd name="T17" fmla="*/ 44 h 51"/>
                <a:gd name="T18" fmla="*/ 11 w 42"/>
                <a:gd name="T19" fmla="*/ 26 h 51"/>
                <a:gd name="T20" fmla="*/ 21 w 42"/>
                <a:gd name="T21" fmla="*/ 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51">
                  <a:moveTo>
                    <a:pt x="21" y="7"/>
                  </a:moveTo>
                  <a:cubicBezTo>
                    <a:pt x="27" y="8"/>
                    <a:pt x="30" y="11"/>
                    <a:pt x="31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1" y="6"/>
                    <a:pt x="34" y="0"/>
                    <a:pt x="21" y="0"/>
                  </a:cubicBezTo>
                  <a:cubicBezTo>
                    <a:pt x="7" y="0"/>
                    <a:pt x="0" y="9"/>
                    <a:pt x="0" y="26"/>
                  </a:cubicBezTo>
                  <a:cubicBezTo>
                    <a:pt x="0" y="43"/>
                    <a:pt x="7" y="51"/>
                    <a:pt x="21" y="51"/>
                  </a:cubicBezTo>
                  <a:cubicBezTo>
                    <a:pt x="34" y="51"/>
                    <a:pt x="41" y="46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0" y="41"/>
                    <a:pt x="27" y="44"/>
                    <a:pt x="21" y="44"/>
                  </a:cubicBezTo>
                  <a:cubicBezTo>
                    <a:pt x="15" y="44"/>
                    <a:pt x="12" y="38"/>
                    <a:pt x="11" y="26"/>
                  </a:cubicBezTo>
                  <a:cubicBezTo>
                    <a:pt x="12" y="14"/>
                    <a:pt x="15" y="8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Slïḓe"/>
            <p:cNvSpPr/>
            <p:nvPr/>
          </p:nvSpPr>
          <p:spPr bwMode="auto">
            <a:xfrm>
              <a:off x="8236574" y="3756463"/>
              <a:ext cx="132244" cy="162238"/>
            </a:xfrm>
            <a:custGeom>
              <a:avLst/>
              <a:gdLst>
                <a:gd name="T0" fmla="*/ 71 w 97"/>
                <a:gd name="T1" fmla="*/ 45 h 119"/>
                <a:gd name="T2" fmla="*/ 26 w 97"/>
                <a:gd name="T3" fmla="*/ 45 h 119"/>
                <a:gd name="T4" fmla="*/ 26 w 97"/>
                <a:gd name="T5" fmla="*/ 0 h 119"/>
                <a:gd name="T6" fmla="*/ 0 w 97"/>
                <a:gd name="T7" fmla="*/ 0 h 119"/>
                <a:gd name="T8" fmla="*/ 0 w 97"/>
                <a:gd name="T9" fmla="*/ 119 h 119"/>
                <a:gd name="T10" fmla="*/ 26 w 97"/>
                <a:gd name="T11" fmla="*/ 119 h 119"/>
                <a:gd name="T12" fmla="*/ 26 w 97"/>
                <a:gd name="T13" fmla="*/ 66 h 119"/>
                <a:gd name="T14" fmla="*/ 71 w 97"/>
                <a:gd name="T15" fmla="*/ 66 h 119"/>
                <a:gd name="T16" fmla="*/ 71 w 97"/>
                <a:gd name="T17" fmla="*/ 119 h 119"/>
                <a:gd name="T18" fmla="*/ 97 w 97"/>
                <a:gd name="T19" fmla="*/ 119 h 119"/>
                <a:gd name="T20" fmla="*/ 97 w 97"/>
                <a:gd name="T21" fmla="*/ 0 h 119"/>
                <a:gd name="T22" fmla="*/ 71 w 97"/>
                <a:gd name="T23" fmla="*/ 0 h 119"/>
                <a:gd name="T24" fmla="*/ 71 w 97"/>
                <a:gd name="T25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19">
                  <a:moveTo>
                    <a:pt x="71" y="45"/>
                  </a:moveTo>
                  <a:lnTo>
                    <a:pt x="26" y="45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26" y="119"/>
                  </a:lnTo>
                  <a:lnTo>
                    <a:pt x="26" y="66"/>
                  </a:lnTo>
                  <a:lnTo>
                    <a:pt x="71" y="66"/>
                  </a:lnTo>
                  <a:lnTo>
                    <a:pt x="71" y="119"/>
                  </a:lnTo>
                  <a:lnTo>
                    <a:pt x="97" y="119"/>
                  </a:lnTo>
                  <a:lnTo>
                    <a:pt x="97" y="0"/>
                  </a:lnTo>
                  <a:lnTo>
                    <a:pt x="71" y="0"/>
                  </a:lnTo>
                  <a:lnTo>
                    <a:pt x="71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ŝ1îḓé"/>
            <p:cNvSpPr/>
            <p:nvPr/>
          </p:nvSpPr>
          <p:spPr bwMode="auto">
            <a:xfrm>
              <a:off x="8409718" y="3756463"/>
              <a:ext cx="32720" cy="1622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š1idé"/>
            <p:cNvSpPr/>
            <p:nvPr/>
          </p:nvSpPr>
          <p:spPr bwMode="auto">
            <a:xfrm>
              <a:off x="8484702" y="3756463"/>
              <a:ext cx="144514" cy="162238"/>
            </a:xfrm>
            <a:custGeom>
              <a:avLst/>
              <a:gdLst>
                <a:gd name="T0" fmla="*/ 83 w 106"/>
                <a:gd name="T1" fmla="*/ 93 h 119"/>
                <a:gd name="T2" fmla="*/ 83 w 106"/>
                <a:gd name="T3" fmla="*/ 93 h 119"/>
                <a:gd name="T4" fmla="*/ 38 w 106"/>
                <a:gd name="T5" fmla="*/ 0 h 119"/>
                <a:gd name="T6" fmla="*/ 0 w 106"/>
                <a:gd name="T7" fmla="*/ 0 h 119"/>
                <a:gd name="T8" fmla="*/ 0 w 106"/>
                <a:gd name="T9" fmla="*/ 119 h 119"/>
                <a:gd name="T10" fmla="*/ 23 w 106"/>
                <a:gd name="T11" fmla="*/ 119 h 119"/>
                <a:gd name="T12" fmla="*/ 23 w 106"/>
                <a:gd name="T13" fmla="*/ 19 h 119"/>
                <a:gd name="T14" fmla="*/ 23 w 106"/>
                <a:gd name="T15" fmla="*/ 19 h 119"/>
                <a:gd name="T16" fmla="*/ 71 w 106"/>
                <a:gd name="T17" fmla="*/ 119 h 119"/>
                <a:gd name="T18" fmla="*/ 106 w 106"/>
                <a:gd name="T19" fmla="*/ 119 h 119"/>
                <a:gd name="T20" fmla="*/ 106 w 106"/>
                <a:gd name="T21" fmla="*/ 0 h 119"/>
                <a:gd name="T22" fmla="*/ 83 w 106"/>
                <a:gd name="T23" fmla="*/ 0 h 119"/>
                <a:gd name="T24" fmla="*/ 83 w 106"/>
                <a:gd name="T25" fmla="*/ 9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119">
                  <a:moveTo>
                    <a:pt x="83" y="93"/>
                  </a:moveTo>
                  <a:lnTo>
                    <a:pt x="83" y="93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23" y="1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71" y="119"/>
                  </a:lnTo>
                  <a:lnTo>
                    <a:pt x="106" y="119"/>
                  </a:lnTo>
                  <a:lnTo>
                    <a:pt x="106" y="0"/>
                  </a:lnTo>
                  <a:lnTo>
                    <a:pt x="83" y="0"/>
                  </a:lnTo>
                  <a:lnTo>
                    <a:pt x="8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ṣḻide"/>
            <p:cNvSpPr/>
            <p:nvPr/>
          </p:nvSpPr>
          <p:spPr bwMode="auto">
            <a:xfrm>
              <a:off x="8657846" y="3756463"/>
              <a:ext cx="158148" cy="162238"/>
            </a:xfrm>
            <a:custGeom>
              <a:avLst/>
              <a:gdLst>
                <a:gd name="T0" fmla="*/ 74 w 116"/>
                <a:gd name="T1" fmla="*/ 0 h 119"/>
                <a:gd name="T2" fmla="*/ 43 w 116"/>
                <a:gd name="T3" fmla="*/ 0 h 119"/>
                <a:gd name="T4" fmla="*/ 0 w 116"/>
                <a:gd name="T5" fmla="*/ 119 h 119"/>
                <a:gd name="T6" fmla="*/ 24 w 116"/>
                <a:gd name="T7" fmla="*/ 119 h 119"/>
                <a:gd name="T8" fmla="*/ 34 w 116"/>
                <a:gd name="T9" fmla="*/ 93 h 119"/>
                <a:gd name="T10" fmla="*/ 81 w 116"/>
                <a:gd name="T11" fmla="*/ 93 h 119"/>
                <a:gd name="T12" fmla="*/ 90 w 116"/>
                <a:gd name="T13" fmla="*/ 119 h 119"/>
                <a:gd name="T14" fmla="*/ 116 w 116"/>
                <a:gd name="T15" fmla="*/ 119 h 119"/>
                <a:gd name="T16" fmla="*/ 74 w 116"/>
                <a:gd name="T17" fmla="*/ 0 h 119"/>
                <a:gd name="T18" fmla="*/ 41 w 116"/>
                <a:gd name="T19" fmla="*/ 74 h 119"/>
                <a:gd name="T20" fmla="*/ 57 w 116"/>
                <a:gd name="T21" fmla="*/ 21 h 119"/>
                <a:gd name="T22" fmla="*/ 60 w 116"/>
                <a:gd name="T23" fmla="*/ 21 h 119"/>
                <a:gd name="T24" fmla="*/ 74 w 116"/>
                <a:gd name="T25" fmla="*/ 74 h 119"/>
                <a:gd name="T26" fmla="*/ 41 w 116"/>
                <a:gd name="T27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119">
                  <a:moveTo>
                    <a:pt x="74" y="0"/>
                  </a:moveTo>
                  <a:lnTo>
                    <a:pt x="43" y="0"/>
                  </a:lnTo>
                  <a:lnTo>
                    <a:pt x="0" y="119"/>
                  </a:lnTo>
                  <a:lnTo>
                    <a:pt x="24" y="119"/>
                  </a:lnTo>
                  <a:lnTo>
                    <a:pt x="34" y="93"/>
                  </a:lnTo>
                  <a:lnTo>
                    <a:pt x="81" y="93"/>
                  </a:lnTo>
                  <a:lnTo>
                    <a:pt x="90" y="119"/>
                  </a:lnTo>
                  <a:lnTo>
                    <a:pt x="116" y="119"/>
                  </a:lnTo>
                  <a:lnTo>
                    <a:pt x="74" y="0"/>
                  </a:lnTo>
                  <a:close/>
                  <a:moveTo>
                    <a:pt x="41" y="74"/>
                  </a:moveTo>
                  <a:lnTo>
                    <a:pt x="57" y="21"/>
                  </a:lnTo>
                  <a:lnTo>
                    <a:pt x="60" y="21"/>
                  </a:lnTo>
                  <a:lnTo>
                    <a:pt x="74" y="74"/>
                  </a:lnTo>
                  <a:lnTo>
                    <a:pt x="41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4" name="椭圆 53"/>
          <p:cNvSpPr/>
          <p:nvPr userDrawn="1"/>
        </p:nvSpPr>
        <p:spPr>
          <a:xfrm>
            <a:off x="453887" y="216649"/>
            <a:ext cx="877983" cy="87402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792" tIns="67396" rIns="134792" bIns="67396"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75122" y="-1"/>
            <a:ext cx="16033254" cy="1201743"/>
          </a:xfrm>
          <a:prstGeom prst="rect">
            <a:avLst/>
          </a:prstGeom>
        </p:spPr>
        <p:txBody>
          <a:bodyPr vert="horz" lIns="0" tIns="67396" rIns="134792" bIns="67396" rtlCol="0" anchor="b" anchorCtr="0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75122" y="9674232"/>
            <a:ext cx="4050506" cy="333723"/>
          </a:xfrm>
          <a:prstGeom prst="rect">
            <a:avLst/>
          </a:prstGeom>
        </p:spPr>
        <p:txBody>
          <a:bodyPr vert="horz" lIns="0" tIns="67396" rIns="0" bIns="67396" rtlCol="0" anchor="ctr"/>
          <a:lstStyle>
            <a:lvl1pPr algn="l">
              <a:defRPr sz="1500" spc="884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美美与共知行合一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76625" y="9674232"/>
            <a:ext cx="4031751" cy="333723"/>
          </a:xfrm>
          <a:prstGeom prst="rect">
            <a:avLst/>
          </a:prstGeom>
        </p:spPr>
        <p:txBody>
          <a:bodyPr vert="horz" lIns="0" tIns="67396" rIns="0" bIns="67396" rtlCol="0" anchor="ctr"/>
          <a:lstStyle>
            <a:lvl1pPr algn="r">
              <a:defRPr sz="1500" spc="442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/>
              <a:t>MinzuUniversityofChina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 ftr="0"/>
  <p:txStyles>
    <p:titleStyle>
      <a:lvl1pPr algn="l" defTabSz="1347917" rtl="0" eaLnBrk="1" latinLnBrk="0" hangingPunct="1">
        <a:lnSpc>
          <a:spcPct val="90000"/>
        </a:lnSpc>
        <a:spcBef>
          <a:spcPct val="0"/>
        </a:spcBef>
        <a:buNone/>
        <a:defRPr sz="4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6979" indent="-336979" algn="l" defTabSz="1347917" rtl="0" eaLnBrk="1" latinLnBrk="0" hangingPunct="1">
        <a:lnSpc>
          <a:spcPct val="90000"/>
        </a:lnSpc>
        <a:spcBef>
          <a:spcPts val="1474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1010938" indent="-336979" algn="l" defTabSz="1347917" rtl="0" eaLnBrk="1" latinLnBrk="0" hangingPunct="1">
        <a:lnSpc>
          <a:spcPct val="90000"/>
        </a:lnSpc>
        <a:spcBef>
          <a:spcPts val="73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684896" indent="-336979" algn="l" defTabSz="1347917" rtl="0" eaLnBrk="1" latinLnBrk="0" hangingPunct="1">
        <a:lnSpc>
          <a:spcPct val="90000"/>
        </a:lnSpc>
        <a:spcBef>
          <a:spcPts val="737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2358855" indent="-336979" algn="l" defTabSz="1347917" rtl="0" eaLnBrk="1" latinLnBrk="0" hangingPunct="1">
        <a:lnSpc>
          <a:spcPct val="90000"/>
        </a:lnSpc>
        <a:spcBef>
          <a:spcPts val="737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032813" indent="-336979" algn="l" defTabSz="1347917" rtl="0" eaLnBrk="1" latinLnBrk="0" hangingPunct="1">
        <a:lnSpc>
          <a:spcPct val="90000"/>
        </a:lnSpc>
        <a:spcBef>
          <a:spcPts val="737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706772" indent="-336979" algn="l" defTabSz="1347917" rtl="0" eaLnBrk="1" latinLnBrk="0" hangingPunct="1">
        <a:lnSpc>
          <a:spcPct val="90000"/>
        </a:lnSpc>
        <a:spcBef>
          <a:spcPts val="737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380730" indent="-336979" algn="l" defTabSz="1347917" rtl="0" eaLnBrk="1" latinLnBrk="0" hangingPunct="1">
        <a:lnSpc>
          <a:spcPct val="90000"/>
        </a:lnSpc>
        <a:spcBef>
          <a:spcPts val="737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054689" indent="-336979" algn="l" defTabSz="1347917" rtl="0" eaLnBrk="1" latinLnBrk="0" hangingPunct="1">
        <a:lnSpc>
          <a:spcPct val="90000"/>
        </a:lnSpc>
        <a:spcBef>
          <a:spcPts val="737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728647" indent="-336979" algn="l" defTabSz="1347917" rtl="0" eaLnBrk="1" latinLnBrk="0" hangingPunct="1">
        <a:lnSpc>
          <a:spcPct val="90000"/>
        </a:lnSpc>
        <a:spcBef>
          <a:spcPts val="737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479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3959" algn="l" defTabSz="13479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47917" algn="l" defTabSz="13479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21876" algn="l" defTabSz="13479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695834" algn="l" defTabSz="13479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69793" algn="l" defTabSz="13479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43751" algn="l" defTabSz="13479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17710" algn="l" defTabSz="13479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91668" algn="l" defTabSz="13479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37655" y="536701"/>
            <a:ext cx="15526941" cy="1948455"/>
          </a:xfrm>
          <a:prstGeom prst="rect">
            <a:avLst/>
          </a:prstGeom>
        </p:spPr>
        <p:txBody>
          <a:bodyPr vert="horz" lIns="134792" tIns="67396" rIns="134792" bIns="67396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7655" y="2683500"/>
            <a:ext cx="15526941" cy="6396064"/>
          </a:xfrm>
          <a:prstGeom prst="rect">
            <a:avLst/>
          </a:prstGeom>
        </p:spPr>
        <p:txBody>
          <a:bodyPr vert="horz" lIns="134792" tIns="67396" rIns="134792" bIns="67396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37655" y="9343247"/>
            <a:ext cx="4050506" cy="536700"/>
          </a:xfrm>
          <a:prstGeom prst="rect">
            <a:avLst/>
          </a:prstGeom>
        </p:spPr>
        <p:txBody>
          <a:bodyPr vert="horz" lIns="134792" tIns="67396" rIns="134792" bIns="67396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F0210-9EFB-4FBE-AADD-CE66351048B3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963246" y="9343247"/>
            <a:ext cx="6075759" cy="536700"/>
          </a:xfrm>
          <a:prstGeom prst="rect">
            <a:avLst/>
          </a:prstGeom>
        </p:spPr>
        <p:txBody>
          <a:bodyPr vert="horz" lIns="134792" tIns="67396" rIns="134792" bIns="67396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714089" y="9343247"/>
            <a:ext cx="4050506" cy="536700"/>
          </a:xfrm>
          <a:prstGeom prst="rect">
            <a:avLst/>
          </a:prstGeom>
        </p:spPr>
        <p:txBody>
          <a:bodyPr vert="horz" lIns="134792" tIns="67396" rIns="134792" bIns="67396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1347917" rtl="0" eaLnBrk="1" latinLnBrk="0" hangingPunct="1">
        <a:lnSpc>
          <a:spcPct val="90000"/>
        </a:lnSpc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6979" indent="-336979" algn="l" defTabSz="1347917" rtl="0" eaLnBrk="1" latinLnBrk="0" hangingPunct="1">
        <a:lnSpc>
          <a:spcPct val="90000"/>
        </a:lnSpc>
        <a:spcBef>
          <a:spcPts val="1474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10938" indent="-336979" algn="l" defTabSz="1347917" rtl="0" eaLnBrk="1" latinLnBrk="0" hangingPunct="1">
        <a:lnSpc>
          <a:spcPct val="90000"/>
        </a:lnSpc>
        <a:spcBef>
          <a:spcPts val="737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684896" indent="-336979" algn="l" defTabSz="1347917" rtl="0" eaLnBrk="1" latinLnBrk="0" hangingPunct="1">
        <a:lnSpc>
          <a:spcPct val="90000"/>
        </a:lnSpc>
        <a:spcBef>
          <a:spcPts val="737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358855" indent="-336979" algn="l" defTabSz="1347917" rtl="0" eaLnBrk="1" latinLnBrk="0" hangingPunct="1">
        <a:lnSpc>
          <a:spcPct val="90000"/>
        </a:lnSpc>
        <a:spcBef>
          <a:spcPts val="737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32813" indent="-336979" algn="l" defTabSz="1347917" rtl="0" eaLnBrk="1" latinLnBrk="0" hangingPunct="1">
        <a:lnSpc>
          <a:spcPct val="90000"/>
        </a:lnSpc>
        <a:spcBef>
          <a:spcPts val="737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06772" indent="-336979" algn="l" defTabSz="1347917" rtl="0" eaLnBrk="1" latinLnBrk="0" hangingPunct="1">
        <a:lnSpc>
          <a:spcPct val="90000"/>
        </a:lnSpc>
        <a:spcBef>
          <a:spcPts val="737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380730" indent="-336979" algn="l" defTabSz="1347917" rtl="0" eaLnBrk="1" latinLnBrk="0" hangingPunct="1">
        <a:lnSpc>
          <a:spcPct val="90000"/>
        </a:lnSpc>
        <a:spcBef>
          <a:spcPts val="737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054689" indent="-336979" algn="l" defTabSz="1347917" rtl="0" eaLnBrk="1" latinLnBrk="0" hangingPunct="1">
        <a:lnSpc>
          <a:spcPct val="90000"/>
        </a:lnSpc>
        <a:spcBef>
          <a:spcPts val="737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728647" indent="-336979" algn="l" defTabSz="1347917" rtl="0" eaLnBrk="1" latinLnBrk="0" hangingPunct="1">
        <a:lnSpc>
          <a:spcPct val="90000"/>
        </a:lnSpc>
        <a:spcBef>
          <a:spcPts val="737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479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3959" algn="l" defTabSz="13479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47917" algn="l" defTabSz="13479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21876" algn="l" defTabSz="13479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695834" algn="l" defTabSz="13479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69793" algn="l" defTabSz="13479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43751" algn="l" defTabSz="13479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17710" algn="l" defTabSz="13479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91668" algn="l" defTabSz="13479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48.w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59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41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46.wmf"/><Relationship Id="rId22" Type="http://schemas.openxmlformats.org/officeDocument/2006/relationships/image" Target="../media/image50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wmf"/><Relationship Id="rId18" Type="http://schemas.openxmlformats.org/officeDocument/2006/relationships/image" Target="../media/image27.wmf"/><Relationship Id="rId26" Type="http://schemas.openxmlformats.org/officeDocument/2006/relationships/oleObject" Target="../embeddings/oleObject26.bin"/><Relationship Id="rId3" Type="http://schemas.openxmlformats.org/officeDocument/2006/relationships/image" Target="../media/image20.wmf"/><Relationship Id="rId21" Type="http://schemas.openxmlformats.org/officeDocument/2006/relationships/image" Target="../media/image28.wmf"/><Relationship Id="rId34" Type="http://schemas.openxmlformats.org/officeDocument/2006/relationships/oleObject" Target="../embeddings/oleObject33.bin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18.bin"/><Relationship Id="rId17" Type="http://schemas.openxmlformats.org/officeDocument/2006/relationships/oleObject" Target="../embeddings/oleObject21.bin"/><Relationship Id="rId25" Type="http://schemas.openxmlformats.org/officeDocument/2006/relationships/image" Target="../media/image30.wmf"/><Relationship Id="rId33" Type="http://schemas.openxmlformats.org/officeDocument/2006/relationships/oleObject" Target="../embeddings/oleObject32.bin"/><Relationship Id="rId2" Type="http://schemas.openxmlformats.org/officeDocument/2006/relationships/oleObject" Target="../embeddings/oleObject13.bin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3.bin"/><Relationship Id="rId29" Type="http://schemas.openxmlformats.org/officeDocument/2006/relationships/oleObject" Target="../embeddings/oleObject28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4.wmf"/><Relationship Id="rId24" Type="http://schemas.openxmlformats.org/officeDocument/2006/relationships/oleObject" Target="../embeddings/oleObject25.bin"/><Relationship Id="rId32" Type="http://schemas.openxmlformats.org/officeDocument/2006/relationships/oleObject" Target="../embeddings/oleObject31.bin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23" Type="http://schemas.openxmlformats.org/officeDocument/2006/relationships/image" Target="../media/image29.wmf"/><Relationship Id="rId28" Type="http://schemas.openxmlformats.org/officeDocument/2006/relationships/oleObject" Target="../embeddings/oleObject27.bin"/><Relationship Id="rId36" Type="http://schemas.openxmlformats.org/officeDocument/2006/relationships/image" Target="../media/image32.wmf"/><Relationship Id="rId10" Type="http://schemas.openxmlformats.org/officeDocument/2006/relationships/oleObject" Target="../embeddings/oleObject17.bin"/><Relationship Id="rId19" Type="http://schemas.openxmlformats.org/officeDocument/2006/relationships/oleObject" Target="../embeddings/oleObject22.bin"/><Relationship Id="rId31" Type="http://schemas.openxmlformats.org/officeDocument/2006/relationships/oleObject" Target="../embeddings/oleObject30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4.bin"/><Relationship Id="rId27" Type="http://schemas.openxmlformats.org/officeDocument/2006/relationships/image" Target="../media/image31.wmf"/><Relationship Id="rId30" Type="http://schemas.openxmlformats.org/officeDocument/2006/relationships/oleObject" Target="../embeddings/oleObject29.bin"/><Relationship Id="rId35" Type="http://schemas.openxmlformats.org/officeDocument/2006/relationships/oleObject" Target="../embeddings/oleObject34.bin"/><Relationship Id="rId8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23.wmf"/><Relationship Id="rId3" Type="http://schemas.openxmlformats.org/officeDocument/2006/relationships/image" Target="../media/image26.wmf"/><Relationship Id="rId7" Type="http://schemas.openxmlformats.org/officeDocument/2006/relationships/oleObject" Target="../embeddings/oleObject39.bin"/><Relationship Id="rId12" Type="http://schemas.openxmlformats.org/officeDocument/2006/relationships/oleObject" Target="../embeddings/oleObject43.bin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38.bin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7.bin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6.bin"/><Relationship Id="rId9" Type="http://schemas.openxmlformats.org/officeDocument/2006/relationships/oleObject" Target="../embeddings/oleObject4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40.wmf"/><Relationship Id="rId2" Type="http://schemas.openxmlformats.org/officeDocument/2006/relationships/oleObject" Target="../embeddings/oleObject44.bin"/><Relationship Id="rId16" Type="http://schemas.openxmlformats.org/officeDocument/2006/relationships/oleObject" Target="../embeddings/oleObject51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5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F102DCB-B2F4-D0AD-6B87-229B39136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719980"/>
              </p:ext>
            </p:extLst>
          </p:nvPr>
        </p:nvGraphicFramePr>
        <p:xfrm>
          <a:off x="1692321" y="1278035"/>
          <a:ext cx="6291619" cy="8152349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875966">
                  <a:extLst>
                    <a:ext uri="{9D8B030D-6E8A-4147-A177-3AD203B41FA5}">
                      <a16:colId xmlns:a16="http://schemas.microsoft.com/office/drawing/2014/main" val="3271533088"/>
                    </a:ext>
                  </a:extLst>
                </a:gridCol>
                <a:gridCol w="2415653">
                  <a:extLst>
                    <a:ext uri="{9D8B030D-6E8A-4147-A177-3AD203B41FA5}">
                      <a16:colId xmlns:a16="http://schemas.microsoft.com/office/drawing/2014/main" val="2268877554"/>
                    </a:ext>
                  </a:extLst>
                </a:gridCol>
              </a:tblGrid>
              <a:tr h="429071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细粒度评价维度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情感极性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202751"/>
                  </a:ext>
                </a:extLst>
              </a:tr>
              <a:tr h="429071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Location#Transportation 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algn="l" defTabSz="1347917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715864688"/>
                  </a:ext>
                </a:extLst>
              </a:tr>
              <a:tr h="429071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Location#Downtown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algn="l" defTabSz="1347917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639263"/>
                  </a:ext>
                </a:extLst>
              </a:tr>
              <a:tr h="429071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Location#Easy_to_find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algn="l" defTabSz="1347917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024427215"/>
                  </a:ext>
                </a:extLst>
              </a:tr>
              <a:tr h="429071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Service#Queue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algn="l" defTabSz="1347917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474823029"/>
                  </a:ext>
                </a:extLst>
              </a:tr>
              <a:tr h="429071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Service#Hospitality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algn="l" defTabSz="1347917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351306322"/>
                  </a:ext>
                </a:extLst>
              </a:tr>
              <a:tr h="429071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Service#Parking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algn="l" defTabSz="1347917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494906025"/>
                  </a:ext>
                </a:extLst>
              </a:tr>
              <a:tr h="429071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Service#Timely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algn="l" defTabSz="1347917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092941081"/>
                  </a:ext>
                </a:extLst>
              </a:tr>
              <a:tr h="429071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Price#Level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algn="l" defTabSz="1347917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467563213"/>
                  </a:ext>
                </a:extLst>
              </a:tr>
              <a:tr h="429071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Price#Cost_effective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algn="l" defTabSz="1347917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875814139"/>
                  </a:ext>
                </a:extLst>
              </a:tr>
              <a:tr h="429071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Price#Discount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algn="l" defTabSz="1347917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894871979"/>
                  </a:ext>
                </a:extLst>
              </a:tr>
              <a:tr h="429071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Ambience#Decoration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algn="l" defTabSz="1347917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911889373"/>
                  </a:ext>
                </a:extLst>
              </a:tr>
              <a:tr h="429071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Ambience#Noise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algn="l" defTabSz="1347917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679354906"/>
                  </a:ext>
                </a:extLst>
              </a:tr>
              <a:tr h="429071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Ambience#Space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algn="l" defTabSz="1347917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062191882"/>
                  </a:ext>
                </a:extLst>
              </a:tr>
              <a:tr h="429071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Ambience#Sanitary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algn="l" defTabSz="1347917" rtl="0" eaLnBrk="1" latinLnBrk="0" hangingPunct="1"/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4225640162"/>
                  </a:ext>
                </a:extLst>
              </a:tr>
              <a:tr h="429071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Food#Portion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algn="l" defTabSz="1347917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923317224"/>
                  </a:ext>
                </a:extLst>
              </a:tr>
              <a:tr h="429071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Food#Taste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algn="l" defTabSz="1347917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641712004"/>
                  </a:ext>
                </a:extLst>
              </a:tr>
              <a:tr h="429071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Food#Appearance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algn="l" defTabSz="1347917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12246685"/>
                  </a:ext>
                </a:extLst>
              </a:tr>
              <a:tr h="429071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Food#Recommend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algn="l" defTabSz="1347917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062999156"/>
                  </a:ext>
                </a:extLst>
              </a:tr>
            </a:tbl>
          </a:graphicData>
        </a:graphic>
      </p:graphicFrame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39AA54B-0C2C-2CEB-6B91-3944BD1B2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604018"/>
              </p:ext>
            </p:extLst>
          </p:nvPr>
        </p:nvGraphicFramePr>
        <p:xfrm>
          <a:off x="9442119" y="3930332"/>
          <a:ext cx="5433942" cy="22199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291242">
                  <a:extLst>
                    <a:ext uri="{9D8B030D-6E8A-4147-A177-3AD203B41FA5}">
                      <a16:colId xmlns:a16="http://schemas.microsoft.com/office/drawing/2014/main" val="3267378555"/>
                    </a:ext>
                  </a:extLst>
                </a:gridCol>
                <a:gridCol w="2142700">
                  <a:extLst>
                    <a:ext uri="{9D8B030D-6E8A-4147-A177-3AD203B41FA5}">
                      <a16:colId xmlns:a16="http://schemas.microsoft.com/office/drawing/2014/main" val="42448666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粗粒度评价维度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是否提及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99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Location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479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6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Service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27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Price                        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54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Ambience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220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Food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306269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32C83E4-67C3-51B3-88FC-1FD4963E5524}"/>
              </a:ext>
            </a:extLst>
          </p:cNvPr>
          <p:cNvSpPr/>
          <p:nvPr/>
        </p:nvSpPr>
        <p:spPr>
          <a:xfrm>
            <a:off x="8273529" y="4790364"/>
            <a:ext cx="968991" cy="73697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08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9563BF41-8E4A-03A9-1963-453A855E1C2C}"/>
              </a:ext>
            </a:extLst>
          </p:cNvPr>
          <p:cNvSpPr/>
          <p:nvPr/>
        </p:nvSpPr>
        <p:spPr>
          <a:xfrm>
            <a:off x="6414448" y="2930480"/>
            <a:ext cx="354842" cy="37227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38BCF2-262B-F0B3-E26C-9936AB15541F}"/>
              </a:ext>
            </a:extLst>
          </p:cNvPr>
          <p:cNvSpPr txBox="1"/>
          <p:nvPr/>
        </p:nvSpPr>
        <p:spPr>
          <a:xfrm>
            <a:off x="6318915" y="2866708"/>
            <a:ext cx="4367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DDE645A-F2C0-C72F-BC9F-0B1D5A3274E2}"/>
              </a:ext>
            </a:extLst>
          </p:cNvPr>
          <p:cNvSpPr/>
          <p:nvPr/>
        </p:nvSpPr>
        <p:spPr>
          <a:xfrm>
            <a:off x="8245524" y="2930480"/>
            <a:ext cx="354842" cy="37227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510A39-944F-059F-063C-F8D267856842}"/>
              </a:ext>
            </a:extLst>
          </p:cNvPr>
          <p:cNvSpPr txBox="1"/>
          <p:nvPr/>
        </p:nvSpPr>
        <p:spPr>
          <a:xfrm>
            <a:off x="8149990" y="2862703"/>
            <a:ext cx="4367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8E01638-D510-4D34-035E-7744F712D032}"/>
              </a:ext>
            </a:extLst>
          </p:cNvPr>
          <p:cNvSpPr/>
          <p:nvPr/>
        </p:nvSpPr>
        <p:spPr>
          <a:xfrm>
            <a:off x="8231876" y="3947710"/>
            <a:ext cx="354842" cy="37227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2CD637-0F14-367E-4A76-4A4E0CEDEA11}"/>
              </a:ext>
            </a:extLst>
          </p:cNvPr>
          <p:cNvSpPr txBox="1"/>
          <p:nvPr/>
        </p:nvSpPr>
        <p:spPr>
          <a:xfrm>
            <a:off x="8142918" y="3872243"/>
            <a:ext cx="4367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BA20ECD-9B30-A2AD-25EB-29ED784892C3}"/>
              </a:ext>
            </a:extLst>
          </p:cNvPr>
          <p:cNvSpPr/>
          <p:nvPr/>
        </p:nvSpPr>
        <p:spPr>
          <a:xfrm>
            <a:off x="10022008" y="3947710"/>
            <a:ext cx="354842" cy="37227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5A9539-A5DA-C185-E5C6-4CA316C8ACE1}"/>
              </a:ext>
            </a:extLst>
          </p:cNvPr>
          <p:cNvSpPr txBox="1"/>
          <p:nvPr/>
        </p:nvSpPr>
        <p:spPr>
          <a:xfrm>
            <a:off x="9926474" y="3879932"/>
            <a:ext cx="4367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A30C87B-72B3-DA05-F129-F747BC6A007B}"/>
              </a:ext>
            </a:extLst>
          </p:cNvPr>
          <p:cNvSpPr/>
          <p:nvPr/>
        </p:nvSpPr>
        <p:spPr>
          <a:xfrm>
            <a:off x="6291619" y="5008728"/>
            <a:ext cx="620545" cy="372278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σ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ACAE9C-9624-2E93-02AC-661047334F18}"/>
              </a:ext>
            </a:extLst>
          </p:cNvPr>
          <p:cNvSpPr/>
          <p:nvPr/>
        </p:nvSpPr>
        <p:spPr>
          <a:xfrm>
            <a:off x="7195321" y="5003798"/>
            <a:ext cx="620545" cy="372278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σ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94FA89D-2D8D-D0CF-6955-3EF8FC9601C5}"/>
              </a:ext>
            </a:extLst>
          </p:cNvPr>
          <p:cNvSpPr/>
          <p:nvPr/>
        </p:nvSpPr>
        <p:spPr>
          <a:xfrm>
            <a:off x="8099025" y="5003798"/>
            <a:ext cx="799316" cy="372278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tanh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CD77AAF-C256-B3B8-F73F-3D27F0B5317B}"/>
              </a:ext>
            </a:extLst>
          </p:cNvPr>
          <p:cNvSpPr/>
          <p:nvPr/>
        </p:nvSpPr>
        <p:spPr>
          <a:xfrm>
            <a:off x="9181500" y="5003798"/>
            <a:ext cx="620545" cy="372278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σ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DAEB3B-955E-8E84-CC9F-F1A1F40351E4}"/>
              </a:ext>
            </a:extLst>
          </p:cNvPr>
          <p:cNvSpPr/>
          <p:nvPr/>
        </p:nvSpPr>
        <p:spPr>
          <a:xfrm>
            <a:off x="9745180" y="3335124"/>
            <a:ext cx="799316" cy="372278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tanh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CE0E20D-D148-5A35-01AE-C33E135108E5}"/>
              </a:ext>
            </a:extLst>
          </p:cNvPr>
          <p:cNvCxnSpPr>
            <a:cxnSpLocks/>
          </p:cNvCxnSpPr>
          <p:nvPr/>
        </p:nvCxnSpPr>
        <p:spPr>
          <a:xfrm>
            <a:off x="6769290" y="3148795"/>
            <a:ext cx="144598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370228-6B35-DFD6-BEE2-AE9B052F4B1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586718" y="3116619"/>
            <a:ext cx="3591637" cy="1445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966BB91-92E4-E2DE-13BE-4DE568951037}"/>
              </a:ext>
            </a:extLst>
          </p:cNvPr>
          <p:cNvCxnSpPr>
            <a:cxnSpLocks/>
          </p:cNvCxnSpPr>
          <p:nvPr/>
        </p:nvCxnSpPr>
        <p:spPr>
          <a:xfrm flipV="1">
            <a:off x="5208897" y="3141565"/>
            <a:ext cx="1173708" cy="144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4A7605E9-6881-27E9-74A4-FBE9CDFC7167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5223087" y="5376076"/>
            <a:ext cx="4268686" cy="669881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EAF4AF69-61C1-51AC-1BA8-283EB18E5315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rot="5400000" flipH="1" flipV="1">
            <a:off x="9321916" y="4303707"/>
            <a:ext cx="869949" cy="530235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F00B48F3-6A88-440D-C657-DC8E9042112F}"/>
              </a:ext>
            </a:extLst>
          </p:cNvPr>
          <p:cNvCxnSpPr>
            <a:stCxn id="9" idx="4"/>
          </p:cNvCxnSpPr>
          <p:nvPr/>
        </p:nvCxnSpPr>
        <p:spPr>
          <a:xfrm rot="16200000" flipH="1">
            <a:off x="10339555" y="4179862"/>
            <a:ext cx="1698674" cy="1978926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7E8868B-C7AB-E7F9-4299-0A38CC2ACA14}"/>
              </a:ext>
            </a:extLst>
          </p:cNvPr>
          <p:cNvCxnSpPr>
            <a:cxnSpLocks/>
          </p:cNvCxnSpPr>
          <p:nvPr/>
        </p:nvCxnSpPr>
        <p:spPr>
          <a:xfrm>
            <a:off x="10199431" y="3707402"/>
            <a:ext cx="0" cy="2403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549654D-B7DB-843E-D7B6-F4E930207BE1}"/>
              </a:ext>
            </a:extLst>
          </p:cNvPr>
          <p:cNvCxnSpPr>
            <a:cxnSpLocks/>
          </p:cNvCxnSpPr>
          <p:nvPr/>
        </p:nvCxnSpPr>
        <p:spPr>
          <a:xfrm>
            <a:off x="10188055" y="3095520"/>
            <a:ext cx="0" cy="2403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D3988BC-06D1-191B-8E31-8361AC2A5317}"/>
              </a:ext>
            </a:extLst>
          </p:cNvPr>
          <p:cNvCxnSpPr>
            <a:cxnSpLocks/>
          </p:cNvCxnSpPr>
          <p:nvPr/>
        </p:nvCxnSpPr>
        <p:spPr>
          <a:xfrm>
            <a:off x="6598697" y="5376076"/>
            <a:ext cx="0" cy="6425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D2C6367-DF89-00AE-3F8E-527D991C60E3}"/>
              </a:ext>
            </a:extLst>
          </p:cNvPr>
          <p:cNvCxnSpPr>
            <a:cxnSpLocks/>
          </p:cNvCxnSpPr>
          <p:nvPr/>
        </p:nvCxnSpPr>
        <p:spPr>
          <a:xfrm>
            <a:off x="7505593" y="5376076"/>
            <a:ext cx="0" cy="6425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B936161-D5AF-AE14-8D47-D1642EE54616}"/>
              </a:ext>
            </a:extLst>
          </p:cNvPr>
          <p:cNvCxnSpPr>
            <a:cxnSpLocks/>
          </p:cNvCxnSpPr>
          <p:nvPr/>
        </p:nvCxnSpPr>
        <p:spPr>
          <a:xfrm>
            <a:off x="8430443" y="5376076"/>
            <a:ext cx="0" cy="6425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C4C2058-D5F0-EB4C-C284-5E9485554F4E}"/>
              </a:ext>
            </a:extLst>
          </p:cNvPr>
          <p:cNvCxnSpPr>
            <a:cxnSpLocks/>
          </p:cNvCxnSpPr>
          <p:nvPr/>
        </p:nvCxnSpPr>
        <p:spPr>
          <a:xfrm>
            <a:off x="8409298" y="4341924"/>
            <a:ext cx="0" cy="6425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74EE256-FB00-83A8-6799-0577F890364F}"/>
              </a:ext>
            </a:extLst>
          </p:cNvPr>
          <p:cNvCxnSpPr>
            <a:cxnSpLocks/>
          </p:cNvCxnSpPr>
          <p:nvPr/>
        </p:nvCxnSpPr>
        <p:spPr>
          <a:xfrm flipV="1">
            <a:off x="8409297" y="3275521"/>
            <a:ext cx="0" cy="67218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3B60DF22-3F7D-6A70-6E7D-532FFFDEA3B5}"/>
              </a:ext>
            </a:extLst>
          </p:cNvPr>
          <p:cNvCxnSpPr>
            <a:cxnSpLocks/>
            <a:endCxn id="7" idx="2"/>
          </p:cNvCxnSpPr>
          <p:nvPr/>
        </p:nvCxnSpPr>
        <p:spPr>
          <a:xfrm rot="5400000" flipH="1" flipV="1">
            <a:off x="7439576" y="4192211"/>
            <a:ext cx="850662" cy="733938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A1A423B-D482-ACAC-B0B3-6B53C102C19C}"/>
              </a:ext>
            </a:extLst>
          </p:cNvPr>
          <p:cNvCxnSpPr>
            <a:cxnSpLocks/>
            <a:stCxn id="11" idx="0"/>
            <a:endCxn id="3" idx="4"/>
          </p:cNvCxnSpPr>
          <p:nvPr/>
        </p:nvCxnSpPr>
        <p:spPr>
          <a:xfrm flipH="1" flipV="1">
            <a:off x="6591869" y="3302758"/>
            <a:ext cx="10023" cy="170597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A282D2A-87A5-B3AF-66BF-5FB376664D64}"/>
              </a:ext>
            </a:extLst>
          </p:cNvPr>
          <p:cNvCxnSpPr/>
          <p:nvPr/>
        </p:nvCxnSpPr>
        <p:spPr>
          <a:xfrm flipV="1">
            <a:off x="11175244" y="2265528"/>
            <a:ext cx="0" cy="3780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1" name="对象 70">
            <a:extLst>
              <a:ext uri="{FF2B5EF4-FFF2-40B4-BE49-F238E27FC236}">
                <a16:creationId xmlns:a16="http://schemas.microsoft.com/office/drawing/2014/main" id="{FCAD31C4-45A3-C46F-0023-97A5A0360D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687253"/>
              </p:ext>
            </p:extLst>
          </p:nvPr>
        </p:nvGraphicFramePr>
        <p:xfrm>
          <a:off x="10970528" y="1708434"/>
          <a:ext cx="436728" cy="655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152280" imgH="227880" progId="Equation.AxMath">
                  <p:embed/>
                </p:oleObj>
              </mc:Choice>
              <mc:Fallback>
                <p:oleObj name="AxMath" r:id="rId3" imgW="15228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70528" y="1708434"/>
                        <a:ext cx="436728" cy="6550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extLst>
              <a:ext uri="{FF2B5EF4-FFF2-40B4-BE49-F238E27FC236}">
                <a16:creationId xmlns:a16="http://schemas.microsoft.com/office/drawing/2014/main" id="{4051AA45-DD2F-EEBF-3739-BF206CD9D3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337209"/>
              </p:ext>
            </p:extLst>
          </p:nvPr>
        </p:nvGraphicFramePr>
        <p:xfrm>
          <a:off x="12242433" y="2803259"/>
          <a:ext cx="390525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36440" imgH="227880" progId="Equation.AxMath">
                  <p:embed/>
                </p:oleObj>
              </mc:Choice>
              <mc:Fallback>
                <p:oleObj name="AxMath" r:id="rId5" imgW="136440" imgH="227880" progId="Equation.AxMath">
                  <p:embed/>
                  <p:pic>
                    <p:nvPicPr>
                      <p:cNvPr id="71" name="对象 70">
                        <a:extLst>
                          <a:ext uri="{FF2B5EF4-FFF2-40B4-BE49-F238E27FC236}">
                            <a16:creationId xmlns:a16="http://schemas.microsoft.com/office/drawing/2014/main" id="{FCAD31C4-45A3-C46F-0023-97A5A0360D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242433" y="2803259"/>
                        <a:ext cx="390525" cy="655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>
            <a:extLst>
              <a:ext uri="{FF2B5EF4-FFF2-40B4-BE49-F238E27FC236}">
                <a16:creationId xmlns:a16="http://schemas.microsoft.com/office/drawing/2014/main" id="{4BA72D5C-57EE-E368-3B9C-C66A5A7C81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572605"/>
              </p:ext>
            </p:extLst>
          </p:nvPr>
        </p:nvGraphicFramePr>
        <p:xfrm>
          <a:off x="12266044" y="5718138"/>
          <a:ext cx="436562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52280" imgH="227880" progId="Equation.AxMath">
                  <p:embed/>
                </p:oleObj>
              </mc:Choice>
              <mc:Fallback>
                <p:oleObj name="AxMath" r:id="rId7" imgW="152280" imgH="227880" progId="Equation.AxMath">
                  <p:embed/>
                  <p:pic>
                    <p:nvPicPr>
                      <p:cNvPr id="72" name="对象 71">
                        <a:extLst>
                          <a:ext uri="{FF2B5EF4-FFF2-40B4-BE49-F238E27FC236}">
                            <a16:creationId xmlns:a16="http://schemas.microsoft.com/office/drawing/2014/main" id="{4051AA45-DD2F-EEBF-3739-BF206CD9D3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266044" y="5718138"/>
                        <a:ext cx="436562" cy="655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74">
            <a:extLst>
              <a:ext uri="{FF2B5EF4-FFF2-40B4-BE49-F238E27FC236}">
                <a16:creationId xmlns:a16="http://schemas.microsoft.com/office/drawing/2014/main" id="{47317FF8-1CA9-9A11-C4A3-849872E10D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412478"/>
              </p:ext>
            </p:extLst>
          </p:nvPr>
        </p:nvGraphicFramePr>
        <p:xfrm>
          <a:off x="4398917" y="2829426"/>
          <a:ext cx="804863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280800" imgH="227880" progId="Equation.AxMath">
                  <p:embed/>
                </p:oleObj>
              </mc:Choice>
              <mc:Fallback>
                <p:oleObj name="AxMath" r:id="rId9" imgW="280800" imgH="227880" progId="Equation.AxMath">
                  <p:embed/>
                  <p:pic>
                    <p:nvPicPr>
                      <p:cNvPr id="73" name="对象 72">
                        <a:extLst>
                          <a:ext uri="{FF2B5EF4-FFF2-40B4-BE49-F238E27FC236}">
                            <a16:creationId xmlns:a16="http://schemas.microsoft.com/office/drawing/2014/main" id="{4BA72D5C-57EE-E368-3B9C-C66A5A7C81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98917" y="2829426"/>
                        <a:ext cx="804863" cy="655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>
            <a:extLst>
              <a:ext uri="{FF2B5EF4-FFF2-40B4-BE49-F238E27FC236}">
                <a16:creationId xmlns:a16="http://schemas.microsoft.com/office/drawing/2014/main" id="{D12B8EB8-9BD5-BCCF-7861-9342F5DBB7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304558"/>
              </p:ext>
            </p:extLst>
          </p:nvPr>
        </p:nvGraphicFramePr>
        <p:xfrm>
          <a:off x="4377326" y="5690843"/>
          <a:ext cx="8509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296640" imgH="227880" progId="Equation.AxMath">
                  <p:embed/>
                </p:oleObj>
              </mc:Choice>
              <mc:Fallback>
                <p:oleObj name="AxMath" r:id="rId11" imgW="296640" imgH="227880" progId="Equation.AxMath">
                  <p:embed/>
                  <p:pic>
                    <p:nvPicPr>
                      <p:cNvPr id="75" name="对象 74">
                        <a:extLst>
                          <a:ext uri="{FF2B5EF4-FFF2-40B4-BE49-F238E27FC236}">
                            <a16:creationId xmlns:a16="http://schemas.microsoft.com/office/drawing/2014/main" id="{47317FF8-1CA9-9A11-C4A3-849872E10D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77326" y="5690843"/>
                        <a:ext cx="850900" cy="655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CCC2228A-552C-5A1B-7456-E6B2E76D19A1}"/>
              </a:ext>
            </a:extLst>
          </p:cNvPr>
          <p:cNvSpPr/>
          <p:nvPr/>
        </p:nvSpPr>
        <p:spPr>
          <a:xfrm>
            <a:off x="5655859" y="2662124"/>
            <a:ext cx="6122159" cy="3806103"/>
          </a:xfrm>
          <a:prstGeom prst="roundRect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8" name="对象 77">
            <a:extLst>
              <a:ext uri="{FF2B5EF4-FFF2-40B4-BE49-F238E27FC236}">
                <a16:creationId xmlns:a16="http://schemas.microsoft.com/office/drawing/2014/main" id="{C78EDF73-533D-853C-FBD3-4E3AADD027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819397"/>
              </p:ext>
            </p:extLst>
          </p:nvPr>
        </p:nvGraphicFramePr>
        <p:xfrm>
          <a:off x="5990965" y="4109587"/>
          <a:ext cx="40957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142560" imgH="227880" progId="Equation.AxMath">
                  <p:embed/>
                </p:oleObj>
              </mc:Choice>
              <mc:Fallback>
                <p:oleObj name="AxMath" r:id="rId13" imgW="142560" imgH="227880" progId="Equation.AxMath">
                  <p:embed/>
                  <p:pic>
                    <p:nvPicPr>
                      <p:cNvPr id="75" name="对象 74">
                        <a:extLst>
                          <a:ext uri="{FF2B5EF4-FFF2-40B4-BE49-F238E27FC236}">
                            <a16:creationId xmlns:a16="http://schemas.microsoft.com/office/drawing/2014/main" id="{47317FF8-1CA9-9A11-C4A3-849872E10D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90965" y="4109587"/>
                        <a:ext cx="409575" cy="655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78">
            <a:extLst>
              <a:ext uri="{FF2B5EF4-FFF2-40B4-BE49-F238E27FC236}">
                <a16:creationId xmlns:a16="http://schemas.microsoft.com/office/drawing/2014/main" id="{EC3C3EFF-1B5F-4C50-2A1F-1BD44F8BE6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36113"/>
              </p:ext>
            </p:extLst>
          </p:nvPr>
        </p:nvGraphicFramePr>
        <p:xfrm>
          <a:off x="7021252" y="4152450"/>
          <a:ext cx="341313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119160" imgH="227880" progId="Equation.AxMath">
                  <p:embed/>
                </p:oleObj>
              </mc:Choice>
              <mc:Fallback>
                <p:oleObj name="AxMath" r:id="rId15" imgW="119160" imgH="227880" progId="Equation.AxMath">
                  <p:embed/>
                  <p:pic>
                    <p:nvPicPr>
                      <p:cNvPr id="78" name="对象 77">
                        <a:extLst>
                          <a:ext uri="{FF2B5EF4-FFF2-40B4-BE49-F238E27FC236}">
                            <a16:creationId xmlns:a16="http://schemas.microsoft.com/office/drawing/2014/main" id="{C78EDF73-533D-853C-FBD3-4E3AADD027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021252" y="4152450"/>
                        <a:ext cx="341313" cy="655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>
            <a:extLst>
              <a:ext uri="{FF2B5EF4-FFF2-40B4-BE49-F238E27FC236}">
                <a16:creationId xmlns:a16="http://schemas.microsoft.com/office/drawing/2014/main" id="{B1147852-46AA-872B-CD6C-3EA5259214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053838"/>
              </p:ext>
            </p:extLst>
          </p:nvPr>
        </p:nvGraphicFramePr>
        <p:xfrm>
          <a:off x="7986452" y="4306437"/>
          <a:ext cx="433388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151560" imgH="228240" progId="Equation.AxMath">
                  <p:embed/>
                </p:oleObj>
              </mc:Choice>
              <mc:Fallback>
                <p:oleObj name="AxMath" r:id="rId17" imgW="151560" imgH="228240" progId="Equation.AxMath">
                  <p:embed/>
                  <p:pic>
                    <p:nvPicPr>
                      <p:cNvPr id="79" name="对象 78">
                        <a:extLst>
                          <a:ext uri="{FF2B5EF4-FFF2-40B4-BE49-F238E27FC236}">
                            <a16:creationId xmlns:a16="http://schemas.microsoft.com/office/drawing/2014/main" id="{EC3C3EFF-1B5F-4C50-2A1F-1BD44F8BE6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986452" y="4306437"/>
                        <a:ext cx="433388" cy="655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>
            <a:extLst>
              <a:ext uri="{FF2B5EF4-FFF2-40B4-BE49-F238E27FC236}">
                <a16:creationId xmlns:a16="http://schemas.microsoft.com/office/drawing/2014/main" id="{B755C500-9394-5160-9B7E-3002D6828E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119013"/>
              </p:ext>
            </p:extLst>
          </p:nvPr>
        </p:nvGraphicFramePr>
        <p:xfrm>
          <a:off x="9104052" y="4236587"/>
          <a:ext cx="40957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9" imgW="142560" imgH="227880" progId="Equation.AxMath">
                  <p:embed/>
                </p:oleObj>
              </mc:Choice>
              <mc:Fallback>
                <p:oleObj name="AxMath" r:id="rId19" imgW="142560" imgH="227880" progId="Equation.AxMath">
                  <p:embed/>
                  <p:pic>
                    <p:nvPicPr>
                      <p:cNvPr id="79" name="对象 78">
                        <a:extLst>
                          <a:ext uri="{FF2B5EF4-FFF2-40B4-BE49-F238E27FC236}">
                            <a16:creationId xmlns:a16="http://schemas.microsoft.com/office/drawing/2014/main" id="{EC3C3EFF-1B5F-4C50-2A1F-1BD44F8BE6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104052" y="4236587"/>
                        <a:ext cx="409575" cy="655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>
            <a:extLst>
              <a:ext uri="{FF2B5EF4-FFF2-40B4-BE49-F238E27FC236}">
                <a16:creationId xmlns:a16="http://schemas.microsoft.com/office/drawing/2014/main" id="{7F63CEE7-6105-9FCE-B461-5046AC1CDE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431480"/>
              </p:ext>
            </p:extLst>
          </p:nvPr>
        </p:nvGraphicFramePr>
        <p:xfrm>
          <a:off x="5977319" y="7033473"/>
          <a:ext cx="57785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1" imgW="201600" imgH="227880" progId="Equation.AxMath">
                  <p:embed/>
                </p:oleObj>
              </mc:Choice>
              <mc:Fallback>
                <p:oleObj name="AxMath" r:id="rId21" imgW="201600" imgH="227880" progId="Equation.AxMath">
                  <p:embed/>
                  <p:pic>
                    <p:nvPicPr>
                      <p:cNvPr id="76" name="对象 75">
                        <a:extLst>
                          <a:ext uri="{FF2B5EF4-FFF2-40B4-BE49-F238E27FC236}">
                            <a16:creationId xmlns:a16="http://schemas.microsoft.com/office/drawing/2014/main" id="{D12B8EB8-9BD5-BCCF-7861-9342F5DBB7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977319" y="7033473"/>
                        <a:ext cx="577850" cy="655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A566BF4-7ED0-44F5-D9D8-A0DCA0C33110}"/>
              </a:ext>
            </a:extLst>
          </p:cNvPr>
          <p:cNvCxnSpPr/>
          <p:nvPr/>
        </p:nvCxnSpPr>
        <p:spPr>
          <a:xfrm>
            <a:off x="6195752" y="6045957"/>
            <a:ext cx="0" cy="9909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98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4E71BC-7370-E834-589F-763F09417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37" y="1349375"/>
            <a:ext cx="11915775" cy="73818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1B69749-F5E0-F6F5-5D95-B394C9E171D0}"/>
              </a:ext>
            </a:extLst>
          </p:cNvPr>
          <p:cNvSpPr/>
          <p:nvPr/>
        </p:nvSpPr>
        <p:spPr>
          <a:xfrm>
            <a:off x="3275464" y="1542197"/>
            <a:ext cx="5895832" cy="380772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83B02A-6D72-10D3-8315-7B075D617551}"/>
              </a:ext>
            </a:extLst>
          </p:cNvPr>
          <p:cNvSpPr/>
          <p:nvPr/>
        </p:nvSpPr>
        <p:spPr>
          <a:xfrm>
            <a:off x="9295407" y="1555843"/>
            <a:ext cx="5431379" cy="380772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1692ED-997A-0DCD-5099-D8BAFFFE311D}"/>
              </a:ext>
            </a:extLst>
          </p:cNvPr>
          <p:cNvSpPr/>
          <p:nvPr/>
        </p:nvSpPr>
        <p:spPr>
          <a:xfrm>
            <a:off x="7319414" y="5677469"/>
            <a:ext cx="3703763" cy="284731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72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0F9F80-5186-D0AB-11A4-C890296BEC8A}"/>
              </a:ext>
            </a:extLst>
          </p:cNvPr>
          <p:cNvSpPr txBox="1"/>
          <p:nvPr/>
        </p:nvSpPr>
        <p:spPr>
          <a:xfrm>
            <a:off x="3409918" y="442931"/>
            <a:ext cx="10893920" cy="507831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这家      日料      店        三文鱼         新鲜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2F8FD6C0-7500-13D4-C825-B01F0B799675}"/>
              </a:ext>
            </a:extLst>
          </p:cNvPr>
          <p:cNvSpPr/>
          <p:nvPr/>
        </p:nvSpPr>
        <p:spPr>
          <a:xfrm>
            <a:off x="8581084" y="1952565"/>
            <a:ext cx="535577" cy="55497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9CF25D-6311-4C81-39F4-83E46B26CC5E}"/>
              </a:ext>
            </a:extLst>
          </p:cNvPr>
          <p:cNvSpPr txBox="1"/>
          <p:nvPr/>
        </p:nvSpPr>
        <p:spPr>
          <a:xfrm>
            <a:off x="8034074" y="1511045"/>
            <a:ext cx="159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词典索引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3EF32D-7F74-5CF7-AC4C-9023F84AF730}"/>
              </a:ext>
            </a:extLst>
          </p:cNvPr>
          <p:cNvSpPr txBox="1"/>
          <p:nvPr/>
        </p:nvSpPr>
        <p:spPr>
          <a:xfrm>
            <a:off x="3409918" y="2553359"/>
            <a:ext cx="10893920" cy="507831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207A73FF-73DD-4963-35EB-2E49259CD25A}"/>
              </a:ext>
            </a:extLst>
          </p:cNvPr>
          <p:cNvSpPr/>
          <p:nvPr/>
        </p:nvSpPr>
        <p:spPr>
          <a:xfrm rot="5400000">
            <a:off x="8566357" y="1114746"/>
            <a:ext cx="528342" cy="341194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A64F294-EC4E-4780-8F04-C7D9A4ECFBC9}"/>
              </a:ext>
            </a:extLst>
          </p:cNvPr>
          <p:cNvSpPr txBox="1"/>
          <p:nvPr/>
        </p:nvSpPr>
        <p:spPr>
          <a:xfrm>
            <a:off x="5944048" y="5419124"/>
            <a:ext cx="5666023" cy="3905473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45BF74F-BB2E-FC48-D7BB-067C4778B7BA}"/>
              </a:ext>
            </a:extLst>
          </p:cNvPr>
          <p:cNvSpPr txBox="1"/>
          <p:nvPr/>
        </p:nvSpPr>
        <p:spPr>
          <a:xfrm>
            <a:off x="6198274" y="5472751"/>
            <a:ext cx="803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5B3C43-A37A-208F-EB8E-7859BD8DCDC2}"/>
              </a:ext>
            </a:extLst>
          </p:cNvPr>
          <p:cNvSpPr txBox="1"/>
          <p:nvPr/>
        </p:nvSpPr>
        <p:spPr>
          <a:xfrm>
            <a:off x="6198273" y="6251407"/>
            <a:ext cx="803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576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5AEB81A-F888-23EB-5B02-E56A93EE6A03}"/>
              </a:ext>
            </a:extLst>
          </p:cNvPr>
          <p:cNvSpPr txBox="1"/>
          <p:nvPr/>
        </p:nvSpPr>
        <p:spPr>
          <a:xfrm>
            <a:off x="6198273" y="7079474"/>
            <a:ext cx="803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8DACF11-A46F-6B23-69B5-522C7BAC3FB1}"/>
              </a:ext>
            </a:extLst>
          </p:cNvPr>
          <p:cNvSpPr txBox="1"/>
          <p:nvPr/>
        </p:nvSpPr>
        <p:spPr>
          <a:xfrm>
            <a:off x="6198272" y="7915971"/>
            <a:ext cx="803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181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ECEFF0-5104-01F4-1EFC-7AA041B48C2E}"/>
              </a:ext>
            </a:extLst>
          </p:cNvPr>
          <p:cNvSpPr txBox="1"/>
          <p:nvPr/>
        </p:nvSpPr>
        <p:spPr>
          <a:xfrm>
            <a:off x="6230148" y="8694627"/>
            <a:ext cx="803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7F60A5C-21C7-A97F-B180-7F325DB7B8A7}"/>
              </a:ext>
            </a:extLst>
          </p:cNvPr>
          <p:cNvSpPr txBox="1"/>
          <p:nvPr/>
        </p:nvSpPr>
        <p:spPr>
          <a:xfrm>
            <a:off x="8535000" y="5472749"/>
            <a:ext cx="803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59AD43B-7B29-4C0A-3E18-39AEB5E472C6}"/>
              </a:ext>
            </a:extLst>
          </p:cNvPr>
          <p:cNvSpPr txBox="1"/>
          <p:nvPr/>
        </p:nvSpPr>
        <p:spPr>
          <a:xfrm>
            <a:off x="10799794" y="5472750"/>
            <a:ext cx="803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0EBAA6F-BACE-47B1-6E75-047DF3317044}"/>
              </a:ext>
            </a:extLst>
          </p:cNvPr>
          <p:cNvSpPr txBox="1"/>
          <p:nvPr/>
        </p:nvSpPr>
        <p:spPr>
          <a:xfrm>
            <a:off x="8535000" y="6251406"/>
            <a:ext cx="803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E95BDD0-508C-2A34-2D1A-966F2127590F}"/>
              </a:ext>
            </a:extLst>
          </p:cNvPr>
          <p:cNvSpPr txBox="1"/>
          <p:nvPr/>
        </p:nvSpPr>
        <p:spPr>
          <a:xfrm>
            <a:off x="10799794" y="6251405"/>
            <a:ext cx="803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AE2D9E9-C777-60F2-0700-CC5D8FFCD97D}"/>
              </a:ext>
            </a:extLst>
          </p:cNvPr>
          <p:cNvSpPr txBox="1"/>
          <p:nvPr/>
        </p:nvSpPr>
        <p:spPr>
          <a:xfrm>
            <a:off x="8552945" y="7079472"/>
            <a:ext cx="803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3D4D00E-8BBD-3AA4-D685-62F829AE5476}"/>
              </a:ext>
            </a:extLst>
          </p:cNvPr>
          <p:cNvSpPr txBox="1"/>
          <p:nvPr/>
        </p:nvSpPr>
        <p:spPr>
          <a:xfrm>
            <a:off x="10799794" y="7079472"/>
            <a:ext cx="803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1257D78-F87F-F155-7658-F8DF1A840352}"/>
              </a:ext>
            </a:extLst>
          </p:cNvPr>
          <p:cNvSpPr txBox="1"/>
          <p:nvPr/>
        </p:nvSpPr>
        <p:spPr>
          <a:xfrm>
            <a:off x="8552945" y="7915971"/>
            <a:ext cx="803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980CA68-DE13-FAB6-DA77-AC2AAB3BB14F}"/>
              </a:ext>
            </a:extLst>
          </p:cNvPr>
          <p:cNvSpPr txBox="1"/>
          <p:nvPr/>
        </p:nvSpPr>
        <p:spPr>
          <a:xfrm>
            <a:off x="10807044" y="7916241"/>
            <a:ext cx="803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EE7868C-3942-2A58-5FE4-1C0EABA4FE84}"/>
              </a:ext>
            </a:extLst>
          </p:cNvPr>
          <p:cNvSpPr txBox="1"/>
          <p:nvPr/>
        </p:nvSpPr>
        <p:spPr>
          <a:xfrm>
            <a:off x="8552944" y="8686195"/>
            <a:ext cx="803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6D4B69C-8AF0-B520-3291-00588106BE51}"/>
              </a:ext>
            </a:extLst>
          </p:cNvPr>
          <p:cNvSpPr txBox="1"/>
          <p:nvPr/>
        </p:nvSpPr>
        <p:spPr>
          <a:xfrm>
            <a:off x="10758850" y="8686195"/>
            <a:ext cx="803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C1B050B-1735-C164-F313-0CB929DE1FC5}"/>
              </a:ext>
            </a:extLst>
          </p:cNvPr>
          <p:cNvSpPr txBox="1"/>
          <p:nvPr/>
        </p:nvSpPr>
        <p:spPr>
          <a:xfrm>
            <a:off x="5921330" y="4922074"/>
            <a:ext cx="1317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词典索引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773497B-E0BF-97F2-CC80-7929DBD35165}"/>
              </a:ext>
            </a:extLst>
          </p:cNvPr>
          <p:cNvSpPr txBox="1"/>
          <p:nvPr/>
        </p:nvSpPr>
        <p:spPr>
          <a:xfrm>
            <a:off x="7822432" y="4922074"/>
            <a:ext cx="2016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字起始位置索引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28CB05A-06E7-0885-D692-CF1B8DF7CA80}"/>
              </a:ext>
            </a:extLst>
          </p:cNvPr>
          <p:cNvSpPr txBox="1"/>
          <p:nvPr/>
        </p:nvSpPr>
        <p:spPr>
          <a:xfrm>
            <a:off x="10152267" y="4893017"/>
            <a:ext cx="2016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字终止位置索引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02FC109-8EC1-C782-C847-8B65C4B016C1}"/>
              </a:ext>
            </a:extLst>
          </p:cNvPr>
          <p:cNvSpPr txBox="1"/>
          <p:nvPr/>
        </p:nvSpPr>
        <p:spPr>
          <a:xfrm>
            <a:off x="3566424" y="2507535"/>
            <a:ext cx="803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553C01E-6BEE-88ED-9505-318D66EC0730}"/>
              </a:ext>
            </a:extLst>
          </p:cNvPr>
          <p:cNvSpPr txBox="1"/>
          <p:nvPr/>
        </p:nvSpPr>
        <p:spPr>
          <a:xfrm>
            <a:off x="5680140" y="2514886"/>
            <a:ext cx="803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576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D18C0FD-46F8-2EDF-A7B6-57A501D8E129}"/>
              </a:ext>
            </a:extLst>
          </p:cNvPr>
          <p:cNvSpPr txBox="1"/>
          <p:nvPr/>
        </p:nvSpPr>
        <p:spPr>
          <a:xfrm>
            <a:off x="7813727" y="2514710"/>
            <a:ext cx="803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0920BC3-2610-C4BA-7C31-A098FF1CFB73}"/>
              </a:ext>
            </a:extLst>
          </p:cNvPr>
          <p:cNvSpPr txBox="1"/>
          <p:nvPr/>
        </p:nvSpPr>
        <p:spPr>
          <a:xfrm>
            <a:off x="10398280" y="2514710"/>
            <a:ext cx="803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181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6FA2D8B-1064-F5C3-E29F-215BF7578322}"/>
              </a:ext>
            </a:extLst>
          </p:cNvPr>
          <p:cNvSpPr txBox="1"/>
          <p:nvPr/>
        </p:nvSpPr>
        <p:spPr>
          <a:xfrm>
            <a:off x="13621416" y="2514710"/>
            <a:ext cx="803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21025419-2558-F96E-137F-4C15C2EBBA7F}"/>
              </a:ext>
            </a:extLst>
          </p:cNvPr>
          <p:cNvSpPr/>
          <p:nvPr/>
        </p:nvSpPr>
        <p:spPr>
          <a:xfrm>
            <a:off x="8597004" y="4138485"/>
            <a:ext cx="535577" cy="55497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F6CE739-2A26-990A-AEBD-E025EF8B27E0}"/>
              </a:ext>
            </a:extLst>
          </p:cNvPr>
          <p:cNvSpPr txBox="1"/>
          <p:nvPr/>
        </p:nvSpPr>
        <p:spPr>
          <a:xfrm>
            <a:off x="8049994" y="3696965"/>
            <a:ext cx="159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字词索引</a:t>
            </a: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6F01CDB3-FF94-E253-B3FB-B31C986B1298}"/>
              </a:ext>
            </a:extLst>
          </p:cNvPr>
          <p:cNvSpPr/>
          <p:nvPr/>
        </p:nvSpPr>
        <p:spPr>
          <a:xfrm rot="5400000">
            <a:off x="8582277" y="3300666"/>
            <a:ext cx="528342" cy="341194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229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56F7824F-F101-43FE-357C-2427BF0D2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400028"/>
              </p:ext>
            </p:extLst>
          </p:nvPr>
        </p:nvGraphicFramePr>
        <p:xfrm>
          <a:off x="1430880" y="2872763"/>
          <a:ext cx="15710707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5335">
                  <a:extLst>
                    <a:ext uri="{9D8B030D-6E8A-4147-A177-3AD203B41FA5}">
                      <a16:colId xmlns:a16="http://schemas.microsoft.com/office/drawing/2014/main" val="3681320417"/>
                    </a:ext>
                  </a:extLst>
                </a:gridCol>
                <a:gridCol w="4544704">
                  <a:extLst>
                    <a:ext uri="{9D8B030D-6E8A-4147-A177-3AD203B41FA5}">
                      <a16:colId xmlns:a16="http://schemas.microsoft.com/office/drawing/2014/main" val="3861622869"/>
                    </a:ext>
                  </a:extLst>
                </a:gridCol>
                <a:gridCol w="4503762">
                  <a:extLst>
                    <a:ext uri="{9D8B030D-6E8A-4147-A177-3AD203B41FA5}">
                      <a16:colId xmlns:a16="http://schemas.microsoft.com/office/drawing/2014/main" val="4192461958"/>
                    </a:ext>
                  </a:extLst>
                </a:gridCol>
                <a:gridCol w="3916906">
                  <a:extLst>
                    <a:ext uri="{9D8B030D-6E8A-4147-A177-3AD203B41FA5}">
                      <a16:colId xmlns:a16="http://schemas.microsoft.com/office/drawing/2014/main" val="421082854"/>
                    </a:ext>
                  </a:extLst>
                </a:gridCol>
              </a:tblGrid>
              <a:tr h="4995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w/o weighted embedding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w/o dimension embedding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ours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5670621"/>
                  </a:ext>
                </a:extLst>
              </a:tr>
              <a:tr h="499553">
                <a:tc>
                  <a:txBody>
                    <a:bodyPr/>
                    <a:lstStyle/>
                    <a:p>
                      <a:pPr marL="0" marR="0" lvl="0" indent="0" algn="l" defTabSz="13479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Macro-Precision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0.6698</a:t>
                      </a:r>
                      <a:endParaRPr lang="zh-CN" altLang="en-US" sz="27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0.6780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0.6975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6638210"/>
                  </a:ext>
                </a:extLst>
              </a:tr>
              <a:tr h="499553">
                <a:tc>
                  <a:txBody>
                    <a:bodyPr/>
                    <a:lstStyle/>
                    <a:p>
                      <a:pPr marL="0" marR="0" lvl="0" indent="0" algn="l" defTabSz="13479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Macro-Recall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0.6715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0. 6883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0.7003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1573866"/>
                  </a:ext>
                </a:extLst>
              </a:tr>
              <a:tr h="499553">
                <a:tc>
                  <a:txBody>
                    <a:bodyPr/>
                    <a:lstStyle/>
                    <a:p>
                      <a:pPr marL="0" marR="0" lvl="0" indent="0" algn="l" defTabSz="13479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Macro-F1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0.6707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0. 6831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0.6989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9693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87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C62D45FD-9178-1E86-6E58-74B6B707E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244416"/>
              </p:ext>
            </p:extLst>
          </p:nvPr>
        </p:nvGraphicFramePr>
        <p:xfrm>
          <a:off x="450376" y="261887"/>
          <a:ext cx="17305361" cy="78093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9415">
                  <a:extLst>
                    <a:ext uri="{9D8B030D-6E8A-4147-A177-3AD203B41FA5}">
                      <a16:colId xmlns:a16="http://schemas.microsoft.com/office/drawing/2014/main" val="3543662864"/>
                    </a:ext>
                  </a:extLst>
                </a:gridCol>
                <a:gridCol w="4858603">
                  <a:extLst>
                    <a:ext uri="{9D8B030D-6E8A-4147-A177-3AD203B41FA5}">
                      <a16:colId xmlns:a16="http://schemas.microsoft.com/office/drawing/2014/main" val="1314998760"/>
                    </a:ext>
                  </a:extLst>
                </a:gridCol>
                <a:gridCol w="5527343">
                  <a:extLst>
                    <a:ext uri="{9D8B030D-6E8A-4147-A177-3AD203B41FA5}">
                      <a16:colId xmlns:a16="http://schemas.microsoft.com/office/drawing/2014/main" val="2170525107"/>
                    </a:ext>
                  </a:extLst>
                </a:gridCol>
              </a:tblGrid>
              <a:tr h="725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ea typeface="PMingLiU-ExtB" panose="02020500000000000000" pitchFamily="18" charset="-120"/>
                          <a:cs typeface="Times New Roman" panose="02020603050405020304" pitchFamily="18" charset="0"/>
                        </a:rPr>
                        <a:t>Review</a:t>
                      </a:r>
                      <a:endParaRPr lang="zh-CN" altLang="en-US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ea typeface="PMingLiU-ExtB" panose="02020500000000000000" pitchFamily="18" charset="-120"/>
                          <a:cs typeface="Times New Roman" panose="02020603050405020304" pitchFamily="18" charset="0"/>
                        </a:rPr>
                        <a:t>Coarse-grained Dimension</a:t>
                      </a:r>
                      <a:endParaRPr lang="zh-CN" altLang="en-US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ea typeface="PMingLiU-ExtB" panose="02020500000000000000" pitchFamily="18" charset="-120"/>
                          <a:cs typeface="Times New Roman" panose="02020603050405020304" pitchFamily="18" charset="0"/>
                        </a:rPr>
                        <a:t>Predicted Label</a:t>
                      </a:r>
                      <a:endParaRPr lang="zh-CN" altLang="en-US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492959"/>
                  </a:ext>
                </a:extLst>
              </a:tr>
              <a:tr h="2792551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到顺德，当然要去出名的民信甜品店吃个双皮奶啊，估唔到民信还进入多元化发展！甜品店做西餐！！因为我们只有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个人，所以点不了那么多，但也点了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菜啊！呵呵呵！以前在佛山已经吃过它的双皮奶了，很香滑！不过偏甜。这边就要试顺德炸牛奶！果然很不错啊，比我家这边的所谓炸牛奶好吃多了！外脆内滑。苦瓜榨菜剪蛋角也很不错，就是太咸了。最估唔到就系甜品店出的西餐出品不是一般的好呢！我地入店到座位坐下期间就见到有很多饭包饭出炉！所以我地都点一个试了！嗯，值得点！芝士味唔会太浓，肉碎与蛋混住炒饭吃好好味！最紧要就系出品价钱都不贵！性价比很高的一家店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价格、菜品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价格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价格水平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积极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价格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性价比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积极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菜品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口味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中性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8865698"/>
                  </a:ext>
                </a:extLst>
              </a:tr>
              <a:tr h="4290794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感谢大众点评给我抽中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的代金券，和男票一起去的，从一号线莲花路出来乘公交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753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龙茗路顾戴路下车，走过去没多远。点了四个菜，火烧黄牛筋是最喜欢的，锅边贴的是玉米面饼子，蘸着汤汁很好吃，牛筋和干笋一起烧很入味。农家手撕豆腐是有汤的，尝了下豆腐很像小时候吃的那种手工豆腐，汤很鲜的说，全部吃完了。熏鱼向来是我喜欢的。甜甜脆脆的。最后来了素菜炒菜心，清清肠胃，一起消费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元，吃的很饱，环境还不错，还有免费姜茶喝。愉快的体验。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价格、位置、环境、菜品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价格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价格水平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中性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价格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折扣力度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积极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交通便利程度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积极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装修情况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——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积极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嘈杂程度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积极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#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就餐空间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积极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卫生情况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积极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菜品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口味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积极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2487072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34A6FD3C-1799-7E04-92A7-30CF67A6C195}"/>
              </a:ext>
            </a:extLst>
          </p:cNvPr>
          <p:cNvSpPr/>
          <p:nvPr/>
        </p:nvSpPr>
        <p:spPr>
          <a:xfrm>
            <a:off x="5868539" y="1736446"/>
            <a:ext cx="1337480" cy="2729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ED42B4-843D-2C98-DF48-85ABA50465EE}"/>
              </a:ext>
            </a:extLst>
          </p:cNvPr>
          <p:cNvSpPr/>
          <p:nvPr/>
        </p:nvSpPr>
        <p:spPr>
          <a:xfrm>
            <a:off x="504968" y="2009401"/>
            <a:ext cx="627797" cy="2729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7AEC45-2F6C-7681-2EF4-C7B588E5E677}"/>
              </a:ext>
            </a:extLst>
          </p:cNvPr>
          <p:cNvSpPr/>
          <p:nvPr/>
        </p:nvSpPr>
        <p:spPr>
          <a:xfrm>
            <a:off x="4804014" y="2255060"/>
            <a:ext cx="1064525" cy="2729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658655-271E-99CD-9218-04A922F43665}"/>
              </a:ext>
            </a:extLst>
          </p:cNvPr>
          <p:cNvSpPr/>
          <p:nvPr/>
        </p:nvSpPr>
        <p:spPr>
          <a:xfrm>
            <a:off x="2156348" y="2947916"/>
            <a:ext cx="777922" cy="300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8DD671-5174-814F-8071-9AC765868ED3}"/>
              </a:ext>
            </a:extLst>
          </p:cNvPr>
          <p:cNvSpPr/>
          <p:nvPr/>
        </p:nvSpPr>
        <p:spPr>
          <a:xfrm>
            <a:off x="4312694" y="2947916"/>
            <a:ext cx="1214650" cy="300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CD8074-E28D-15C1-5BF3-929A631D7E89}"/>
              </a:ext>
            </a:extLst>
          </p:cNvPr>
          <p:cNvSpPr/>
          <p:nvPr/>
        </p:nvSpPr>
        <p:spPr>
          <a:xfrm>
            <a:off x="5670647" y="2961565"/>
            <a:ext cx="1064526" cy="2866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269756-146F-E0C1-7F59-2AB64B639296}"/>
              </a:ext>
            </a:extLst>
          </p:cNvPr>
          <p:cNvSpPr/>
          <p:nvPr/>
        </p:nvSpPr>
        <p:spPr>
          <a:xfrm>
            <a:off x="3739488" y="5291207"/>
            <a:ext cx="1337480" cy="300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1AC0E16-F945-552F-B8AC-AA5BA8A594C3}"/>
              </a:ext>
            </a:extLst>
          </p:cNvPr>
          <p:cNvSpPr/>
          <p:nvPr/>
        </p:nvSpPr>
        <p:spPr>
          <a:xfrm>
            <a:off x="2975214" y="6262472"/>
            <a:ext cx="1337480" cy="300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DEB6A0-CE2F-B24B-7421-F9DD144C2CFE}"/>
              </a:ext>
            </a:extLst>
          </p:cNvPr>
          <p:cNvSpPr/>
          <p:nvPr/>
        </p:nvSpPr>
        <p:spPr>
          <a:xfrm>
            <a:off x="2156348" y="5018252"/>
            <a:ext cx="1583140" cy="300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91D77A2-0D24-3728-2579-8756F4CEA032}"/>
              </a:ext>
            </a:extLst>
          </p:cNvPr>
          <p:cNvSpPr/>
          <p:nvPr/>
        </p:nvSpPr>
        <p:spPr>
          <a:xfrm>
            <a:off x="5479581" y="6276544"/>
            <a:ext cx="1214650" cy="2729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B2B275-D6AF-7212-03E7-598BAFE7330A}"/>
              </a:ext>
            </a:extLst>
          </p:cNvPr>
          <p:cNvSpPr/>
          <p:nvPr/>
        </p:nvSpPr>
        <p:spPr>
          <a:xfrm>
            <a:off x="764274" y="5787076"/>
            <a:ext cx="627797" cy="2729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15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4FBDCC8-4BB3-16E2-80B2-E67569D63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122550"/>
              </p:ext>
            </p:extLst>
          </p:nvPr>
        </p:nvGraphicFramePr>
        <p:xfrm>
          <a:off x="3000375" y="962077"/>
          <a:ext cx="9064245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1415">
                  <a:extLst>
                    <a:ext uri="{9D8B030D-6E8A-4147-A177-3AD203B41FA5}">
                      <a16:colId xmlns:a16="http://schemas.microsoft.com/office/drawing/2014/main" val="3681320417"/>
                    </a:ext>
                  </a:extLst>
                </a:gridCol>
                <a:gridCol w="3021415">
                  <a:extLst>
                    <a:ext uri="{9D8B030D-6E8A-4147-A177-3AD203B41FA5}">
                      <a16:colId xmlns:a16="http://schemas.microsoft.com/office/drawing/2014/main" val="3861622869"/>
                    </a:ext>
                  </a:extLst>
                </a:gridCol>
                <a:gridCol w="3021415">
                  <a:extLst>
                    <a:ext uri="{9D8B030D-6E8A-4147-A177-3AD203B41FA5}">
                      <a16:colId xmlns:a16="http://schemas.microsoft.com/office/drawing/2014/main" val="4192461958"/>
                    </a:ext>
                  </a:extLst>
                </a:gridCol>
              </a:tblGrid>
              <a:tr h="4995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LSAN-CNN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LSAN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5670621"/>
                  </a:ext>
                </a:extLst>
              </a:tr>
              <a:tr h="499553">
                <a:tc>
                  <a:txBody>
                    <a:bodyPr/>
                    <a:lstStyle/>
                    <a:p>
                      <a:pPr marL="0" marR="0" lvl="0" indent="0" algn="l" defTabSz="13479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Macro-Precision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0.9358</a:t>
                      </a:r>
                      <a:endParaRPr lang="zh-CN" altLang="en-US" sz="27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0.9166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6638210"/>
                  </a:ext>
                </a:extLst>
              </a:tr>
              <a:tr h="499553">
                <a:tc>
                  <a:txBody>
                    <a:bodyPr/>
                    <a:lstStyle/>
                    <a:p>
                      <a:pPr marL="0" marR="0" lvl="0" indent="0" algn="l" defTabSz="13479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Macro-Recall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0.9187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1573866"/>
                  </a:ext>
                </a:extLst>
              </a:tr>
              <a:tr h="499553">
                <a:tc>
                  <a:txBody>
                    <a:bodyPr/>
                    <a:lstStyle/>
                    <a:p>
                      <a:pPr marL="0" marR="0" lvl="0" indent="0" algn="l" defTabSz="13479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Macro-F1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0.9270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0.9123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9693589"/>
                  </a:ext>
                </a:extLst>
              </a:tr>
            </a:tbl>
          </a:graphicData>
        </a:graphic>
      </p:graphicFrame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96C3DB7-374A-DF0C-53EE-4554BE12E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674807"/>
              </p:ext>
            </p:extLst>
          </p:nvPr>
        </p:nvGraphicFramePr>
        <p:xfrm>
          <a:off x="1889207" y="3528369"/>
          <a:ext cx="12741192" cy="36128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166">
                  <a:extLst>
                    <a:ext uri="{9D8B030D-6E8A-4147-A177-3AD203B41FA5}">
                      <a16:colId xmlns:a16="http://schemas.microsoft.com/office/drawing/2014/main" val="3680736696"/>
                    </a:ext>
                  </a:extLst>
                </a:gridCol>
                <a:gridCol w="2008466">
                  <a:extLst>
                    <a:ext uri="{9D8B030D-6E8A-4147-A177-3AD203B41FA5}">
                      <a16:colId xmlns:a16="http://schemas.microsoft.com/office/drawing/2014/main" val="3939227912"/>
                    </a:ext>
                  </a:extLst>
                </a:gridCol>
                <a:gridCol w="1526304">
                  <a:extLst>
                    <a:ext uri="{9D8B030D-6E8A-4147-A177-3AD203B41FA5}">
                      <a16:colId xmlns:a16="http://schemas.microsoft.com/office/drawing/2014/main" val="1294992304"/>
                    </a:ext>
                  </a:extLst>
                </a:gridCol>
                <a:gridCol w="1972424">
                  <a:extLst>
                    <a:ext uri="{9D8B030D-6E8A-4147-A177-3AD203B41FA5}">
                      <a16:colId xmlns:a16="http://schemas.microsoft.com/office/drawing/2014/main" val="696246691"/>
                    </a:ext>
                  </a:extLst>
                </a:gridCol>
                <a:gridCol w="1507755">
                  <a:extLst>
                    <a:ext uri="{9D8B030D-6E8A-4147-A177-3AD203B41FA5}">
                      <a16:colId xmlns:a16="http://schemas.microsoft.com/office/drawing/2014/main" val="891672291"/>
                    </a:ext>
                  </a:extLst>
                </a:gridCol>
                <a:gridCol w="2055173">
                  <a:extLst>
                    <a:ext uri="{9D8B030D-6E8A-4147-A177-3AD203B41FA5}">
                      <a16:colId xmlns:a16="http://schemas.microsoft.com/office/drawing/2014/main" val="1497805123"/>
                    </a:ext>
                  </a:extLst>
                </a:gridCol>
                <a:gridCol w="1738904">
                  <a:extLst>
                    <a:ext uri="{9D8B030D-6E8A-4147-A177-3AD203B41FA5}">
                      <a16:colId xmlns:a16="http://schemas.microsoft.com/office/drawing/2014/main" val="1397486628"/>
                    </a:ext>
                  </a:extLst>
                </a:gridCol>
              </a:tblGrid>
              <a:tr h="489599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81084"/>
                  </a:ext>
                </a:extLst>
              </a:tr>
              <a:tr h="595302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LSAN-CNN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LSAN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LSAN-CNN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LSAN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LSAN-CNN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LSAN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8479106"/>
                  </a:ext>
                </a:extLst>
              </a:tr>
              <a:tr h="489599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347917" rtl="0" eaLnBrk="1" latinLnBrk="0" hangingPunct="1"/>
                      <a:r>
                        <a:rPr lang="en-US" altLang="zh-CN" sz="27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0.9401</a:t>
                      </a:r>
                      <a:endParaRPr lang="zh-CN" altLang="en-US" sz="27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347917" rtl="0" eaLnBrk="1" latinLnBrk="0" hangingPunct="1"/>
                      <a:r>
                        <a:rPr lang="en-US" altLang="zh-CN" sz="27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0.9245</a:t>
                      </a:r>
                      <a:endParaRPr lang="zh-CN" altLang="en-US" sz="27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347917" rtl="0" eaLnBrk="1" latinLnBrk="0" hangingPunct="1"/>
                      <a:r>
                        <a:rPr lang="en-US" altLang="zh-CN" sz="27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0.9448</a:t>
                      </a:r>
                      <a:endParaRPr lang="zh-CN" altLang="en-US" sz="27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347917" rtl="0" eaLnBrk="1" latinLnBrk="0" hangingPunct="1"/>
                      <a:r>
                        <a:rPr lang="en-US" altLang="zh-CN" sz="27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0.9298</a:t>
                      </a:r>
                      <a:endParaRPr lang="zh-CN" altLang="en-US" sz="27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347917" rtl="0" eaLnBrk="1" latinLnBrk="0" hangingPunct="1"/>
                      <a:r>
                        <a:rPr lang="en-US" altLang="zh-CN" sz="27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0.9422</a:t>
                      </a:r>
                      <a:endParaRPr lang="zh-CN" altLang="en-US" sz="27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347917" rtl="0" eaLnBrk="1" latinLnBrk="0" hangingPunct="1"/>
                      <a:r>
                        <a:rPr lang="en-US" altLang="zh-CN" sz="27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0.9259</a:t>
                      </a:r>
                      <a:endParaRPr lang="zh-CN" altLang="en-US" sz="27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555256"/>
                  </a:ext>
                </a:extLst>
              </a:tr>
              <a:tr h="489599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Location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347917" rtl="0" eaLnBrk="1" latinLnBrk="0" hangingPunct="1"/>
                      <a:r>
                        <a:rPr lang="en-US" altLang="zh-CN" sz="27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0.8844</a:t>
                      </a:r>
                      <a:endParaRPr lang="zh-CN" altLang="en-US" sz="27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347917" rtl="0" eaLnBrk="1" latinLnBrk="0" hangingPunct="1"/>
                      <a:r>
                        <a:rPr lang="en-US" altLang="zh-CN" sz="27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0.8714</a:t>
                      </a:r>
                      <a:endParaRPr lang="zh-CN" altLang="en-US" sz="27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347917" rtl="0" eaLnBrk="1" latinLnBrk="0" hangingPunct="1"/>
                      <a:r>
                        <a:rPr lang="en-US" altLang="zh-CN" sz="27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0.8415</a:t>
                      </a:r>
                      <a:endParaRPr lang="zh-CN" altLang="en-US" sz="27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347917" rtl="0" eaLnBrk="1" latinLnBrk="0" hangingPunct="1"/>
                      <a:r>
                        <a:rPr lang="en-US" altLang="zh-CN" sz="27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0.8407</a:t>
                      </a:r>
                      <a:endParaRPr lang="zh-CN" altLang="en-US" sz="27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347917" rtl="0" eaLnBrk="1" latinLnBrk="0" hangingPunct="1"/>
                      <a:r>
                        <a:rPr lang="en-US" altLang="zh-CN" sz="27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0.8609</a:t>
                      </a:r>
                      <a:endParaRPr lang="zh-CN" altLang="en-US" sz="27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347917" rtl="0" eaLnBrk="1" latinLnBrk="0" hangingPunct="1"/>
                      <a:r>
                        <a:rPr lang="en-US" altLang="zh-CN" sz="27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0.8537</a:t>
                      </a:r>
                      <a:endParaRPr lang="zh-CN" altLang="en-US" sz="27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7468049"/>
                  </a:ext>
                </a:extLst>
              </a:tr>
              <a:tr h="489599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347917" rtl="0" eaLnBrk="1" latinLnBrk="0" hangingPunct="1"/>
                      <a:r>
                        <a:rPr lang="en-US" altLang="zh-CN" sz="27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0.9354</a:t>
                      </a:r>
                      <a:endParaRPr lang="zh-CN" altLang="en-US" sz="27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347917" rtl="0" eaLnBrk="1" latinLnBrk="0" hangingPunct="1"/>
                      <a:r>
                        <a:rPr lang="en-US" altLang="zh-CN" sz="27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0.8806</a:t>
                      </a:r>
                      <a:endParaRPr lang="zh-CN" altLang="en-US" sz="27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347917" rtl="0" eaLnBrk="1" latinLnBrk="0" hangingPunct="1"/>
                      <a:r>
                        <a:rPr lang="en-US" altLang="zh-CN" sz="27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0.9163</a:t>
                      </a:r>
                      <a:endParaRPr lang="zh-CN" altLang="en-US" sz="27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347917" rtl="0" eaLnBrk="1" latinLnBrk="0" hangingPunct="1"/>
                      <a:r>
                        <a:rPr lang="en-US" altLang="zh-CN" sz="27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0.9318</a:t>
                      </a:r>
                      <a:endParaRPr lang="zh-CN" altLang="en-US" sz="27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347917" rtl="0" eaLnBrk="1" latinLnBrk="0" hangingPunct="1"/>
                      <a:r>
                        <a:rPr lang="en-US" altLang="zh-CN" sz="27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0.9255</a:t>
                      </a:r>
                      <a:endParaRPr lang="zh-CN" altLang="en-US" sz="27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347917" rtl="0" eaLnBrk="1" latinLnBrk="0" hangingPunct="1"/>
                      <a:r>
                        <a:rPr lang="en-US" altLang="zh-CN" sz="27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0.9310</a:t>
                      </a:r>
                      <a:endParaRPr lang="zh-CN" altLang="en-US" sz="27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0388410"/>
                  </a:ext>
                </a:extLst>
              </a:tr>
              <a:tr h="489599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Ambience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347917" rtl="0" eaLnBrk="1" latinLnBrk="0" hangingPunct="1"/>
                      <a:r>
                        <a:rPr lang="en-US" altLang="zh-CN" sz="27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0.9377</a:t>
                      </a:r>
                      <a:endParaRPr lang="zh-CN" altLang="en-US" sz="27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347917" rtl="0" eaLnBrk="1" latinLnBrk="0" hangingPunct="1"/>
                      <a:r>
                        <a:rPr lang="en-US" altLang="zh-CN" sz="27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0.9231</a:t>
                      </a:r>
                      <a:endParaRPr lang="zh-CN" altLang="en-US" sz="27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347917" rtl="0" eaLnBrk="1" latinLnBrk="0" hangingPunct="1"/>
                      <a:r>
                        <a:rPr lang="en-US" altLang="zh-CN" sz="27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0.9012</a:t>
                      </a:r>
                      <a:endParaRPr lang="zh-CN" altLang="en-US" sz="27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347917" rtl="0" eaLnBrk="1" latinLnBrk="0" hangingPunct="1"/>
                      <a:r>
                        <a:rPr lang="en-US" altLang="zh-CN" sz="27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0.8639</a:t>
                      </a:r>
                      <a:endParaRPr lang="zh-CN" altLang="en-US" sz="27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347917" rtl="0" eaLnBrk="1" latinLnBrk="0" hangingPunct="1"/>
                      <a:r>
                        <a:rPr lang="en-US" altLang="zh-CN" sz="27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0.9186</a:t>
                      </a:r>
                      <a:endParaRPr lang="zh-CN" altLang="en-US" sz="27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347917" rtl="0" eaLnBrk="1" latinLnBrk="0" hangingPunct="1"/>
                      <a:r>
                        <a:rPr lang="en-US" altLang="zh-CN" sz="27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0.8669</a:t>
                      </a:r>
                      <a:endParaRPr lang="zh-CN" altLang="en-US" sz="27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4898366"/>
                  </a:ext>
                </a:extLst>
              </a:tr>
              <a:tr h="489599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Food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347917" rtl="0" eaLnBrk="1" latinLnBrk="0" hangingPunct="1"/>
                      <a:r>
                        <a:rPr lang="en-US" altLang="zh-CN" sz="27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0.9812</a:t>
                      </a:r>
                      <a:endParaRPr lang="zh-CN" altLang="en-US" sz="27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347917" rtl="0" eaLnBrk="1" latinLnBrk="0" hangingPunct="1"/>
                      <a:r>
                        <a:rPr lang="en-US" altLang="zh-CN" sz="27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0.9834</a:t>
                      </a:r>
                      <a:endParaRPr lang="zh-CN" altLang="en-US" sz="27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347917" rtl="0" eaLnBrk="1" latinLnBrk="0" hangingPunct="1"/>
                      <a:r>
                        <a:rPr lang="en-US" altLang="zh-CN" sz="27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0.9897</a:t>
                      </a:r>
                      <a:endParaRPr lang="zh-CN" altLang="en-US" sz="27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347917" rtl="0" eaLnBrk="1" latinLnBrk="0" hangingPunct="1"/>
                      <a:r>
                        <a:rPr lang="en-US" altLang="zh-CN" sz="27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0.9847</a:t>
                      </a:r>
                      <a:endParaRPr lang="zh-CN" altLang="en-US" sz="27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347917" rtl="0" eaLnBrk="1" latinLnBrk="0" hangingPunct="1"/>
                      <a:r>
                        <a:rPr lang="en-US" altLang="zh-CN" sz="27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0.9854</a:t>
                      </a:r>
                      <a:endParaRPr lang="zh-CN" altLang="en-US" sz="27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347917" rtl="0" eaLnBrk="1" latinLnBrk="0" hangingPunct="1"/>
                      <a:r>
                        <a:rPr lang="en-US" altLang="zh-CN" sz="27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0.9840</a:t>
                      </a:r>
                      <a:endParaRPr lang="zh-CN" altLang="en-US" sz="27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5757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73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9A0925A8-442F-C908-F22F-ABFDDF83F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036492"/>
              </p:ext>
            </p:extLst>
          </p:nvPr>
        </p:nvGraphicFramePr>
        <p:xfrm>
          <a:off x="450376" y="261888"/>
          <a:ext cx="17305361" cy="9455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12490">
                  <a:extLst>
                    <a:ext uri="{9D8B030D-6E8A-4147-A177-3AD203B41FA5}">
                      <a16:colId xmlns:a16="http://schemas.microsoft.com/office/drawing/2014/main" val="3543662864"/>
                    </a:ext>
                  </a:extLst>
                </a:gridCol>
                <a:gridCol w="3753134">
                  <a:extLst>
                    <a:ext uri="{9D8B030D-6E8A-4147-A177-3AD203B41FA5}">
                      <a16:colId xmlns:a16="http://schemas.microsoft.com/office/drawing/2014/main" val="1314998760"/>
                    </a:ext>
                  </a:extLst>
                </a:gridCol>
                <a:gridCol w="4039737">
                  <a:extLst>
                    <a:ext uri="{9D8B030D-6E8A-4147-A177-3AD203B41FA5}">
                      <a16:colId xmlns:a16="http://schemas.microsoft.com/office/drawing/2014/main" val="2170525107"/>
                    </a:ext>
                  </a:extLst>
                </a:gridCol>
              </a:tblGrid>
              <a:tr h="5176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ea typeface="PMingLiU-ExtB" panose="02020500000000000000" pitchFamily="18" charset="-120"/>
                          <a:cs typeface="Times New Roman" panose="02020603050405020304" pitchFamily="18" charset="0"/>
                        </a:rPr>
                        <a:t>Review</a:t>
                      </a:r>
                      <a:endParaRPr lang="zh-CN" altLang="en-US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ea typeface="PMingLiU-ExtB" panose="02020500000000000000" pitchFamily="18" charset="-120"/>
                          <a:cs typeface="Times New Roman" panose="02020603050405020304" pitchFamily="18" charset="0"/>
                        </a:rPr>
                        <a:t>Label</a:t>
                      </a:r>
                      <a:endParaRPr lang="zh-CN" altLang="en-US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ea typeface="PMingLiU-ExtB" panose="02020500000000000000" pitchFamily="18" charset="-120"/>
                          <a:cs typeface="Times New Roman" panose="02020603050405020304" pitchFamily="18" charset="0"/>
                        </a:rPr>
                        <a:t>Predicted Label</a:t>
                      </a:r>
                      <a:endParaRPr lang="zh-CN" altLang="en-US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492959"/>
                  </a:ext>
                </a:extLst>
              </a:tr>
              <a:tr h="1851093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到顺德，当然要去出名的民信甜品店吃个双皮奶啊，估唔到民信还进入多元化发展！甜品店做西餐！！因为我们只有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个人，所以点不了那么多，但也点了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菜啊！呵呵呵！以前在佛山已经吃过它的双皮奶了，很香滑！不过偏甜。这边就要试顺德炸牛奶！果然很不错啊，比我家这边的所谓炸牛奶好吃多了！外脆内滑。苦瓜榨菜剪蛋角也很不错，就是太咸了。最估唔到就系甜品店出的西餐出品不是一般的好呢！我地入店到座位坐下期间就见到有很多饭包饭出炉！所以我地都点一个试了！嗯，值得点！芝士味唔会太浓，肉碎与蛋混住炒饭吃好好味！最紧要就系出品价钱都不贵！性价比很高的一家店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价格、菜品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价格、菜品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8865698"/>
                  </a:ext>
                </a:extLst>
              </a:tr>
              <a:tr h="1627442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感谢大众点评给我抽中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的代金券，和男票一起去的，从一号线莲花路出来乘公交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753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龙茗路顾戴路下车，走过去没多远。点了四个菜，火烧黄牛筋是最喜欢的，锅边贴的是玉米面饼子，蘸着汤汁很好吃，牛筋和干笋一起烧很入味。农家手撕豆腐是有汤的，尝了下豆腐很像小时候吃的那种手工豆腐，汤很鲜的说，全部吃完了。熏鱼向来是我喜欢的。甜甜脆脆的。最后来了素菜炒菜心，清清肠胃，一起消费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元，吃的很饱，环境还不错，还有免费姜茶喝。愉快的体验。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价格、位置、环境、菜品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价格、位置、环境、菜品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2487072"/>
                  </a:ext>
                </a:extLst>
              </a:tr>
              <a:tr h="2353084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本格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】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本格不论是从食材本身还是服务来说，品质都很高。 推荐的菜式有：各类刺身（个人最喜欢牡丹虾和扇贝刺身，这和我当天的胃口也有关。刺身切片很厚实，都是非常新鲜的食材，但总觉得那片大腩不够油润。我印象最深刻的是紫玉的金枪鱼大腩寿司，真的入口即化。）；海胆军舰（甜滑。一开始我觉得一口吃不下，就先吸了一口海胆，一下子就滑进了嘴里，没有一丝腥味，微甜） 金枪鱼泥萝卜丁卷（我很喜欢，鱼肉当然也是高品质的，和萝卜丁很配） 最后推荐当日的甜品南瓜蛋挞，这是唯一一道我想单点的“菜”，不过这是送的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不知道下次去还吃不吃得到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\\n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之所以这次不是很满意，之所以没给五星，主要是因为搭配的缘故，吉拉多生蚝、爆弹、三文鱼籽军舰和味增汤都是含盐量较高的食物，真的把我齁住了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(´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･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д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･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`)  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恩，最好不要点厚蛋烧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价格、服务、菜品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服务、菜品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7134981"/>
                  </a:ext>
                </a:extLst>
              </a:tr>
              <a:tr h="3106070"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心爱的宝贝生日，做妈妈的自己早早就物色蛋糕店了，挑来挑去，好不容易挑了这家金之信蛋糕连锁店（墩和），看网上的评价反映不错，提前一天下单，下好单就打电话过去预约第二天自提。昨天下午四点钟左右，就乘坐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464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路直接到墩和总站下车，位置在电话里提醒挺好的，挺方便，就在附近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208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车站附近，位置很显眼，不一会儿就看到了，进入店内就在柜台看到自己的下单定的蛋糕，当时一看蛋糕外形很漂亮，有点小错误，就是听名字谐音写错了，不过服务员很快就拿到制作蛋糕的房间，重新用新的朱古力牌写名字，嗯，字写得很漂亮！很愉快的自提蛋糕过程，提完蛋糕就直接出门旁边坐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464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路回家了。赞一个！到了晚上，特别邀请了很多小伙伴们过来吃蛋糕，蛋糕的外形很漂亮，个个小伙伴都很喜欢，个个迫不及待地想吹蜡烛和切蛋糕了，哈哈，气氛很好，特别开心，终于许完愿吹了蜡烛切好蛋糕，小伙伴们终于如愿以偿地吃到蛋糕了，“好吃”“我还要一块”“还要”，看看，一不会儿，一个大蛋糕地就剩下一小块了，不错，过了一个很开心的生日，祝愿小宝贝健康成长，天天开心！下次还再来尝这里的蛋糕吧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位置、菜品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位置、服务、菜品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6035580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ADEB3AB4-A2CF-5243-A448-110C0C83EF5F}"/>
              </a:ext>
            </a:extLst>
          </p:cNvPr>
          <p:cNvSpPr/>
          <p:nvPr/>
        </p:nvSpPr>
        <p:spPr>
          <a:xfrm>
            <a:off x="941696" y="1433015"/>
            <a:ext cx="1733265" cy="2729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D37CA7-6D05-68B1-ACD6-83E51441E0A2}"/>
              </a:ext>
            </a:extLst>
          </p:cNvPr>
          <p:cNvSpPr/>
          <p:nvPr/>
        </p:nvSpPr>
        <p:spPr>
          <a:xfrm>
            <a:off x="3944203" y="1692322"/>
            <a:ext cx="1107743" cy="2729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2FB92C-81BE-AF63-2397-6076A4876D14}"/>
              </a:ext>
            </a:extLst>
          </p:cNvPr>
          <p:cNvSpPr/>
          <p:nvPr/>
        </p:nvSpPr>
        <p:spPr>
          <a:xfrm>
            <a:off x="2934269" y="2144973"/>
            <a:ext cx="766549" cy="2979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758800-A4ED-D344-87F3-5C31080FC295}"/>
              </a:ext>
            </a:extLst>
          </p:cNvPr>
          <p:cNvSpPr/>
          <p:nvPr/>
        </p:nvSpPr>
        <p:spPr>
          <a:xfrm>
            <a:off x="5227093" y="2159758"/>
            <a:ext cx="1119116" cy="2979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857250A-6B17-1472-A5A4-DEA84447D7F0}"/>
              </a:ext>
            </a:extLst>
          </p:cNvPr>
          <p:cNvSpPr/>
          <p:nvPr/>
        </p:nvSpPr>
        <p:spPr>
          <a:xfrm>
            <a:off x="1146412" y="3073020"/>
            <a:ext cx="1296537" cy="2729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F0A7B4B-E758-D6FF-E15A-4DB15026BE5C}"/>
              </a:ext>
            </a:extLst>
          </p:cNvPr>
          <p:cNvSpPr/>
          <p:nvPr/>
        </p:nvSpPr>
        <p:spPr>
          <a:xfrm>
            <a:off x="9001125" y="3073020"/>
            <a:ext cx="750199" cy="2729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3D0BFF7-BD7E-9482-0822-6C9DFD7B1D61}"/>
              </a:ext>
            </a:extLst>
          </p:cNvPr>
          <p:cNvSpPr/>
          <p:nvPr/>
        </p:nvSpPr>
        <p:spPr>
          <a:xfrm>
            <a:off x="2185917" y="3345976"/>
            <a:ext cx="652818" cy="243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4D6254C-4858-E59E-06B5-7714FC9558E9}"/>
              </a:ext>
            </a:extLst>
          </p:cNvPr>
          <p:cNvSpPr/>
          <p:nvPr/>
        </p:nvSpPr>
        <p:spPr>
          <a:xfrm>
            <a:off x="8974044" y="3345975"/>
            <a:ext cx="750199" cy="2729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F2B85E2-203F-9556-A295-4F318ABE02E7}"/>
              </a:ext>
            </a:extLst>
          </p:cNvPr>
          <p:cNvSpPr/>
          <p:nvPr/>
        </p:nvSpPr>
        <p:spPr>
          <a:xfrm>
            <a:off x="1953903" y="3798627"/>
            <a:ext cx="1089548" cy="2979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0A9666D-665F-F04B-8487-AD39D82CBAAA}"/>
              </a:ext>
            </a:extLst>
          </p:cNvPr>
          <p:cNvSpPr/>
          <p:nvPr/>
        </p:nvSpPr>
        <p:spPr>
          <a:xfrm>
            <a:off x="2389494" y="5633138"/>
            <a:ext cx="1311323" cy="2979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A9EC3BE-97D2-1919-9EA9-680FF8770445}"/>
              </a:ext>
            </a:extLst>
          </p:cNvPr>
          <p:cNvSpPr/>
          <p:nvPr/>
        </p:nvSpPr>
        <p:spPr>
          <a:xfrm>
            <a:off x="1733832" y="4400267"/>
            <a:ext cx="4189296" cy="3127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91F61F5-A0F9-28EB-5AFC-5083A77210DE}"/>
              </a:ext>
            </a:extLst>
          </p:cNvPr>
          <p:cNvSpPr/>
          <p:nvPr/>
        </p:nvSpPr>
        <p:spPr>
          <a:xfrm>
            <a:off x="941696" y="7511650"/>
            <a:ext cx="2906973" cy="2729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855276E-64DB-C8F3-8355-3640715F7FAF}"/>
              </a:ext>
            </a:extLst>
          </p:cNvPr>
          <p:cNvSpPr/>
          <p:nvPr/>
        </p:nvSpPr>
        <p:spPr>
          <a:xfrm>
            <a:off x="3848669" y="8742222"/>
            <a:ext cx="2906973" cy="2729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3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8338C4E-F256-B41D-EED2-585750E6C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686352"/>
              </p:ext>
            </p:extLst>
          </p:nvPr>
        </p:nvGraphicFramePr>
        <p:xfrm>
          <a:off x="1007800" y="2759430"/>
          <a:ext cx="11111411" cy="150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8248">
                  <a:extLst>
                    <a:ext uri="{9D8B030D-6E8A-4147-A177-3AD203B41FA5}">
                      <a16:colId xmlns:a16="http://schemas.microsoft.com/office/drawing/2014/main" val="3497758694"/>
                    </a:ext>
                  </a:extLst>
                </a:gridCol>
                <a:gridCol w="2790702">
                  <a:extLst>
                    <a:ext uri="{9D8B030D-6E8A-4147-A177-3AD203B41FA5}">
                      <a16:colId xmlns:a16="http://schemas.microsoft.com/office/drawing/2014/main" val="3574380626"/>
                    </a:ext>
                  </a:extLst>
                </a:gridCol>
                <a:gridCol w="5252461">
                  <a:extLst>
                    <a:ext uri="{9D8B030D-6E8A-4147-A177-3AD203B41FA5}">
                      <a16:colId xmlns:a16="http://schemas.microsoft.com/office/drawing/2014/main" val="872285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#Parameters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Architecture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940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BERT-Base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110M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12-layer, 768-hidden, 12-heads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540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BERT-Large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340M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24-layer, 1024-hidden, 16-heads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0324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40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4BFB1CE-8BD0-5931-C523-C561139D4F64}"/>
              </a:ext>
            </a:extLst>
          </p:cNvPr>
          <p:cNvSpPr txBox="1"/>
          <p:nvPr/>
        </p:nvSpPr>
        <p:spPr>
          <a:xfrm>
            <a:off x="3409918" y="2162551"/>
            <a:ext cx="10893920" cy="507831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这家      日料      店      的      三文鱼      很      新鲜</a:t>
            </a: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E4EF00F2-D7E7-AB21-5BE8-5C639EBB8F10}"/>
              </a:ext>
            </a:extLst>
          </p:cNvPr>
          <p:cNvSpPr/>
          <p:nvPr/>
        </p:nvSpPr>
        <p:spPr>
          <a:xfrm>
            <a:off x="8581084" y="3672185"/>
            <a:ext cx="535577" cy="55497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01F848-6B51-4078-7077-1B1F5DC42082}"/>
              </a:ext>
            </a:extLst>
          </p:cNvPr>
          <p:cNvSpPr txBox="1"/>
          <p:nvPr/>
        </p:nvSpPr>
        <p:spPr>
          <a:xfrm>
            <a:off x="6455079" y="3244548"/>
            <a:ext cx="46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基于字词相似度加权的词向量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447DDA-D6D9-8193-6AC8-1276DC9893DE}"/>
              </a:ext>
            </a:extLst>
          </p:cNvPr>
          <p:cNvSpPr txBox="1"/>
          <p:nvPr/>
        </p:nvSpPr>
        <p:spPr>
          <a:xfrm>
            <a:off x="3409918" y="4272979"/>
            <a:ext cx="10893920" cy="507831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97BCA10-3C04-CE28-3C65-58744B0FEA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543467"/>
              </p:ext>
            </p:extLst>
          </p:nvPr>
        </p:nvGraphicFramePr>
        <p:xfrm>
          <a:off x="3568190" y="4210175"/>
          <a:ext cx="5715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82880" imgH="228600" progId="Equation.AxMath">
                  <p:embed/>
                </p:oleObj>
              </mc:Choice>
              <mc:Fallback>
                <p:oleObj name="AxMath" r:id="rId2" imgW="182880" imgH="228600" progId="Equation.AxMath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022A460E-B24D-47F5-A028-3EC07B303F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68190" y="4210175"/>
                        <a:ext cx="571500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653B9B5-E0BF-F50F-A27C-973805AB1D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890866"/>
              </p:ext>
            </p:extLst>
          </p:nvPr>
        </p:nvGraphicFramePr>
        <p:xfrm>
          <a:off x="5349365" y="4210175"/>
          <a:ext cx="59531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89720" imgH="228600" progId="Equation.AxMath">
                  <p:embed/>
                </p:oleObj>
              </mc:Choice>
              <mc:Fallback>
                <p:oleObj name="AxMath" r:id="rId4" imgW="189720" imgH="228600" progId="Equation.AxMath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A0FC7DD4-9788-47F7-9FFF-1F58299361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49365" y="4210175"/>
                        <a:ext cx="595312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8E1E9CD-28AB-5AB6-D5E7-99D359EF77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850465"/>
              </p:ext>
            </p:extLst>
          </p:nvPr>
        </p:nvGraphicFramePr>
        <p:xfrm>
          <a:off x="7080250" y="4198938"/>
          <a:ext cx="4667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49760" imgH="227880" progId="Equation.AxMath">
                  <p:embed/>
                </p:oleObj>
              </mc:Choice>
              <mc:Fallback>
                <p:oleObj name="AxMath" r:id="rId6" imgW="149760" imgH="227880" progId="Equation.AxMath">
                  <p:embed/>
                  <p:pic>
                    <p:nvPicPr>
                      <p:cNvPr id="39" name="对象 38">
                        <a:extLst>
                          <a:ext uri="{FF2B5EF4-FFF2-40B4-BE49-F238E27FC236}">
                            <a16:creationId xmlns:a16="http://schemas.microsoft.com/office/drawing/2014/main" id="{FF40F73E-B945-4872-8AE9-7ECF3C6C4F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80250" y="4198938"/>
                        <a:ext cx="466725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8AAE80F-C3A7-56C0-4EBC-3F20DA2EF0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661645"/>
              </p:ext>
            </p:extLst>
          </p:nvPr>
        </p:nvGraphicFramePr>
        <p:xfrm>
          <a:off x="8529638" y="4202113"/>
          <a:ext cx="4730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51560" imgH="227880" progId="Equation.AxMath">
                  <p:embed/>
                </p:oleObj>
              </mc:Choice>
              <mc:Fallback>
                <p:oleObj name="AxMath" r:id="rId8" imgW="151560" imgH="227880" progId="Equation.AxMath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A0BF9F90-62AF-4FE8-9BD4-4A12377200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529638" y="4202113"/>
                        <a:ext cx="473075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FEB950D3-FF51-8AEF-2922-71BA4C8EF8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895341"/>
              </p:ext>
            </p:extLst>
          </p:nvPr>
        </p:nvGraphicFramePr>
        <p:xfrm>
          <a:off x="10205527" y="4202569"/>
          <a:ext cx="59531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89720" imgH="228600" progId="Equation.AxMath">
                  <p:embed/>
                </p:oleObj>
              </mc:Choice>
              <mc:Fallback>
                <p:oleObj name="AxMath" r:id="rId10" imgW="189720" imgH="228600" progId="Equation.AxMath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62E2F7A5-4E94-417F-AAD3-AFD5CD616F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205527" y="4202569"/>
                        <a:ext cx="595313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D1CDC619-19E3-3772-E874-224509BAC5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461938"/>
              </p:ext>
            </p:extLst>
          </p:nvPr>
        </p:nvGraphicFramePr>
        <p:xfrm>
          <a:off x="12004675" y="4168775"/>
          <a:ext cx="6143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97640" imgH="227880" progId="Equation.AxMath">
                  <p:embed/>
                </p:oleObj>
              </mc:Choice>
              <mc:Fallback>
                <p:oleObj name="AxMath" r:id="rId12" imgW="197640" imgH="227880" progId="Equation.AxMath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55CD545E-FDE5-46F3-8304-B152018E6F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004675" y="4168775"/>
                        <a:ext cx="614363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4B5807C-7DA6-7A34-7EB6-701B39371D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338654"/>
              </p:ext>
            </p:extLst>
          </p:nvPr>
        </p:nvGraphicFramePr>
        <p:xfrm>
          <a:off x="13686915" y="4210175"/>
          <a:ext cx="6064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92960" imgH="228600" progId="Equation.AxMath">
                  <p:embed/>
                </p:oleObj>
              </mc:Choice>
              <mc:Fallback>
                <p:oleObj name="AxMath" r:id="rId14" imgW="192960" imgH="228600" progId="Equation.AxMath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9461580B-359C-46C5-A6A5-9855A0524C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686915" y="4210175"/>
                        <a:ext cx="606425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E781CA52-8BA5-4139-AB03-ADDDBD053B5D}"/>
              </a:ext>
            </a:extLst>
          </p:cNvPr>
          <p:cNvSpPr/>
          <p:nvPr/>
        </p:nvSpPr>
        <p:spPr>
          <a:xfrm rot="5400000">
            <a:off x="8566357" y="2834366"/>
            <a:ext cx="528342" cy="341194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756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341A20-FF58-5AB3-1767-88BDF846FB01}"/>
              </a:ext>
            </a:extLst>
          </p:cNvPr>
          <p:cNvSpPr txBox="1"/>
          <p:nvPr/>
        </p:nvSpPr>
        <p:spPr>
          <a:xfrm>
            <a:off x="1671846" y="1037229"/>
            <a:ext cx="3500649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粗粒度评价维度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1CC82F-C3F0-F08E-4CD6-589553580D19}"/>
              </a:ext>
            </a:extLst>
          </p:cNvPr>
          <p:cNvSpPr txBox="1"/>
          <p:nvPr/>
        </p:nvSpPr>
        <p:spPr>
          <a:xfrm>
            <a:off x="6912833" y="1037228"/>
            <a:ext cx="7431747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服务、菜品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25CB9A-05A8-91AD-4B3C-251D97DE54D6}"/>
              </a:ext>
            </a:extLst>
          </p:cNvPr>
          <p:cNvSpPr txBox="1"/>
          <p:nvPr/>
        </p:nvSpPr>
        <p:spPr>
          <a:xfrm>
            <a:off x="1671846" y="2209454"/>
            <a:ext cx="3493829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评价维度词向量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Attention Mask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46B1CD-2E95-0A36-2AA9-1F5F0457D046}"/>
              </a:ext>
            </a:extLst>
          </p:cNvPr>
          <p:cNvSpPr txBox="1"/>
          <p:nvPr/>
        </p:nvSpPr>
        <p:spPr>
          <a:xfrm>
            <a:off x="1678667" y="4110572"/>
            <a:ext cx="3500649" cy="10057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Attention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机制的评价维度词向量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D’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9398AC9-A749-6785-A0C3-FAB60AC9DB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222738"/>
              </p:ext>
            </p:extLst>
          </p:nvPr>
        </p:nvGraphicFramePr>
        <p:xfrm>
          <a:off x="8268027" y="4297954"/>
          <a:ext cx="43084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820160" imgH="237600" progId="Equation.AxMath">
                  <p:embed/>
                </p:oleObj>
              </mc:Choice>
              <mc:Fallback>
                <p:oleObj name="AxMath" r:id="rId2" imgW="1820160" imgH="2376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3B08CD8A-907A-981B-B810-A1331A1766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68027" y="4297954"/>
                        <a:ext cx="430847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B8732D03-D49D-9451-F39A-5D18EF519A43}"/>
              </a:ext>
            </a:extLst>
          </p:cNvPr>
          <p:cNvSpPr txBox="1"/>
          <p:nvPr/>
        </p:nvSpPr>
        <p:spPr>
          <a:xfrm>
            <a:off x="1665026" y="5796462"/>
            <a:ext cx="3493829" cy="11299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4CBC828-3A75-C254-8BBC-D098C1E44A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68106"/>
              </p:ext>
            </p:extLst>
          </p:nvPr>
        </p:nvGraphicFramePr>
        <p:xfrm>
          <a:off x="7029450" y="5799138"/>
          <a:ext cx="72818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3150720" imgH="245160" progId="Equation.AxMath">
                  <p:embed/>
                </p:oleObj>
              </mc:Choice>
              <mc:Fallback>
                <p:oleObj name="AxMath" r:id="rId4" imgW="3150720" imgH="2451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B9398AC9-A749-6785-A0C3-FAB60AC9DB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29450" y="5799138"/>
                        <a:ext cx="7281863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6AADC5F2-1DBB-50FB-8A0D-264C150FB5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276974"/>
              </p:ext>
            </p:extLst>
          </p:nvPr>
        </p:nvGraphicFramePr>
        <p:xfrm>
          <a:off x="8542304" y="6470107"/>
          <a:ext cx="4255817" cy="529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900440" imgH="235800" progId="Equation.AxMath">
                  <p:embed/>
                </p:oleObj>
              </mc:Choice>
              <mc:Fallback>
                <p:oleObj name="AxMath" r:id="rId6" imgW="1900440" imgH="235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542304" y="6470107"/>
                        <a:ext cx="4255817" cy="529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894DBB20-0AC2-4830-086F-90BD137359D7}"/>
              </a:ext>
            </a:extLst>
          </p:cNvPr>
          <p:cNvSpPr txBox="1"/>
          <p:nvPr/>
        </p:nvSpPr>
        <p:spPr>
          <a:xfrm>
            <a:off x="6912835" y="2209454"/>
            <a:ext cx="7431747" cy="1200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74D6D71F-1357-DC4A-1AC0-20EF5DC219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70173"/>
              </p:ext>
            </p:extLst>
          </p:nvPr>
        </p:nvGraphicFramePr>
        <p:xfrm>
          <a:off x="7347279" y="2271360"/>
          <a:ext cx="61499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600280" imgH="245160" progId="Equation.AxMath">
                  <p:embed/>
                </p:oleObj>
              </mc:Choice>
              <mc:Fallback>
                <p:oleObj name="AxMath" r:id="rId8" imgW="2600280" imgH="24516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3B08CD8A-907A-981B-B810-A1331A1766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47279" y="2271360"/>
                        <a:ext cx="6149975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AAD43676-856C-1B26-8A34-868B30AEC3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121560"/>
              </p:ext>
            </p:extLst>
          </p:nvPr>
        </p:nvGraphicFramePr>
        <p:xfrm>
          <a:off x="8743484" y="2868260"/>
          <a:ext cx="3357563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419120" imgH="235800" progId="Equation.AxMath">
                  <p:embed/>
                </p:oleObj>
              </mc:Choice>
              <mc:Fallback>
                <p:oleObj name="AxMath" r:id="rId10" imgW="1419120" imgH="23580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7FDAB21-8F2A-32CF-6E6A-7A9B409FF4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743484" y="2868260"/>
                        <a:ext cx="3357563" cy="579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BE83435E-D5B8-1A50-E61B-5FB6AD5A895A}"/>
              </a:ext>
            </a:extLst>
          </p:cNvPr>
          <p:cNvSpPr txBox="1"/>
          <p:nvPr/>
        </p:nvSpPr>
        <p:spPr>
          <a:xfrm>
            <a:off x="6912834" y="4090961"/>
            <a:ext cx="7431747" cy="10253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A2D0879-6F1F-4A8E-4EE9-3BC2D2BCD4BA}"/>
              </a:ext>
            </a:extLst>
          </p:cNvPr>
          <p:cNvSpPr txBox="1"/>
          <p:nvPr/>
        </p:nvSpPr>
        <p:spPr>
          <a:xfrm>
            <a:off x="6940693" y="5753349"/>
            <a:ext cx="7431747" cy="1200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72C37C8-70CB-B17A-2192-6D65EA18BFF3}"/>
              </a:ext>
            </a:extLst>
          </p:cNvPr>
          <p:cNvSpPr txBox="1"/>
          <p:nvPr/>
        </p:nvSpPr>
        <p:spPr>
          <a:xfrm>
            <a:off x="1678668" y="6130590"/>
            <a:ext cx="349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Attention Mask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46" name="箭头: 左右 45">
            <a:extLst>
              <a:ext uri="{FF2B5EF4-FFF2-40B4-BE49-F238E27FC236}">
                <a16:creationId xmlns:a16="http://schemas.microsoft.com/office/drawing/2014/main" id="{105AC65F-DFB3-3A5B-7FD5-41E49D13DF54}"/>
              </a:ext>
            </a:extLst>
          </p:cNvPr>
          <p:cNvSpPr/>
          <p:nvPr/>
        </p:nvSpPr>
        <p:spPr>
          <a:xfrm>
            <a:off x="5179316" y="3157978"/>
            <a:ext cx="1773118" cy="1200329"/>
          </a:xfrm>
          <a:prstGeom prst="left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8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8AA55D3-5D28-4FB8-A4C2-FA45B65EBF32}"/>
              </a:ext>
            </a:extLst>
          </p:cNvPr>
          <p:cNvSpPr/>
          <p:nvPr/>
        </p:nvSpPr>
        <p:spPr>
          <a:xfrm>
            <a:off x="226254" y="2883965"/>
            <a:ext cx="3643312" cy="423121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卷形: 水平 2">
            <a:extLst>
              <a:ext uri="{FF2B5EF4-FFF2-40B4-BE49-F238E27FC236}">
                <a16:creationId xmlns:a16="http://schemas.microsoft.com/office/drawing/2014/main" id="{D2EC9EE6-F4B9-5243-C731-D2D88C9AB7C6}"/>
              </a:ext>
            </a:extLst>
          </p:cNvPr>
          <p:cNvSpPr/>
          <p:nvPr/>
        </p:nvSpPr>
        <p:spPr>
          <a:xfrm>
            <a:off x="397703" y="3071812"/>
            <a:ext cx="742950" cy="1100138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卷形: 水平 5">
            <a:extLst>
              <a:ext uri="{FF2B5EF4-FFF2-40B4-BE49-F238E27FC236}">
                <a16:creationId xmlns:a16="http://schemas.microsoft.com/office/drawing/2014/main" id="{EBF48B8E-B067-32D4-381D-EB53243C3E30}"/>
              </a:ext>
            </a:extLst>
          </p:cNvPr>
          <p:cNvSpPr/>
          <p:nvPr/>
        </p:nvSpPr>
        <p:spPr>
          <a:xfrm>
            <a:off x="1276065" y="4171950"/>
            <a:ext cx="742950" cy="1100138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卷形: 水平 6">
            <a:extLst>
              <a:ext uri="{FF2B5EF4-FFF2-40B4-BE49-F238E27FC236}">
                <a16:creationId xmlns:a16="http://schemas.microsoft.com/office/drawing/2014/main" id="{503A9316-4C4B-B524-3A2B-CC2D9D9E28F0}"/>
              </a:ext>
            </a:extLst>
          </p:cNvPr>
          <p:cNvSpPr/>
          <p:nvPr/>
        </p:nvSpPr>
        <p:spPr>
          <a:xfrm>
            <a:off x="2897377" y="5757862"/>
            <a:ext cx="742950" cy="1100138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953AAB9-861D-62AF-6AA7-A6A56D798C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945517"/>
              </p:ext>
            </p:extLst>
          </p:nvPr>
        </p:nvGraphicFramePr>
        <p:xfrm>
          <a:off x="547721" y="3302983"/>
          <a:ext cx="442913" cy="637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59480" imgH="227880" progId="Equation.AxMath">
                  <p:embed/>
                </p:oleObj>
              </mc:Choice>
              <mc:Fallback>
                <p:oleObj name="AxMath" r:id="rId2" imgW="15948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7721" y="3302983"/>
                        <a:ext cx="442913" cy="637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50369B4-6370-ECE5-FBAD-7CCFF24031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447408"/>
              </p:ext>
            </p:extLst>
          </p:nvPr>
        </p:nvGraphicFramePr>
        <p:xfrm>
          <a:off x="1472842" y="4402931"/>
          <a:ext cx="4651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66320" imgH="227880" progId="Equation.AxMath">
                  <p:embed/>
                </p:oleObj>
              </mc:Choice>
              <mc:Fallback>
                <p:oleObj name="AxMath" r:id="rId4" imgW="166320" imgH="2278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4953AAB9-861D-62AF-6AA7-A6A56D798C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72842" y="4402931"/>
                        <a:ext cx="465138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D39FDE6-4AF4-77A7-3820-CD1233F03B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979957"/>
              </p:ext>
            </p:extLst>
          </p:nvPr>
        </p:nvGraphicFramePr>
        <p:xfrm>
          <a:off x="3083114" y="5988843"/>
          <a:ext cx="55721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00160" imgH="227880" progId="Equation.AxMath">
                  <p:embed/>
                </p:oleObj>
              </mc:Choice>
              <mc:Fallback>
                <p:oleObj name="AxMath" r:id="rId6" imgW="200160" imgH="22788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950369B4-6370-ECE5-FBAD-7CCFF24031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83114" y="5988843"/>
                        <a:ext cx="557213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5F03A4C7-B310-4048-3FBC-04FF58AB39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172483"/>
              </p:ext>
            </p:extLst>
          </p:nvPr>
        </p:nvGraphicFramePr>
        <p:xfrm>
          <a:off x="2294765" y="5149850"/>
          <a:ext cx="4254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51920" imgH="226800" progId="Equation.AxMath">
                  <p:embed/>
                </p:oleObj>
              </mc:Choice>
              <mc:Fallback>
                <p:oleObj name="AxMath" r:id="rId8" imgW="151920" imgH="22680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D39FDE6-4AF4-77A7-3820-CD1233F03B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94765" y="5149850"/>
                        <a:ext cx="425450" cy="63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49E4990-9DF0-C80C-705E-E00ACD1B50FB}"/>
              </a:ext>
            </a:extLst>
          </p:cNvPr>
          <p:cNvSpPr/>
          <p:nvPr/>
        </p:nvSpPr>
        <p:spPr>
          <a:xfrm>
            <a:off x="5412615" y="4564991"/>
            <a:ext cx="2114550" cy="8691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318F8B5-8922-CDE1-8756-3C98A99F1FDB}"/>
              </a:ext>
            </a:extLst>
          </p:cNvPr>
          <p:cNvSpPr txBox="1"/>
          <p:nvPr/>
        </p:nvSpPr>
        <p:spPr>
          <a:xfrm>
            <a:off x="5676614" y="4736854"/>
            <a:ext cx="16859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F902C20-22CB-6347-CBDD-7F51FABD6DA5}"/>
              </a:ext>
            </a:extLst>
          </p:cNvPr>
          <p:cNvSpPr/>
          <p:nvPr/>
        </p:nvSpPr>
        <p:spPr>
          <a:xfrm>
            <a:off x="9070214" y="2883965"/>
            <a:ext cx="1057276" cy="423121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CCBF799A-32B4-7EF0-1BE9-2CDD0EE91E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232612"/>
              </p:ext>
            </p:extLst>
          </p:nvPr>
        </p:nvGraphicFramePr>
        <p:xfrm>
          <a:off x="9382953" y="2928938"/>
          <a:ext cx="4286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54440" imgH="227880" progId="Equation.AxMath">
                  <p:embed/>
                </p:oleObj>
              </mc:Choice>
              <mc:Fallback>
                <p:oleObj name="AxMath" r:id="rId10" imgW="154440" imgH="22788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D39FDE6-4AF4-77A7-3820-CD1233F03B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382953" y="2928938"/>
                        <a:ext cx="428625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BA43AEA-91E8-0B4B-DABB-B02262C17A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865740"/>
              </p:ext>
            </p:extLst>
          </p:nvPr>
        </p:nvGraphicFramePr>
        <p:xfrm>
          <a:off x="9373428" y="3763963"/>
          <a:ext cx="44926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61640" imgH="227880" progId="Equation.AxMath">
                  <p:embed/>
                </p:oleObj>
              </mc:Choice>
              <mc:Fallback>
                <p:oleObj name="AxMath" r:id="rId12" imgW="161640" imgH="227880" progId="Equation.AxMath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CCBF799A-32B4-7EF0-1BE9-2CDD0EE91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373428" y="3763963"/>
                        <a:ext cx="449262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44D9AF9A-9662-6657-358F-3E1F76FFC7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013709"/>
              </p:ext>
            </p:extLst>
          </p:nvPr>
        </p:nvGraphicFramePr>
        <p:xfrm>
          <a:off x="9443277" y="4723604"/>
          <a:ext cx="42068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51920" imgH="226800" progId="Equation.AxMath">
                  <p:embed/>
                </p:oleObj>
              </mc:Choice>
              <mc:Fallback>
                <p:oleObj name="AxMath" r:id="rId14" imgW="151920" imgH="2268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BA43AEA-91E8-0B4B-DABB-B02262C17A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443277" y="4723604"/>
                        <a:ext cx="420687" cy="633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66E97EC4-F8A2-174C-DFB1-A1E8E2687A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520278"/>
              </p:ext>
            </p:extLst>
          </p:nvPr>
        </p:nvGraphicFramePr>
        <p:xfrm>
          <a:off x="9443277" y="5476080"/>
          <a:ext cx="42068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51920" imgH="226800" progId="Equation.AxMath">
                  <p:embed/>
                </p:oleObj>
              </mc:Choice>
              <mc:Fallback>
                <p:oleObj name="AxMath" r:id="rId16" imgW="151920" imgH="22680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44D9AF9A-9662-6657-358F-3E1F76FFC7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443277" y="5476080"/>
                        <a:ext cx="420687" cy="633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0C4F7782-8C41-3B81-7F0F-1371715EDA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380687"/>
              </p:ext>
            </p:extLst>
          </p:nvPr>
        </p:nvGraphicFramePr>
        <p:xfrm>
          <a:off x="9341678" y="6237288"/>
          <a:ext cx="53816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195120" imgH="227880" progId="Equation.AxMath">
                  <p:embed/>
                </p:oleObj>
              </mc:Choice>
              <mc:Fallback>
                <p:oleObj name="AxMath" r:id="rId17" imgW="195120" imgH="227880" progId="Equation.AxMath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66E97EC4-F8A2-174C-DFB1-A1E8E2687A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341678" y="6237288"/>
                        <a:ext cx="538162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6727C3D-F271-0693-CF9C-6F5CC344EB72}"/>
              </a:ext>
            </a:extLst>
          </p:cNvPr>
          <p:cNvCxnSpPr>
            <a:stCxn id="2" idx="3"/>
            <a:endCxn id="12" idx="1"/>
          </p:cNvCxnSpPr>
          <p:nvPr/>
        </p:nvCxnSpPr>
        <p:spPr>
          <a:xfrm>
            <a:off x="3869566" y="4999570"/>
            <a:ext cx="154304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D667299-0CDA-3DD8-480B-67E544D40179}"/>
              </a:ext>
            </a:extLst>
          </p:cNvPr>
          <p:cNvCxnSpPr>
            <a:stCxn id="12" idx="3"/>
          </p:cNvCxnSpPr>
          <p:nvPr/>
        </p:nvCxnSpPr>
        <p:spPr>
          <a:xfrm flipV="1">
            <a:off x="7527165" y="3302983"/>
            <a:ext cx="1543049" cy="16965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BE13CF4-35EA-3565-0CDB-A71108964E5E}"/>
              </a:ext>
            </a:extLst>
          </p:cNvPr>
          <p:cNvCxnSpPr>
            <a:stCxn id="12" idx="3"/>
          </p:cNvCxnSpPr>
          <p:nvPr/>
        </p:nvCxnSpPr>
        <p:spPr>
          <a:xfrm flipV="1">
            <a:off x="7527165" y="4171950"/>
            <a:ext cx="1539876" cy="8276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E72386B-2B5A-F36D-906A-09C4E043010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527165" y="4999570"/>
            <a:ext cx="1541463" cy="15568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65A5F8F6-E230-B9BE-D5C4-06B5A90B23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00867"/>
              </p:ext>
            </p:extLst>
          </p:nvPr>
        </p:nvGraphicFramePr>
        <p:xfrm>
          <a:off x="8346313" y="4955382"/>
          <a:ext cx="42068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9" imgW="151920" imgH="226800" progId="Equation.AxMath">
                  <p:embed/>
                </p:oleObj>
              </mc:Choice>
              <mc:Fallback>
                <p:oleObj name="AxMath" r:id="rId19" imgW="151920" imgH="226800" progId="Equation.AxMath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66E97EC4-F8A2-174C-DFB1-A1E8E2687A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346313" y="4955382"/>
                        <a:ext cx="420687" cy="633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67780EAE-78C1-ADCA-9DDF-47A8B8CC9D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579718"/>
              </p:ext>
            </p:extLst>
          </p:nvPr>
        </p:nvGraphicFramePr>
        <p:xfrm>
          <a:off x="1686753" y="2011363"/>
          <a:ext cx="468312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168480" imgH="226800" progId="Equation.AxMath">
                  <p:embed/>
                </p:oleObj>
              </mc:Choice>
              <mc:Fallback>
                <p:oleObj name="AxMath" r:id="rId20" imgW="168480" imgH="226800" progId="Equation.AxMath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CCBF799A-32B4-7EF0-1BE9-2CDD0EE91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686753" y="2011363"/>
                        <a:ext cx="468312" cy="633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62E7C023-DC5B-8587-58BA-F2FD69BE8D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783220"/>
              </p:ext>
            </p:extLst>
          </p:nvPr>
        </p:nvGraphicFramePr>
        <p:xfrm>
          <a:off x="9398828" y="2012950"/>
          <a:ext cx="423862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152280" imgH="226800" progId="Equation.AxMath">
                  <p:embed/>
                </p:oleObj>
              </mc:Choice>
              <mc:Fallback>
                <p:oleObj name="AxMath" r:id="rId22" imgW="152280" imgH="22680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67780EAE-78C1-ADCA-9DDF-47A8B8CC9D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9398828" y="2012950"/>
                        <a:ext cx="423862" cy="63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6E09AABF-9E5B-0A0A-318A-4718A92274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723466"/>
              </p:ext>
            </p:extLst>
          </p:nvPr>
        </p:nvGraphicFramePr>
        <p:xfrm>
          <a:off x="6300028" y="3854450"/>
          <a:ext cx="33813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4" imgW="121680" imgH="226800" progId="Equation.AxMath">
                  <p:embed/>
                </p:oleObj>
              </mc:Choice>
              <mc:Fallback>
                <p:oleObj name="AxMath" r:id="rId24" imgW="121680" imgH="226800" progId="Equation.AxMath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62E7C023-DC5B-8587-58BA-F2FD69BE8D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300028" y="3854450"/>
                        <a:ext cx="338137" cy="63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表格 34">
            <a:extLst>
              <a:ext uri="{FF2B5EF4-FFF2-40B4-BE49-F238E27FC236}">
                <a16:creationId xmlns:a16="http://schemas.microsoft.com/office/drawing/2014/main" id="{8846A096-30C7-A648-90E6-C3A834976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449093"/>
              </p:ext>
            </p:extLst>
          </p:nvPr>
        </p:nvGraphicFramePr>
        <p:xfrm>
          <a:off x="10430704" y="2883965"/>
          <a:ext cx="6295480" cy="4231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3870">
                  <a:extLst>
                    <a:ext uri="{9D8B030D-6E8A-4147-A177-3AD203B41FA5}">
                      <a16:colId xmlns:a16="http://schemas.microsoft.com/office/drawing/2014/main" val="3604622039"/>
                    </a:ext>
                  </a:extLst>
                </a:gridCol>
                <a:gridCol w="1573870">
                  <a:extLst>
                    <a:ext uri="{9D8B030D-6E8A-4147-A177-3AD203B41FA5}">
                      <a16:colId xmlns:a16="http://schemas.microsoft.com/office/drawing/2014/main" val="4204129424"/>
                    </a:ext>
                  </a:extLst>
                </a:gridCol>
                <a:gridCol w="1573870">
                  <a:extLst>
                    <a:ext uri="{9D8B030D-6E8A-4147-A177-3AD203B41FA5}">
                      <a16:colId xmlns:a16="http://schemas.microsoft.com/office/drawing/2014/main" val="2143221568"/>
                    </a:ext>
                  </a:extLst>
                </a:gridCol>
                <a:gridCol w="1573870">
                  <a:extLst>
                    <a:ext uri="{9D8B030D-6E8A-4147-A177-3AD203B41FA5}">
                      <a16:colId xmlns:a16="http://schemas.microsoft.com/office/drawing/2014/main" val="1129448119"/>
                    </a:ext>
                  </a:extLst>
                </a:gridCol>
              </a:tblGrid>
              <a:tr h="846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Label-1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Label-2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Label-t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6555885"/>
                  </a:ext>
                </a:extLst>
              </a:tr>
              <a:tr h="846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8713827"/>
                  </a:ext>
                </a:extLst>
              </a:tr>
              <a:tr h="846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5390793"/>
                  </a:ext>
                </a:extLst>
              </a:tr>
              <a:tr h="846242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0661081"/>
                  </a:ext>
                </a:extLst>
              </a:tr>
              <a:tr h="846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3838775"/>
                  </a:ext>
                </a:extLst>
              </a:tr>
            </a:tbl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397D152E-0010-8755-0476-63DEB67A90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891293"/>
              </p:ext>
            </p:extLst>
          </p:nvPr>
        </p:nvGraphicFramePr>
        <p:xfrm>
          <a:off x="14167676" y="2988468"/>
          <a:ext cx="42068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6" imgW="151920" imgH="226800" progId="Equation.AxMath">
                  <p:embed/>
                </p:oleObj>
              </mc:Choice>
              <mc:Fallback>
                <p:oleObj name="AxMath" r:id="rId26" imgW="151920" imgH="22680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44D9AF9A-9662-6657-358F-3E1F76FFC7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4167676" y="2988468"/>
                        <a:ext cx="420687" cy="633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2C7CEA47-D272-3587-1642-F557A0BF76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196801"/>
              </p:ext>
            </p:extLst>
          </p:nvPr>
        </p:nvGraphicFramePr>
        <p:xfrm>
          <a:off x="14192729" y="3931579"/>
          <a:ext cx="42068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8" imgW="151920" imgH="226800" progId="Equation.AxMath">
                  <p:embed/>
                </p:oleObj>
              </mc:Choice>
              <mc:Fallback>
                <p:oleObj name="AxMath" r:id="rId28" imgW="151920" imgH="226800" progId="Equation.AxMath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397D152E-0010-8755-0476-63DEB67A90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4192729" y="3931579"/>
                        <a:ext cx="420687" cy="633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69CFE064-102F-23D0-EA71-CD406E73AB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515926"/>
              </p:ext>
            </p:extLst>
          </p:nvPr>
        </p:nvGraphicFramePr>
        <p:xfrm>
          <a:off x="14192729" y="4783749"/>
          <a:ext cx="42068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9" imgW="151920" imgH="226800" progId="Equation.AxMath">
                  <p:embed/>
                </p:oleObj>
              </mc:Choice>
              <mc:Fallback>
                <p:oleObj name="AxMath" r:id="rId29" imgW="151920" imgH="226800" progId="Equation.AxMath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397D152E-0010-8755-0476-63DEB67A90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4192729" y="4783749"/>
                        <a:ext cx="420687" cy="633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E4E07821-4CFA-3158-BA12-75DFEBCDAE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747053"/>
              </p:ext>
            </p:extLst>
          </p:nvPr>
        </p:nvGraphicFramePr>
        <p:xfrm>
          <a:off x="14192073" y="6359525"/>
          <a:ext cx="42068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0" imgW="151920" imgH="226800" progId="Equation.AxMath">
                  <p:embed/>
                </p:oleObj>
              </mc:Choice>
              <mc:Fallback>
                <p:oleObj name="AxMath" r:id="rId30" imgW="151920" imgH="226800" progId="Equation.AxMath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397D152E-0010-8755-0476-63DEB67A90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4192073" y="6359525"/>
                        <a:ext cx="420687" cy="633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E8F0A203-AC8D-283E-113A-23B48ABF2E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562404"/>
              </p:ext>
            </p:extLst>
          </p:nvPr>
        </p:nvGraphicFramePr>
        <p:xfrm>
          <a:off x="11025838" y="5518602"/>
          <a:ext cx="42068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1" imgW="151920" imgH="226800" progId="Equation.AxMath">
                  <p:embed/>
                </p:oleObj>
              </mc:Choice>
              <mc:Fallback>
                <p:oleObj name="AxMath" r:id="rId31" imgW="151920" imgH="226800" progId="Equation.AxMath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66E97EC4-F8A2-174C-DFB1-A1E8E2687A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025838" y="5518602"/>
                        <a:ext cx="420687" cy="633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6B4409F7-18C8-73CD-D3F7-3AD99C7EC3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739482"/>
              </p:ext>
            </p:extLst>
          </p:nvPr>
        </p:nvGraphicFramePr>
        <p:xfrm>
          <a:off x="12596756" y="5547850"/>
          <a:ext cx="42068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2" imgW="151920" imgH="226800" progId="Equation.AxMath">
                  <p:embed/>
                </p:oleObj>
              </mc:Choice>
              <mc:Fallback>
                <p:oleObj name="AxMath" r:id="rId32" imgW="151920" imgH="226800" progId="Equation.AxMath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66E97EC4-F8A2-174C-DFB1-A1E8E2687A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596756" y="5547850"/>
                        <a:ext cx="420687" cy="633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EBA800CA-A358-E683-DE88-0277B95A8F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060242"/>
              </p:ext>
            </p:extLst>
          </p:nvPr>
        </p:nvGraphicFramePr>
        <p:xfrm>
          <a:off x="14240722" y="5541916"/>
          <a:ext cx="42068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3" imgW="151920" imgH="226800" progId="Equation.AxMath">
                  <p:embed/>
                </p:oleObj>
              </mc:Choice>
              <mc:Fallback>
                <p:oleObj name="AxMath" r:id="rId33" imgW="151920" imgH="226800" progId="Equation.AxMath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66E97EC4-F8A2-174C-DFB1-A1E8E2687A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240722" y="5541916"/>
                        <a:ext cx="420687" cy="633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0888EA99-8122-AAF2-9F36-F85B45EFD1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645644"/>
              </p:ext>
            </p:extLst>
          </p:nvPr>
        </p:nvGraphicFramePr>
        <p:xfrm>
          <a:off x="15750063" y="5518602"/>
          <a:ext cx="42068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4" imgW="151920" imgH="226800" progId="Equation.AxMath">
                  <p:embed/>
                </p:oleObj>
              </mc:Choice>
              <mc:Fallback>
                <p:oleObj name="AxMath" r:id="rId34" imgW="151920" imgH="226800" progId="Equation.AxMath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EBA800CA-A358-E683-DE88-0277B95A8F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750063" y="5518602"/>
                        <a:ext cx="420687" cy="633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1019710B-8C94-98BE-0819-D1B8B049BD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226666"/>
              </p:ext>
            </p:extLst>
          </p:nvPr>
        </p:nvGraphicFramePr>
        <p:xfrm>
          <a:off x="12841288" y="2009775"/>
          <a:ext cx="186372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5" imgW="670320" imgH="226800" progId="Equation.AxMath">
                  <p:embed/>
                </p:oleObj>
              </mc:Choice>
              <mc:Fallback>
                <p:oleObj name="AxMath" r:id="rId35" imgW="670320" imgH="226800" progId="Equation.AxMath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62E7C023-DC5B-8587-58BA-F2FD69BE8D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2841288" y="2009775"/>
                        <a:ext cx="1863725" cy="63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422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7F31C56F-550F-7F17-0399-363A39359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270598"/>
              </p:ext>
            </p:extLst>
          </p:nvPr>
        </p:nvGraphicFramePr>
        <p:xfrm>
          <a:off x="2167861" y="1967859"/>
          <a:ext cx="12001500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4262881369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945972947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1849713254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78636331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1780072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Aspect-1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Aspect-2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Aspect-m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240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Sentiment-1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4968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Sentiment-2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516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293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Sentiment-s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7780290"/>
                  </a:ext>
                </a:extLst>
              </a:tr>
            </a:tbl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F3CCB15-074F-7A79-3067-05E3397D99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660349"/>
              </p:ext>
            </p:extLst>
          </p:nvPr>
        </p:nvGraphicFramePr>
        <p:xfrm>
          <a:off x="3151079" y="3414524"/>
          <a:ext cx="42068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51920" imgH="226800" progId="Equation.AxMath">
                  <p:embed/>
                </p:oleObj>
              </mc:Choice>
              <mc:Fallback>
                <p:oleObj name="AxMath" r:id="rId2" imgW="151920" imgH="226800" progId="Equation.AxMath">
                  <p:embed/>
                  <p:pic>
                    <p:nvPicPr>
                      <p:cNvPr id="45" name="对象 44">
                        <a:extLst>
                          <a:ext uri="{FF2B5EF4-FFF2-40B4-BE49-F238E27FC236}">
                            <a16:creationId xmlns:a16="http://schemas.microsoft.com/office/drawing/2014/main" id="{E8F0A203-AC8D-283E-113A-23B48ABF2E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51079" y="3414524"/>
                        <a:ext cx="420687" cy="633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1AD8123-2661-2E8C-6663-BCFF49D31C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80761"/>
              </p:ext>
            </p:extLst>
          </p:nvPr>
        </p:nvGraphicFramePr>
        <p:xfrm>
          <a:off x="5580959" y="3414524"/>
          <a:ext cx="42068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1920" imgH="226800" progId="Equation.AxMath">
                  <p:embed/>
                </p:oleObj>
              </mc:Choice>
              <mc:Fallback>
                <p:oleObj name="AxMath" r:id="rId4" imgW="151920" imgH="226800" progId="Equation.AxMath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CF3CCB15-074F-7A79-3067-05E3397D99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80959" y="3414524"/>
                        <a:ext cx="420687" cy="633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3073C1E-CA52-16DA-5A24-EB1443CAD6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720781"/>
              </p:ext>
            </p:extLst>
          </p:nvPr>
        </p:nvGraphicFramePr>
        <p:xfrm>
          <a:off x="7958267" y="3406267"/>
          <a:ext cx="42068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51920" imgH="226800" progId="Equation.AxMath">
                  <p:embed/>
                </p:oleObj>
              </mc:Choice>
              <mc:Fallback>
                <p:oleObj name="AxMath" r:id="rId5" imgW="151920" imgH="2268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51AD8123-2661-2E8C-6663-BCFF49D31C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58267" y="3406267"/>
                        <a:ext cx="420687" cy="633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BFA483A-6AEB-962E-D59F-2A5F9F689A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55732"/>
              </p:ext>
            </p:extLst>
          </p:nvPr>
        </p:nvGraphicFramePr>
        <p:xfrm>
          <a:off x="12787975" y="3414524"/>
          <a:ext cx="42068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51920" imgH="226800" progId="Equation.AxMath">
                  <p:embed/>
                </p:oleObj>
              </mc:Choice>
              <mc:Fallback>
                <p:oleObj name="AxMath" r:id="rId6" imgW="151920" imgH="22680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B3073C1E-CA52-16DA-5A24-EB1443CAD6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787975" y="3414524"/>
                        <a:ext cx="420687" cy="633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FC9A04B-EACF-700F-0816-E7048A73D2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987741"/>
              </p:ext>
            </p:extLst>
          </p:nvPr>
        </p:nvGraphicFramePr>
        <p:xfrm>
          <a:off x="10316764" y="1967859"/>
          <a:ext cx="42068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51920" imgH="226800" progId="Equation.AxMath">
                  <p:embed/>
                </p:oleObj>
              </mc:Choice>
              <mc:Fallback>
                <p:oleObj name="AxMath" r:id="rId7" imgW="151920" imgH="226800" progId="Equation.AxMath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2C7CEA47-D272-3587-1642-F557A0BF76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16764" y="1967859"/>
                        <a:ext cx="420687" cy="633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9914F43-4345-E5CF-14C6-113398FA07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651693"/>
              </p:ext>
            </p:extLst>
          </p:nvPr>
        </p:nvGraphicFramePr>
        <p:xfrm>
          <a:off x="10316764" y="2434690"/>
          <a:ext cx="42068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151920" imgH="226800" progId="Equation.AxMath">
                  <p:embed/>
                </p:oleObj>
              </mc:Choice>
              <mc:Fallback>
                <p:oleObj name="AxMath" r:id="rId9" imgW="151920" imgH="2268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FC9A04B-EACF-700F-0816-E7048A73D2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16764" y="2434690"/>
                        <a:ext cx="420687" cy="633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1D613FD-6116-24CC-6416-67E201EE87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66178"/>
              </p:ext>
            </p:extLst>
          </p:nvPr>
        </p:nvGraphicFramePr>
        <p:xfrm>
          <a:off x="10316764" y="2950799"/>
          <a:ext cx="42068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51920" imgH="226800" progId="Equation.AxMath">
                  <p:embed/>
                </p:oleObj>
              </mc:Choice>
              <mc:Fallback>
                <p:oleObj name="AxMath" r:id="rId10" imgW="151920" imgH="226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49914F43-4345-E5CF-14C6-113398FA07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16764" y="2950799"/>
                        <a:ext cx="420687" cy="633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514BFAB-BA8E-360A-C8C8-81518974E5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199791"/>
              </p:ext>
            </p:extLst>
          </p:nvPr>
        </p:nvGraphicFramePr>
        <p:xfrm>
          <a:off x="10335575" y="3933739"/>
          <a:ext cx="42068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151920" imgH="226800" progId="Equation.AxMath">
                  <p:embed/>
                </p:oleObj>
              </mc:Choice>
              <mc:Fallback>
                <p:oleObj name="AxMath" r:id="rId11" imgW="151920" imgH="22680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1D613FD-6116-24CC-6416-67E201EE87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35575" y="3933739"/>
                        <a:ext cx="420687" cy="633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BE9778A4-BE07-F441-9CFA-31AABD4BEF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334686"/>
              </p:ext>
            </p:extLst>
          </p:nvPr>
        </p:nvGraphicFramePr>
        <p:xfrm>
          <a:off x="10316763" y="3466908"/>
          <a:ext cx="42068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51920" imgH="226800" progId="Equation.AxMath">
                  <p:embed/>
                </p:oleObj>
              </mc:Choice>
              <mc:Fallback>
                <p:oleObj name="AxMath" r:id="rId12" imgW="151920" imgH="226800" progId="Equation.AxMath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EBA800CA-A358-E683-DE88-0277B95A8F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316763" y="3466908"/>
                        <a:ext cx="420687" cy="633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072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C6D9F70C-4F23-B0EC-CE39-77BEB80A30AF}"/>
              </a:ext>
            </a:extLst>
          </p:cNvPr>
          <p:cNvSpPr/>
          <p:nvPr/>
        </p:nvSpPr>
        <p:spPr>
          <a:xfrm>
            <a:off x="6073257" y="2224586"/>
            <a:ext cx="777922" cy="73697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817E7A7-2CF4-0758-0234-5FAB6CEFCF3C}"/>
              </a:ext>
            </a:extLst>
          </p:cNvPr>
          <p:cNvSpPr/>
          <p:nvPr/>
        </p:nvSpPr>
        <p:spPr>
          <a:xfrm>
            <a:off x="6073257" y="3891888"/>
            <a:ext cx="777922" cy="73697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90E9924-593A-86CF-121F-19F8EB5DC8B7}"/>
              </a:ext>
            </a:extLst>
          </p:cNvPr>
          <p:cNvSpPr/>
          <p:nvPr/>
        </p:nvSpPr>
        <p:spPr>
          <a:xfrm>
            <a:off x="7738284" y="2224586"/>
            <a:ext cx="777922" cy="73697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9CA3395-43FA-ECFD-4D7B-C7ED4F9A6F44}"/>
              </a:ext>
            </a:extLst>
          </p:cNvPr>
          <p:cNvSpPr/>
          <p:nvPr/>
        </p:nvSpPr>
        <p:spPr>
          <a:xfrm>
            <a:off x="7738284" y="3891888"/>
            <a:ext cx="777922" cy="73697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2E6A925-B1D9-88B9-C299-289CBA117F27}"/>
              </a:ext>
            </a:extLst>
          </p:cNvPr>
          <p:cNvSpPr/>
          <p:nvPr/>
        </p:nvSpPr>
        <p:spPr>
          <a:xfrm>
            <a:off x="9403311" y="2224586"/>
            <a:ext cx="777922" cy="73697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6E2222B-9BA0-DA22-67B0-57B7500A4E8B}"/>
              </a:ext>
            </a:extLst>
          </p:cNvPr>
          <p:cNvSpPr/>
          <p:nvPr/>
        </p:nvSpPr>
        <p:spPr>
          <a:xfrm>
            <a:off x="9403311" y="3891888"/>
            <a:ext cx="777922" cy="73697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B51E6E6-C959-55BA-67A7-99216ECC892C}"/>
              </a:ext>
            </a:extLst>
          </p:cNvPr>
          <p:cNvSpPr/>
          <p:nvPr/>
        </p:nvSpPr>
        <p:spPr>
          <a:xfrm>
            <a:off x="11068338" y="2224586"/>
            <a:ext cx="777922" cy="73697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1A88A39-B243-0D80-4212-857700106110}"/>
              </a:ext>
            </a:extLst>
          </p:cNvPr>
          <p:cNvSpPr/>
          <p:nvPr/>
        </p:nvSpPr>
        <p:spPr>
          <a:xfrm>
            <a:off x="11068338" y="3891888"/>
            <a:ext cx="777922" cy="73697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67E759D-6779-0F4C-89F5-AC477AFFA3AA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6455393" y="2961564"/>
            <a:ext cx="6825" cy="9303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081AEB5-704D-BC6E-EAB1-0DE51E80B788}"/>
              </a:ext>
            </a:extLst>
          </p:cNvPr>
          <p:cNvCxnSpPr>
            <a:cxnSpLocks/>
          </p:cNvCxnSpPr>
          <p:nvPr/>
        </p:nvCxnSpPr>
        <p:spPr>
          <a:xfrm flipV="1">
            <a:off x="8120420" y="2961564"/>
            <a:ext cx="6825" cy="9303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B478CA6-F51A-2263-E6E7-99525D3F3F99}"/>
              </a:ext>
            </a:extLst>
          </p:cNvPr>
          <p:cNvCxnSpPr>
            <a:cxnSpLocks/>
          </p:cNvCxnSpPr>
          <p:nvPr/>
        </p:nvCxnSpPr>
        <p:spPr>
          <a:xfrm flipV="1">
            <a:off x="9788859" y="2961564"/>
            <a:ext cx="6825" cy="9303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11DDC34-5913-C576-D782-7483B257D87B}"/>
              </a:ext>
            </a:extLst>
          </p:cNvPr>
          <p:cNvCxnSpPr>
            <a:cxnSpLocks/>
          </p:cNvCxnSpPr>
          <p:nvPr/>
        </p:nvCxnSpPr>
        <p:spPr>
          <a:xfrm flipV="1">
            <a:off x="11453886" y="2961564"/>
            <a:ext cx="6825" cy="9303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AC00E8E-4322-D418-5B1B-7B619E3C87CC}"/>
              </a:ext>
            </a:extLst>
          </p:cNvPr>
          <p:cNvCxnSpPr>
            <a:cxnSpLocks/>
          </p:cNvCxnSpPr>
          <p:nvPr/>
        </p:nvCxnSpPr>
        <p:spPr>
          <a:xfrm>
            <a:off x="6851179" y="4260377"/>
            <a:ext cx="91610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6A8A520-CA70-F92E-DAC1-7D6754F1DE57}"/>
              </a:ext>
            </a:extLst>
          </p:cNvPr>
          <p:cNvCxnSpPr>
            <a:cxnSpLocks/>
          </p:cNvCxnSpPr>
          <p:nvPr/>
        </p:nvCxnSpPr>
        <p:spPr>
          <a:xfrm>
            <a:off x="8516206" y="4260377"/>
            <a:ext cx="91610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5407800-A4A2-6C39-006B-24447CA25A9E}"/>
              </a:ext>
            </a:extLst>
          </p:cNvPr>
          <p:cNvCxnSpPr>
            <a:cxnSpLocks/>
          </p:cNvCxnSpPr>
          <p:nvPr/>
        </p:nvCxnSpPr>
        <p:spPr>
          <a:xfrm>
            <a:off x="10181233" y="4260377"/>
            <a:ext cx="91610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00771F1-63DD-FF64-5843-2B92FFD10F60}"/>
              </a:ext>
            </a:extLst>
          </p:cNvPr>
          <p:cNvCxnSpPr>
            <a:cxnSpLocks/>
          </p:cNvCxnSpPr>
          <p:nvPr/>
        </p:nvCxnSpPr>
        <p:spPr>
          <a:xfrm flipV="1">
            <a:off x="6462218" y="4628866"/>
            <a:ext cx="6825" cy="9303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4D6CF7B-7ED7-6F9C-7F4A-99FFF3F2B676}"/>
              </a:ext>
            </a:extLst>
          </p:cNvPr>
          <p:cNvCxnSpPr>
            <a:cxnSpLocks/>
          </p:cNvCxnSpPr>
          <p:nvPr/>
        </p:nvCxnSpPr>
        <p:spPr>
          <a:xfrm flipV="1">
            <a:off x="8113595" y="4628866"/>
            <a:ext cx="6825" cy="9303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F4DCC29-52A1-4106-1DD0-781ED4E832D2}"/>
              </a:ext>
            </a:extLst>
          </p:cNvPr>
          <p:cNvCxnSpPr>
            <a:cxnSpLocks/>
          </p:cNvCxnSpPr>
          <p:nvPr/>
        </p:nvCxnSpPr>
        <p:spPr>
          <a:xfrm flipV="1">
            <a:off x="9792271" y="4646802"/>
            <a:ext cx="6825" cy="9303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735D528-09DA-E098-F9B9-173325C2F8AB}"/>
              </a:ext>
            </a:extLst>
          </p:cNvPr>
          <p:cNvCxnSpPr>
            <a:cxnSpLocks/>
          </p:cNvCxnSpPr>
          <p:nvPr/>
        </p:nvCxnSpPr>
        <p:spPr>
          <a:xfrm flipV="1">
            <a:off x="11447061" y="4628866"/>
            <a:ext cx="6825" cy="9303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7ED7521-E56B-C6AA-5E92-414C4AFC6535}"/>
              </a:ext>
            </a:extLst>
          </p:cNvPr>
          <p:cNvSpPr txBox="1"/>
          <p:nvPr/>
        </p:nvSpPr>
        <p:spPr>
          <a:xfrm>
            <a:off x="2750029" y="2339159"/>
            <a:ext cx="27431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0D61373-9019-23B0-AF14-1D81336EC989}"/>
              </a:ext>
            </a:extLst>
          </p:cNvPr>
          <p:cNvSpPr txBox="1"/>
          <p:nvPr/>
        </p:nvSpPr>
        <p:spPr>
          <a:xfrm>
            <a:off x="2750029" y="4006461"/>
            <a:ext cx="27431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D64CE0E-9831-0CF0-D873-EBF8D8F9E63C}"/>
              </a:ext>
            </a:extLst>
          </p:cNvPr>
          <p:cNvSpPr txBox="1"/>
          <p:nvPr/>
        </p:nvSpPr>
        <p:spPr>
          <a:xfrm>
            <a:off x="2750029" y="5564579"/>
            <a:ext cx="27431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4AEBC8E5-BD07-C9B6-FB40-4DAD0388ED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195876"/>
              </p:ext>
            </p:extLst>
          </p:nvPr>
        </p:nvGraphicFramePr>
        <p:xfrm>
          <a:off x="6303945" y="5552196"/>
          <a:ext cx="412084" cy="520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82880" imgH="227880" progId="Equation.AxMath">
                  <p:embed/>
                </p:oleObj>
              </mc:Choice>
              <mc:Fallback>
                <p:oleObj name="AxMath" r:id="rId2" imgW="18288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03945" y="5552196"/>
                        <a:ext cx="412084" cy="520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C662AFA7-7B44-0391-8E02-FAD43A355A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798001"/>
              </p:ext>
            </p:extLst>
          </p:nvPr>
        </p:nvGraphicFramePr>
        <p:xfrm>
          <a:off x="7913688" y="5556626"/>
          <a:ext cx="4286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89720" imgH="227880" progId="Equation.AxMath">
                  <p:embed/>
                </p:oleObj>
              </mc:Choice>
              <mc:Fallback>
                <p:oleObj name="AxMath" r:id="rId4" imgW="189720" imgH="227880" progId="Equation.AxMath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4AEBC8E5-BD07-C9B6-FB40-4DAD0388ED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13688" y="5556626"/>
                        <a:ext cx="428625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8E50B51B-2111-3D08-A60E-CD111D122E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227226"/>
              </p:ext>
            </p:extLst>
          </p:nvPr>
        </p:nvGraphicFramePr>
        <p:xfrm>
          <a:off x="9659938" y="5556626"/>
          <a:ext cx="4318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91880" imgH="227880" progId="Equation.AxMath">
                  <p:embed/>
                </p:oleObj>
              </mc:Choice>
              <mc:Fallback>
                <p:oleObj name="AxMath" r:id="rId6" imgW="191880" imgH="227880" progId="Equation.AxMath">
                  <p:embed/>
                  <p:pic>
                    <p:nvPicPr>
                      <p:cNvPr id="39" name="对象 38">
                        <a:extLst>
                          <a:ext uri="{FF2B5EF4-FFF2-40B4-BE49-F238E27FC236}">
                            <a16:creationId xmlns:a16="http://schemas.microsoft.com/office/drawing/2014/main" id="{C662AFA7-7B44-0391-8E02-FAD43A355A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59938" y="5556626"/>
                        <a:ext cx="431800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59CF26A3-F17F-0E8E-57AC-25DAB5C546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684111"/>
              </p:ext>
            </p:extLst>
          </p:nvPr>
        </p:nvGraphicFramePr>
        <p:xfrm>
          <a:off x="11244263" y="5535989"/>
          <a:ext cx="4349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94400" imgH="227880" progId="Equation.AxMath">
                  <p:embed/>
                </p:oleObj>
              </mc:Choice>
              <mc:Fallback>
                <p:oleObj name="AxMath" r:id="rId8" imgW="194400" imgH="227880" progId="Equation.AxMath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8E50B51B-2111-3D08-A60E-CD111D122E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244263" y="5535989"/>
                        <a:ext cx="434975" cy="519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7E6882FF-D340-40AC-C931-7CE7D7FEEE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49579"/>
              </p:ext>
            </p:extLst>
          </p:nvPr>
        </p:nvGraphicFramePr>
        <p:xfrm>
          <a:off x="5375275" y="3740150"/>
          <a:ext cx="6032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66760" imgH="227880" progId="Equation.AxMath">
                  <p:embed/>
                </p:oleObj>
              </mc:Choice>
              <mc:Fallback>
                <p:oleObj name="AxMath" r:id="rId10" imgW="266760" imgH="227880" progId="Equation.AxMath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4AEBC8E5-BD07-C9B6-FB40-4DAD0388ED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75275" y="3740150"/>
                        <a:ext cx="60325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FB88314-82ED-50D5-1090-397B481E45F7}"/>
              </a:ext>
            </a:extLst>
          </p:cNvPr>
          <p:cNvCxnSpPr>
            <a:cxnSpLocks/>
          </p:cNvCxnSpPr>
          <p:nvPr/>
        </p:nvCxnSpPr>
        <p:spPr>
          <a:xfrm>
            <a:off x="5157149" y="4260376"/>
            <a:ext cx="91610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C5C2B203-AA5D-7CB7-95A8-82408C8E2E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669855"/>
              </p:ext>
            </p:extLst>
          </p:nvPr>
        </p:nvGraphicFramePr>
        <p:xfrm>
          <a:off x="7177088" y="3740150"/>
          <a:ext cx="3587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58760" imgH="227880" progId="Equation.AxMath">
                  <p:embed/>
                </p:oleObj>
              </mc:Choice>
              <mc:Fallback>
                <p:oleObj name="AxMath" r:id="rId12" imgW="158760" imgH="227880" progId="Equation.AxMath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7E6882FF-D340-40AC-C931-7CE7D7FEEE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177088" y="3740150"/>
                        <a:ext cx="358775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BDAAACE9-283C-D082-537C-4071F61932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527458"/>
              </p:ext>
            </p:extLst>
          </p:nvPr>
        </p:nvGraphicFramePr>
        <p:xfrm>
          <a:off x="8804275" y="3746500"/>
          <a:ext cx="3762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65960" imgH="227880" progId="Equation.AxMath">
                  <p:embed/>
                </p:oleObj>
              </mc:Choice>
              <mc:Fallback>
                <p:oleObj name="AxMath" r:id="rId14" imgW="165960" imgH="227880" progId="Equation.AxMath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C5C2B203-AA5D-7CB7-95A8-82408C8E2E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804275" y="3746500"/>
                        <a:ext cx="376238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5A89B184-6641-F4AE-C458-DAA899F588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741228"/>
              </p:ext>
            </p:extLst>
          </p:nvPr>
        </p:nvGraphicFramePr>
        <p:xfrm>
          <a:off x="10504488" y="3735388"/>
          <a:ext cx="3778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67400" imgH="227880" progId="Equation.AxMath">
                  <p:embed/>
                </p:oleObj>
              </mc:Choice>
              <mc:Fallback>
                <p:oleObj name="AxMath" r:id="rId16" imgW="167400" imgH="227880" progId="Equation.AxMath">
                  <p:embed/>
                  <p:pic>
                    <p:nvPicPr>
                      <p:cNvPr id="45" name="对象 44">
                        <a:extLst>
                          <a:ext uri="{FF2B5EF4-FFF2-40B4-BE49-F238E27FC236}">
                            <a16:creationId xmlns:a16="http://schemas.microsoft.com/office/drawing/2014/main" id="{BDAAACE9-283C-D082-537C-4071F61932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504488" y="3735388"/>
                        <a:ext cx="377825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878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,&quot;SettingType&quot;:&quot;System&quot;}"/>
  <p:tag name="ISPRING_PRESENTATION_TITLE" val="陕西师范大学毕业答辩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35f8ada8-d1d5-484b-a646-0693bbf3215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</p:tagLst>
</file>

<file path=ppt/theme/theme1.xml><?xml version="1.0" encoding="utf-8"?>
<a:theme xmlns:a="http://schemas.openxmlformats.org/drawingml/2006/main" name="Office 主题​​">
  <a:themeElements>
    <a:clrScheme name="民大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7010E"/>
      </a:accent1>
      <a:accent2>
        <a:srgbClr val="CC4226"/>
      </a:accent2>
      <a:accent3>
        <a:srgbClr val="2B948C"/>
      </a:accent3>
      <a:accent4>
        <a:srgbClr val="3B5DCC"/>
      </a:accent4>
      <a:accent5>
        <a:srgbClr val="FCDE99"/>
      </a:accent5>
      <a:accent6>
        <a:srgbClr val="5C448A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26330</TotalTime>
  <Words>1773</Words>
  <Application>Microsoft Office PowerPoint</Application>
  <PresentationFormat>自定义</PresentationFormat>
  <Paragraphs>238</Paragraphs>
  <Slides>14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Bebas</vt:lpstr>
      <vt:lpstr>等线</vt:lpstr>
      <vt:lpstr>微软雅黑</vt:lpstr>
      <vt:lpstr>Arial</vt:lpstr>
      <vt:lpstr>Calibri</vt:lpstr>
      <vt:lpstr>Calibri Light</vt:lpstr>
      <vt:lpstr>Times New Roman</vt:lpstr>
      <vt:lpstr>Office 主题​​</vt:lpstr>
      <vt:lpstr>自定义设计方案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陕西师范大学毕业答辩PPT模板</dc:title>
  <dc:creator>立 陈</dc:creator>
  <cp:lastModifiedBy>陈 誉元</cp:lastModifiedBy>
  <cp:revision>435</cp:revision>
  <dcterms:created xsi:type="dcterms:W3CDTF">2018-12-17T16:17:00Z</dcterms:created>
  <dcterms:modified xsi:type="dcterms:W3CDTF">2022-12-09T06:09:11Z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A49CB41097CC46F1882E0FACBB55AD6A</vt:lpwstr>
  </property>
  <property fmtid="{D5CDD505-2E9C-101B-9397-08002B2CF9AE}" pid="3" name="KSOProductBuildVer">
    <vt:lpwstr>2052-11.1.0.10446</vt:lpwstr>
  </property>
</Properties>
</file>