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C6D3C-DF56-48DD-A614-E9F6D29D389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8EDC3-74F2-4E0E-9AE7-AF0C936B9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889D4B-C689-F241-BA6C-B8B813EA95C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53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4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5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159926"/>
            <a:ext cx="8839200" cy="6124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7836363" y="6634152"/>
            <a:ext cx="1164167" cy="149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8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5444" y="6615080"/>
            <a:ext cx="620110" cy="22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76F181-CF34-AD48-BE6F-C279EDA672E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5029" y="1017234"/>
            <a:ext cx="8131771" cy="75"/>
          </a:xfrm>
          <a:prstGeom prst="line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5565" y="6575086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© EyeLock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cs typeface="Arial"/>
              </a:rPr>
              <a:t>, LLC, All Rights Reserved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93441" y="6575086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Proprietary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cs typeface="Arial"/>
              </a:rPr>
              <a:t> &amp; Confidential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8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 spc="0">
          <a:solidFill>
            <a:srgbClr val="56B41F"/>
          </a:solidFill>
          <a:latin typeface="Rockwell"/>
          <a:ea typeface="+mj-ea"/>
          <a:cs typeface="Rockwel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455613" indent="-225425" algn="l" defTabSz="403225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682625" indent="-171450" algn="l" defTabSz="457200" rtl="0" eaLnBrk="1" latinLnBrk="0" hangingPunct="1">
        <a:spcBef>
          <a:spcPct val="20000"/>
        </a:spcBef>
        <a:buFont typeface="Arial"/>
        <a:buChar char="•"/>
        <a:tabLst/>
        <a:defRPr sz="11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908050" indent="-173038" algn="l" defTabSz="457200" rtl="0" eaLnBrk="1" latinLnBrk="0" hangingPunct="1">
        <a:spcBef>
          <a:spcPct val="20000"/>
        </a:spcBef>
        <a:buFont typeface="Arial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084263" indent="-228600" algn="l" defTabSz="457200" rtl="0" eaLnBrk="1" latinLnBrk="0" hangingPunct="1">
        <a:spcBef>
          <a:spcPct val="20000"/>
        </a:spcBef>
        <a:buFont typeface="Arial"/>
        <a:buChar char="»"/>
        <a:tabLst/>
        <a:defRPr sz="105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20" y="3428443"/>
            <a:ext cx="5528759" cy="14700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A detail tutorial of GLCM algorithm</a:t>
            </a:r>
            <a:endParaRPr lang="en-US" sz="3600" spc="0" dirty="0">
              <a:latin typeface="Rockwell"/>
              <a:cs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58" y="5147129"/>
            <a:ext cx="2587975" cy="68579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Rockwell"/>
                <a:cs typeface="Rockwell"/>
              </a:rPr>
              <a:t>Mohammad Shamim Imtiaz</a:t>
            </a:r>
          </a:p>
        </p:txBody>
      </p:sp>
    </p:spTree>
    <p:extLst>
      <p:ext uri="{BB962C8B-B14F-4D97-AF65-F5344CB8AC3E}">
        <p14:creationId xmlns:p14="http://schemas.microsoft.com/office/powerpoint/2010/main" val="233616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3" y="1903614"/>
            <a:ext cx="1571106" cy="157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13" y="1219457"/>
            <a:ext cx="5457261" cy="40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3" y="1903614"/>
            <a:ext cx="1571106" cy="157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91" y="1250988"/>
            <a:ext cx="5397909" cy="40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982561"/>
            <a:ext cx="1448016" cy="1448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1" y="1027696"/>
            <a:ext cx="5180099" cy="38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982561"/>
            <a:ext cx="1448016" cy="1448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46" y="1033421"/>
            <a:ext cx="5339716" cy="39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982561"/>
            <a:ext cx="1448016" cy="1448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66" y="1087027"/>
            <a:ext cx="5470634" cy="40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5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982561"/>
            <a:ext cx="1448016" cy="1448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20" y="1124864"/>
            <a:ext cx="5287683" cy="3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982561"/>
            <a:ext cx="1448016" cy="1448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39" y="1061802"/>
            <a:ext cx="5296161" cy="39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" y="2315823"/>
            <a:ext cx="1296057" cy="12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70" y="1244682"/>
            <a:ext cx="5118104" cy="38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0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50x25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" y="2315823"/>
            <a:ext cx="1296057" cy="12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42" y="1131170"/>
            <a:ext cx="5592925" cy="41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50x25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" y="2315823"/>
            <a:ext cx="1296057" cy="12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07" y="1100401"/>
            <a:ext cx="5533572" cy="41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4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137"/>
            <a:ext cx="1762298" cy="17622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Black image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Size: 100 x 100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64" y="1066451"/>
            <a:ext cx="5024836" cy="37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50x25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" y="2315823"/>
            <a:ext cx="1296057" cy="12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31" y="1157157"/>
            <a:ext cx="5457261" cy="40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50x25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" y="2315823"/>
            <a:ext cx="1296057" cy="12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08" y="1036578"/>
            <a:ext cx="5372472" cy="39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7"/>
          <p:cNvSpPr txBox="1">
            <a:spLocks/>
          </p:cNvSpPr>
          <p:nvPr/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spc="0">
                <a:solidFill>
                  <a:srgbClr val="56B41F"/>
                </a:solidFill>
                <a:latin typeface="Rockwell"/>
                <a:ea typeface="+mj-ea"/>
                <a:cs typeface="Rockwel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B41F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Contrast vs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25x25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" y="2284028"/>
            <a:ext cx="1316815" cy="1316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85" y="1112252"/>
            <a:ext cx="5355515" cy="39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0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7"/>
          <p:cNvSpPr txBox="1">
            <a:spLocks/>
          </p:cNvSpPr>
          <p:nvPr/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spc="0">
                <a:solidFill>
                  <a:srgbClr val="56B41F"/>
                </a:solidFill>
                <a:latin typeface="Rockwell"/>
                <a:ea typeface="+mj-ea"/>
                <a:cs typeface="Rockwel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B41F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Dissimilarity vs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25x25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" y="2284028"/>
            <a:ext cx="1316815" cy="1316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49" y="1068870"/>
            <a:ext cx="5575967" cy="41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7"/>
          <p:cNvSpPr txBox="1">
            <a:spLocks/>
          </p:cNvSpPr>
          <p:nvPr/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spc="0">
                <a:solidFill>
                  <a:srgbClr val="56B41F"/>
                </a:solidFill>
                <a:latin typeface="Rockwell"/>
                <a:ea typeface="+mj-ea"/>
                <a:cs typeface="Rockwel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B41F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Homogeneity vs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25x25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" y="2284028"/>
            <a:ext cx="1316815" cy="1316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9" y="1087788"/>
            <a:ext cx="5550531" cy="41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7"/>
          <p:cNvSpPr txBox="1">
            <a:spLocks/>
          </p:cNvSpPr>
          <p:nvPr/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spc="0">
                <a:solidFill>
                  <a:srgbClr val="56B41F"/>
                </a:solidFill>
                <a:latin typeface="Rockwell"/>
                <a:ea typeface="+mj-ea"/>
                <a:cs typeface="Rockwel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B41F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ASM vs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25x25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" y="2284028"/>
            <a:ext cx="1316815" cy="1316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39" y="1074415"/>
            <a:ext cx="5779461" cy="42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7"/>
          <p:cNvSpPr txBox="1">
            <a:spLocks/>
          </p:cNvSpPr>
          <p:nvPr/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spc="0">
                <a:solidFill>
                  <a:srgbClr val="56B41F"/>
                </a:solidFill>
                <a:latin typeface="Rockwell"/>
                <a:ea typeface="+mj-ea"/>
                <a:cs typeface="Rockwel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6B41F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Correlation vs distance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25x25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" y="2284028"/>
            <a:ext cx="1316815" cy="1316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39" y="1087027"/>
            <a:ext cx="5457261" cy="40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74" y="1169008"/>
            <a:ext cx="5270726" cy="3920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04" y="2227535"/>
            <a:ext cx="1567223" cy="1567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1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4" y="2227535"/>
            <a:ext cx="1567223" cy="1567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12" y="1075176"/>
            <a:ext cx="5567488" cy="41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4" y="2227535"/>
            <a:ext cx="1567223" cy="1567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067" y="1181621"/>
            <a:ext cx="5363993" cy="39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137"/>
            <a:ext cx="1762298" cy="17622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Black image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Size: 100 x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9" y="1042883"/>
            <a:ext cx="5550531" cy="41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6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4" y="2227535"/>
            <a:ext cx="1567223" cy="1567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28" y="1276213"/>
            <a:ext cx="5372472" cy="39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1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4" y="2227535"/>
            <a:ext cx="1567223" cy="1567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10" y="1181621"/>
            <a:ext cx="5525093" cy="41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column has gray values from 0 to 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2082673"/>
            <a:ext cx="1704778" cy="1704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50" y="1050685"/>
            <a:ext cx="5067231" cy="37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48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2082673"/>
            <a:ext cx="1704778" cy="1704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1x256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column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14" y="1038073"/>
            <a:ext cx="5101147" cy="37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6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2082673"/>
            <a:ext cx="1704778" cy="1704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1x256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column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69" y="1185632"/>
            <a:ext cx="5067231" cy="37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3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2082673"/>
            <a:ext cx="1704778" cy="1704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60691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1x256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column has gray values from 0 to 255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17" y="1200539"/>
            <a:ext cx="5448783" cy="40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2082673"/>
            <a:ext cx="1704778" cy="1704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1x256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column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088" y="1204551"/>
            <a:ext cx="5142712" cy="38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2067988"/>
            <a:ext cx="1748922" cy="174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row has gray values from 0 to 255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69" y="1065814"/>
            <a:ext cx="5228331" cy="38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9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2067988"/>
            <a:ext cx="1748922" cy="174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row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33" y="1105945"/>
            <a:ext cx="5575967" cy="41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5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2067988"/>
            <a:ext cx="1748922" cy="174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row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96" y="1277491"/>
            <a:ext cx="5440304" cy="40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137"/>
            <a:ext cx="1762298" cy="17622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Black image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Size: 100 x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80" y="1080720"/>
            <a:ext cx="5635320" cy="41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13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2067988"/>
            <a:ext cx="1748922" cy="174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row has gray values from 0 to 255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22" y="1225763"/>
            <a:ext cx="5168978" cy="3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3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2067988"/>
            <a:ext cx="1748922" cy="174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row has gray values from 0 to 255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01" y="1162701"/>
            <a:ext cx="5482699" cy="40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7" y="1806203"/>
            <a:ext cx="1944413" cy="1944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8" y="1206844"/>
            <a:ext cx="4821342" cy="35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7" y="1806203"/>
            <a:ext cx="1944413" cy="1944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47" y="1101135"/>
            <a:ext cx="4931569" cy="36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2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7" y="1806203"/>
            <a:ext cx="1944413" cy="1944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78" y="1053995"/>
            <a:ext cx="5244222" cy="39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3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7" y="1806203"/>
            <a:ext cx="1944413" cy="1944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174" y="1105946"/>
            <a:ext cx="5109626" cy="38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7" y="1806203"/>
            <a:ext cx="1944413" cy="1944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74" y="1238376"/>
            <a:ext cx="4787426" cy="35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9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593954"/>
            <a:ext cx="2095177" cy="209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53" y="1169008"/>
            <a:ext cx="4940047" cy="36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1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593954"/>
            <a:ext cx="2095177" cy="209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48" y="1105945"/>
            <a:ext cx="5380952" cy="40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4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593954"/>
            <a:ext cx="2095177" cy="209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39" y="1162702"/>
            <a:ext cx="5193161" cy="38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137"/>
            <a:ext cx="1762298" cy="17622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Black image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Size: 100 x 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06" y="1346343"/>
            <a:ext cx="5202894" cy="38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31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593954"/>
            <a:ext cx="2095177" cy="209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9" y="1068108"/>
            <a:ext cx="5550531" cy="41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22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256x16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 17, 34, 51 …….255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593954"/>
            <a:ext cx="2095177" cy="2095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64" y="1068109"/>
            <a:ext cx="5508136" cy="40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1708456"/>
            <a:ext cx="2184527" cy="2184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06" y="1000236"/>
            <a:ext cx="5202894" cy="38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4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1708456"/>
            <a:ext cx="2184527" cy="2184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12" y="1173020"/>
            <a:ext cx="5084188" cy="37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3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1708456"/>
            <a:ext cx="2184527" cy="2184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44" y="1069604"/>
            <a:ext cx="5016356" cy="37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0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1708456"/>
            <a:ext cx="2184527" cy="2184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79" y="1138972"/>
            <a:ext cx="4829821" cy="35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07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1708456"/>
            <a:ext cx="2184527" cy="2184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17" y="1124864"/>
            <a:ext cx="5287683" cy="3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713772"/>
            <a:ext cx="2052097" cy="2052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52" y="1069604"/>
            <a:ext cx="5016358" cy="37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1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713772"/>
            <a:ext cx="2052097" cy="2052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96" y="1099640"/>
            <a:ext cx="5279204" cy="39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4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713772"/>
            <a:ext cx="2052097" cy="2052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9" y="1195510"/>
            <a:ext cx="5550531" cy="41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9137"/>
            <a:ext cx="1762298" cy="17622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Black image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Size: 100 x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39" y="1157157"/>
            <a:ext cx="5457261" cy="40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5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713772"/>
            <a:ext cx="2052097" cy="2052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64" y="1006542"/>
            <a:ext cx="5185936" cy="38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04" y="4954385"/>
            <a:ext cx="674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256 x 256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16x16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block has gray values from 0,1,2,3….255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1713772"/>
            <a:ext cx="2052097" cy="2052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22" y="1012848"/>
            <a:ext cx="5168978" cy="3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3" y="1903614"/>
            <a:ext cx="1571106" cy="157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33" y="1188688"/>
            <a:ext cx="5414867" cy="40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3" y="1903614"/>
            <a:ext cx="1571106" cy="157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23" y="1251750"/>
            <a:ext cx="5330077" cy="3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4" y="4954385"/>
            <a:ext cx="67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Image size: 100 x 100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Block size 100x50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3" y="1903614"/>
            <a:ext cx="1571106" cy="1571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91" y="1201300"/>
            <a:ext cx="5397909" cy="40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49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yelock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56B41F"/>
      </a:accent1>
      <a:accent2>
        <a:srgbClr val="D8E021"/>
      </a:accent2>
      <a:accent3>
        <a:srgbClr val="787978"/>
      </a:accent3>
      <a:accent4>
        <a:srgbClr val="CDCDC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/>
        </a:solidFill>
        <a:ln w="9525">
          <a:noFill/>
          <a:miter lim="800000"/>
          <a:headEnd/>
          <a:tailEnd/>
        </a:ln>
        <a:effectLst/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kumimoji="0" sz="1600" b="0" kern="0" dirty="0">
            <a:solidFill>
              <a:prstClr val="white"/>
            </a:solidFill>
            <a:latin typeface="Calibri"/>
            <a:ea typeface="+mn-ea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1110</Words>
  <Application>Microsoft Office PowerPoint</Application>
  <PresentationFormat>On-screen Show (4:3)</PresentationFormat>
  <Paragraphs>273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Rockwell</vt:lpstr>
      <vt:lpstr>1_Office Theme</vt:lpstr>
      <vt:lpstr>A detail tutorial of GLCM algorithm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  <vt:lpstr>Contrast vs distance</vt:lpstr>
      <vt:lpstr>Dissimilarity vs distance</vt:lpstr>
      <vt:lpstr>Homogeneity vs distance</vt:lpstr>
      <vt:lpstr>ASM vs distance</vt:lpstr>
      <vt:lpstr>Correlation vs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 tutorial of GLCM algorithm</dc:title>
  <dc:creator>Mohammad Shamim  Imtiaz</dc:creator>
  <cp:lastModifiedBy>Mohammad Shamim  Imtiaz</cp:lastModifiedBy>
  <cp:revision>1</cp:revision>
  <dcterms:created xsi:type="dcterms:W3CDTF">2017-04-24T19:31:16Z</dcterms:created>
  <dcterms:modified xsi:type="dcterms:W3CDTF">2017-04-24T19:32:54Z</dcterms:modified>
</cp:coreProperties>
</file>