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Quarterly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on: 2022.06.26.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erb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383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