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aven Pro" pitchFamily="2" charset="77"/>
      <p:regular r:id="rId7"/>
      <p:bold r:id="rId8"/>
    </p:embeddedFont>
    <p:embeddedFont>
      <p:font typeface="Nunito" pitchFamily="2" charset="77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50357C-CE98-441B-8DF3-3092131B41EF}">
  <a:tblStyle styleId="{2150357C-CE98-441B-8DF3-3092131B41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db054664a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bdb054664a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bdb054664a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bdb054664a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bdb054664a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bdb054664a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www.kaggle.com/datasets/muratkokludataset/rice-image-dataset/data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compag.2021.10628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i.org/10.18201/ijisae.2019355381" TargetMode="External"/><Relationship Id="rId5" Type="http://schemas.openxmlformats.org/officeDocument/2006/relationships/hyperlink" Target="https://doi.org/10.15832/ankutbd.862482" TargetMode="External"/><Relationship Id="rId4" Type="http://schemas.openxmlformats.org/officeDocument/2006/relationships/hyperlink" Target="https://doi.org/10.15316/SJAFS.2021.25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729625" y="1437675"/>
            <a:ext cx="5189400" cy="15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AI-Enhanced Rice Variety Classification</a:t>
            </a:r>
            <a:endParaRPr sz="35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463100"/>
          </a:xfrm>
          <a:prstGeom prst="rect">
            <a:avLst/>
          </a:prstGeom>
        </p:spPr>
        <p:txBody>
          <a:bodyPr spcFirstLastPara="1" wrap="square" lIns="91425" tIns="90000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INFSCI 2240 AI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Members:	Chengzhuo Xiong</a:t>
            </a:r>
            <a:endParaRPr/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Yuxuan Feng</a:t>
            </a:r>
            <a:endParaRPr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Yutong Tang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2347975"/>
            <a:ext cx="7030500" cy="24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Description: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Rice stands as one of the most extensively cultivated grains globally, showcasing a multitude of genetic variations. These variations are distinguished by characteristics such as texture, shape, and color. Utilizing these distinguishing traits allows for the classification and assessment of rice seed quality.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accent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rice image dataset from Kaggle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comprises images of five distinct rice varieties: </a:t>
            </a:r>
            <a:r>
              <a:rPr lang="en-GB" sz="12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Arborio from Italy, Basmati from India, Ipsala and Karacadag from Turkey, and Jasmine from Thailand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GB" sz="12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variety is represented by </a:t>
            </a:r>
            <a:r>
              <a:rPr lang="en-GB" sz="12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15,000 images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900"/>
              </a:spcBef>
              <a:spcAft>
                <a:spcPts val="900"/>
              </a:spcAft>
              <a:buNone/>
            </a:pP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6450" y="315525"/>
            <a:ext cx="1056972" cy="8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/>
        </p:nvSpPr>
        <p:spPr>
          <a:xfrm>
            <a:off x="3272625" y="1253025"/>
            <a:ext cx="8586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Arborio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8325" y="315525"/>
            <a:ext cx="1056972" cy="8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 txBox="1"/>
          <p:nvPr/>
        </p:nvSpPr>
        <p:spPr>
          <a:xfrm>
            <a:off x="5046587" y="1222490"/>
            <a:ext cx="8586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Jasmine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9" name="Google Shape;28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9928" y="315525"/>
            <a:ext cx="1056972" cy="8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4"/>
          <p:cNvSpPr txBox="1"/>
          <p:nvPr/>
        </p:nvSpPr>
        <p:spPr>
          <a:xfrm>
            <a:off x="6611173" y="1222500"/>
            <a:ext cx="11145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Karacadage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1" name="Google Shape;29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59600" y="1460100"/>
            <a:ext cx="858600" cy="85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50450" y="1460100"/>
            <a:ext cx="858600" cy="8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4"/>
          <p:cNvSpPr txBox="1"/>
          <p:nvPr/>
        </p:nvSpPr>
        <p:spPr>
          <a:xfrm>
            <a:off x="4142700" y="2347975"/>
            <a:ext cx="8586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Basmati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4"/>
          <p:cNvSpPr txBox="1"/>
          <p:nvPr/>
        </p:nvSpPr>
        <p:spPr>
          <a:xfrm>
            <a:off x="5950450" y="2347975"/>
            <a:ext cx="8586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Ipsala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Solution &amp; Resource</a:t>
            </a:r>
            <a:endParaRPr dirty="0"/>
          </a:p>
        </p:txBody>
      </p:sp>
      <p:sp>
        <p:nvSpPr>
          <p:cNvPr id="300" name="Google Shape;300;p15"/>
          <p:cNvSpPr txBox="1">
            <a:spLocks noGrp="1"/>
          </p:cNvSpPr>
          <p:nvPr>
            <p:ph type="body" idx="1"/>
          </p:nvPr>
        </p:nvSpPr>
        <p:spPr>
          <a:xfrm>
            <a:off x="1303799" y="1852654"/>
            <a:ext cx="3490837" cy="2678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aim of our project is to develop a machine learning model capable of classifying rice varieties using image data. Utilizing the rice image dataset from Kaggle, we will try to implement convolutional neural networks (CNNs/DNNs, </a:t>
            </a:r>
            <a:r>
              <a:rPr lang="en-GB" sz="1200" b="1" i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TensorFlow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200" b="1" i="1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Keras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libraries in python) as well as Random Forests (</a:t>
            </a:r>
            <a:r>
              <a:rPr lang="en-GB" sz="1200" b="1" i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scikit-learn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library in python) to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analyze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visual features that distinguish different types of rice grains. This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endeavor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will not only contribute to agricultural research by providing insights into rice phenotypes but also aid in automating the quality control process within the food industry.</a:t>
            </a:r>
            <a:endParaRPr dirty="0"/>
          </a:p>
        </p:txBody>
      </p:sp>
      <p:sp>
        <p:nvSpPr>
          <p:cNvPr id="301" name="Google Shape;301;p1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 err="1">
                <a:solidFill>
                  <a:srgbClr val="3C4043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Koklu</a:t>
            </a:r>
            <a:r>
              <a:rPr lang="en-GB" sz="1050" dirty="0">
                <a:solidFill>
                  <a:srgbClr val="3C4043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, M., </a:t>
            </a:r>
            <a:r>
              <a:rPr lang="en-GB" sz="1050" dirty="0" err="1">
                <a:solidFill>
                  <a:srgbClr val="3C4043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Cinar</a:t>
            </a:r>
            <a:r>
              <a:rPr lang="en-GB" sz="1050" dirty="0">
                <a:solidFill>
                  <a:srgbClr val="3C4043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, I., &amp; </a:t>
            </a:r>
            <a:r>
              <a:rPr lang="en-GB" sz="1050" dirty="0" err="1">
                <a:solidFill>
                  <a:srgbClr val="3C4043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Taspinar</a:t>
            </a:r>
            <a:r>
              <a:rPr lang="en-GB" sz="1050" dirty="0">
                <a:solidFill>
                  <a:srgbClr val="3C4043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, Y. S. (2021). Classification of rice varieties with deep learning methods. Computers and Electronics in Agriculture, 187, 106285. </a:t>
            </a:r>
            <a:r>
              <a:rPr lang="en-GB" sz="1050" dirty="0">
                <a:solidFill>
                  <a:srgbClr val="202124"/>
                </a:solidFill>
                <a:highlight>
                  <a:srgbClr val="F8F9FA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https://doi.org/10.1016/j.compag.2021.106285</a:t>
            </a:r>
            <a:endParaRPr sz="105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 dirty="0" err="1">
                <a:solidFill>
                  <a:srgbClr val="3C4043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Cinar</a:t>
            </a:r>
            <a:r>
              <a:rPr lang="en-GB" sz="1050" dirty="0">
                <a:solidFill>
                  <a:srgbClr val="3C4043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, I., &amp; </a:t>
            </a:r>
            <a:r>
              <a:rPr lang="en-GB" sz="1050" dirty="0" err="1">
                <a:solidFill>
                  <a:srgbClr val="3C4043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Koklu</a:t>
            </a:r>
            <a:r>
              <a:rPr lang="en-GB" sz="1050" dirty="0">
                <a:solidFill>
                  <a:srgbClr val="3C4043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, M. (2021). Determination of Effective and Specific Physical Features of Rice Varieties by Computer Vision In Exterior Quality Inspection. </a:t>
            </a:r>
            <a:r>
              <a:rPr lang="en-GB" sz="1050" dirty="0" err="1">
                <a:solidFill>
                  <a:srgbClr val="3C4043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Selcuk</a:t>
            </a:r>
            <a:r>
              <a:rPr lang="en-GB" sz="1050" dirty="0">
                <a:solidFill>
                  <a:srgbClr val="3C4043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Journal of Agriculture and Food Sciences, 35(3), 229-243. </a:t>
            </a:r>
            <a:r>
              <a:rPr lang="en-GB" sz="1050" dirty="0">
                <a:solidFill>
                  <a:srgbClr val="202124"/>
                </a:solidFill>
                <a:highlight>
                  <a:srgbClr val="F8F9FA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https://doi.org/10.15316/SJAFS.2021.252</a:t>
            </a:r>
            <a:endParaRPr sz="105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 dirty="0" err="1">
                <a:solidFill>
                  <a:srgbClr val="3C4043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Cinar</a:t>
            </a:r>
            <a:r>
              <a:rPr lang="en-GB" sz="1050" dirty="0">
                <a:solidFill>
                  <a:srgbClr val="3C4043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, I., &amp; </a:t>
            </a:r>
            <a:r>
              <a:rPr lang="en-GB" sz="1050" dirty="0" err="1">
                <a:solidFill>
                  <a:srgbClr val="3C4043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Koklu</a:t>
            </a:r>
            <a:r>
              <a:rPr lang="en-GB" sz="1050" dirty="0">
                <a:solidFill>
                  <a:srgbClr val="3C4043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, M. (2022). Identification of Rice Varieties Using Machine Learning Algorithms. Journal of Agricultural Sciences </a:t>
            </a:r>
            <a:r>
              <a:rPr lang="en-GB" sz="1050" dirty="0">
                <a:solidFill>
                  <a:srgbClr val="202124"/>
                </a:solidFill>
                <a:highlight>
                  <a:srgbClr val="F8F9FA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https://doi.org/10.15832/ankutbd.862482</a:t>
            </a:r>
            <a:endParaRPr sz="1050" dirty="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50" dirty="0" err="1">
                <a:solidFill>
                  <a:srgbClr val="3C4043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Cinar</a:t>
            </a:r>
            <a:r>
              <a:rPr lang="en-GB" sz="1050" dirty="0">
                <a:solidFill>
                  <a:srgbClr val="3C4043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, I., &amp; </a:t>
            </a:r>
            <a:r>
              <a:rPr lang="en-GB" sz="1050" dirty="0" err="1">
                <a:solidFill>
                  <a:srgbClr val="3C4043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Koklu</a:t>
            </a:r>
            <a:r>
              <a:rPr lang="en-GB" sz="1050" dirty="0">
                <a:solidFill>
                  <a:srgbClr val="3C4043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, M. (2019). Classification of Rice Varieties Using Artificial Intelligence Methods. International Journal of Intelligent Systems and Applications in Engineering, 7(3), 188-194. </a:t>
            </a:r>
            <a:r>
              <a:rPr lang="en-GB" sz="1050" dirty="0">
                <a:solidFill>
                  <a:srgbClr val="202124"/>
                </a:solidFill>
                <a:highlight>
                  <a:srgbClr val="F8F9FA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https://doi.org/10.18201/ijisae.2019355381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Schedule</a:t>
            </a:r>
            <a:endParaRPr/>
          </a:p>
        </p:txBody>
      </p:sp>
      <p:graphicFrame>
        <p:nvGraphicFramePr>
          <p:cNvPr id="307" name="Google Shape;307;p16"/>
          <p:cNvGraphicFramePr/>
          <p:nvPr/>
        </p:nvGraphicFramePr>
        <p:xfrm>
          <a:off x="896875" y="151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{2150357C-CE98-441B-8DF3-3092131B41EF}</a:tableStyleId>
              </a:tblPr>
              <a:tblGrid>
                <a:gridCol w="367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Task</a:t>
                      </a:r>
                      <a:endParaRPr b="1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Period</a:t>
                      </a:r>
                      <a:endParaRPr b="1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Data Collection/Literature Reading</a:t>
                      </a:r>
                      <a:endParaRPr sz="13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Week 6 - Week 10</a:t>
                      </a:r>
                      <a:endParaRPr sz="13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Data Exploratory Analysis</a:t>
                      </a:r>
                      <a:endParaRPr sz="13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Week 9</a:t>
                      </a:r>
                      <a:endParaRPr sz="13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Training CNN/DNN &amp; Random Forest Models</a:t>
                      </a:r>
                      <a:endParaRPr sz="13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Week 10 - Week 11</a:t>
                      </a:r>
                      <a:endParaRPr sz="13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Performance Evaluation &amp; Algorithm Tuning</a:t>
                      </a:r>
                      <a:endParaRPr sz="13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Week 11 - Week 13</a:t>
                      </a:r>
                      <a:endParaRPr sz="13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Final Model Selection &amp; Testing</a:t>
                      </a:r>
                      <a:endParaRPr sz="13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Week 13</a:t>
                      </a:r>
                      <a:endParaRPr sz="13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Presentation Preparation</a:t>
                      </a:r>
                      <a:endParaRPr sz="13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Week 13 - Week 14</a:t>
                      </a:r>
                      <a:endParaRPr sz="130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Macintosh PowerPoint</Application>
  <PresentationFormat>On-screen Show (16:9)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Maven Pro</vt:lpstr>
      <vt:lpstr>Nunito</vt:lpstr>
      <vt:lpstr>Arial</vt:lpstr>
      <vt:lpstr>Momentum</vt:lpstr>
      <vt:lpstr>AI-Enhanced Rice Variety Classification</vt:lpstr>
      <vt:lpstr>Problem</vt:lpstr>
      <vt:lpstr>Solution &amp; Resource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AI-Enhanced Rice Variety Classification</dc:title>
  <cp:lastModifiedBy>Xiong, Chengzhuo</cp:lastModifiedBy>
  <cp:revision>1</cp:revision>
  <dcterms:modified xsi:type="dcterms:W3CDTF">2024-02-29T00:06:49Z</dcterms:modified>
</cp:coreProperties>
</file>