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4E12-B9A4-46EB-B507-C5DA785A8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1C7B8-E011-4222-9167-972760C09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5FCD-1998-4ADF-90D0-6F9C1965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9285-CDC9-4CEB-B9ED-A3471821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0CF4-1F46-492D-BC87-57652702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290A-B250-46D2-A7AC-50B686DA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DAF4-E302-4CCE-9E90-5E8373E26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FAD0-E8CF-484D-B6A1-69B1B1F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AE0A-E7DC-46A1-8FA0-475A5D24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B4C5-142C-4586-87D0-02AEA57F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75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EF1A7-7E1A-4CA5-8084-D0427591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095FE-8110-4161-83D5-8F8F0241E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CB8B-871F-4831-89C4-A71770C7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ED97-E1AF-4112-8374-EABAEDE3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5526-58C0-4579-81C9-FE507AC6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06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B88B-91F8-43FD-952F-C03C7EBC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AA02-0909-4CA8-873A-F2A2C6E9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CDAE-8BEE-4DC3-BC9D-9A5C86AC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E885-67C5-422B-A8B5-D148BF24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0BEC4-F38D-44C8-B293-A51750CA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E29B-79F5-4CC8-999A-3863E50A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B886-737E-4D29-94A3-5E17BCB4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A334-81D4-49C2-8B59-73ED41C2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CE4D-2CFE-4CF7-A702-8A1EAC86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3977-1B2F-4661-92FC-7F5D5C02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5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7187-FBB0-4EF8-9A9C-9836D99D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8271-6A62-4DC1-8383-EC08C58F2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6E210-60DE-4B10-BC0C-6B4A1059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A49CE-9147-4742-ADE9-AC8F2A8B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55ED1-59FA-4B75-B7EA-F6A038DA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00852-CB57-48B8-A004-086F394E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52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5F62-50E4-47C8-8843-A72E0C2E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3795-8A95-42FE-A877-F0777C8F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7D853-8E6B-4842-9603-7FB2A785F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7916C-6954-459B-9EBA-FF2892CD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C1BD-A540-46CC-8A93-B0B682901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F3836-FA15-48EF-A910-FD30AF4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2C56D-E1AB-44F0-A670-25883DEC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C7349-40BF-4399-919F-B2E69D4E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4454-7FE4-475D-9D90-3727F445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B6483-2A36-4FD6-93FC-3ACA7EEE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CC068-EDB6-42DE-855A-56A719AB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05C0-0A15-421C-80D6-D615C3DB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D5B8F-9F33-425E-A7E5-0B009A62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EE4DD-31BA-4AF4-8949-445E3EAB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755EC-D719-420A-AA47-374E0A8B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6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D297-E2DD-462C-88AF-627808CE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5D01-1938-45DA-B20D-B4550FCB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96AB-8530-4051-9909-789AA4973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327AF-F58B-4AA8-BD7D-6A6EA2D9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8151F-D155-4DA4-9502-3383219D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3E3F-1B21-4DE5-8701-E9BE102F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7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2415-12DD-4201-9011-E40AF5DC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34D71-72DB-462E-9D9E-0ECB8215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6D2C-20A0-4E37-B93E-D381C4FD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AF46-918E-4403-92C4-0069351D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3C4E8-755B-433A-AFEA-DA6246F7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00272-1407-44C5-9797-73C236A9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91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86CCC-4222-41D6-AF5A-B3643E49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38B3-8543-4C4F-A71B-E7E11B2D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4DB9-770D-44A1-A2BA-450AF2C4B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98BF-503B-4421-870D-FD69F01B3FBB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A2E8-5A20-4622-9139-806EF33B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1A35-0327-45EF-99EB-D3600626E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EF29-4573-438D-8388-2044EBC4B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2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F970B35A-94AA-43E7-A3DA-CD445F591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498" y="2961928"/>
            <a:ext cx="526993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3B7F72D-6872-4E20-B93B-F003A1347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978" y="2961928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GB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Chunker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3BD150-BF04-4902-B659-618155037E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53491" y="3097790"/>
            <a:ext cx="265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518B9DD1-467D-409C-A23D-8412A419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246" y="1185776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Mapper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C6BCD5D-0502-47E7-847A-B54C5E510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155" y="1185776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Reducer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CD31F70A-A96E-4745-8E91-6D94F579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7051" y="1185775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4FEA57-6006-4D1D-80C1-FB3B1FE43572}"/>
              </a:ext>
            </a:extLst>
          </p:cNvPr>
          <p:cNvCxnSpPr/>
          <p:nvPr/>
        </p:nvCxnSpPr>
        <p:spPr>
          <a:xfrm>
            <a:off x="6542116" y="839585"/>
            <a:ext cx="0" cy="51372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A7D2C5-36FD-498E-90A7-16099286A148}"/>
              </a:ext>
            </a:extLst>
          </p:cNvPr>
          <p:cNvCxnSpPr/>
          <p:nvPr/>
        </p:nvCxnSpPr>
        <p:spPr>
          <a:xfrm>
            <a:off x="9271458" y="839585"/>
            <a:ext cx="0" cy="51372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">
            <a:extLst>
              <a:ext uri="{FF2B5EF4-FFF2-40B4-BE49-F238E27FC236}">
                <a16:creationId xmlns:a16="http://schemas.microsoft.com/office/drawing/2014/main" id="{41B5359D-3600-4281-B054-54DECCC6C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896" y="2199926"/>
            <a:ext cx="554700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Map()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B923F682-7693-4395-A6AF-149EA7B2A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896" y="2693149"/>
            <a:ext cx="554700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Map()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F5E50CA5-85E4-4C08-8519-70383B8FC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896" y="3186372"/>
            <a:ext cx="554700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Map()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6C76C8F9-7438-4066-810A-D7F642B73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896" y="3679595"/>
            <a:ext cx="554700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Map()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5604B41D-285C-44C0-B77C-8F62F46A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060" y="2199925"/>
            <a:ext cx="756969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Combiner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F5BF0BCE-5484-4142-89EF-C7007734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059" y="2690205"/>
            <a:ext cx="756969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Combiner</a:t>
            </a: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AD21409D-433C-466A-A9F9-24830689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058" y="3186372"/>
            <a:ext cx="756969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Combiner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8420D424-F5D3-47B6-8B5B-61BF323D2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416" y="3679594"/>
            <a:ext cx="756969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5B3D6D-CA72-4E01-9373-778D45C774D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3308466" y="2335788"/>
            <a:ext cx="855430" cy="76200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0FA1506-0A2A-4CC5-B23F-E4A79A83FD2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308466" y="2829011"/>
            <a:ext cx="855430" cy="26877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75A15FD-6990-4C0C-80E0-8DA35E77F47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308466" y="3097790"/>
            <a:ext cx="855430" cy="2244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AB714AC-131F-4972-AB88-CCABF32AA087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3308466" y="3097790"/>
            <a:ext cx="855430" cy="7176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">
            <a:extLst>
              <a:ext uri="{FF2B5EF4-FFF2-40B4-BE49-F238E27FC236}">
                <a16:creationId xmlns:a16="http://schemas.microsoft.com/office/drawing/2014/main" id="{607D8B41-271B-44F1-83C8-ED93E31650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00313" y="2961927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chunks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5EFDA7-CDB6-44FE-BB9B-A89C54E98C86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 flipV="1">
            <a:off x="4718596" y="2335787"/>
            <a:ext cx="6924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305982-F915-4C58-8FBF-CA310308632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4718596" y="2826067"/>
            <a:ext cx="692463" cy="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2CE834-641F-478B-9471-FA33200CF73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4718596" y="3322234"/>
            <a:ext cx="6924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9E2723-6B32-487D-93FD-13B7D07087D7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4718596" y="3815456"/>
            <a:ext cx="6758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">
            <a:extLst>
              <a:ext uri="{FF2B5EF4-FFF2-40B4-BE49-F238E27FC236}">
                <a16:creationId xmlns:a16="http://schemas.microsoft.com/office/drawing/2014/main" id="{EE027E64-D7CB-4EB1-8B3D-4240588D5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573" y="2035146"/>
            <a:ext cx="509343" cy="2447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k1v1</a:t>
            </a:r>
          </a:p>
        </p:txBody>
      </p:sp>
      <p:sp>
        <p:nvSpPr>
          <p:cNvPr id="51" name="Text Box 2">
            <a:extLst>
              <a:ext uri="{FF2B5EF4-FFF2-40B4-BE49-F238E27FC236}">
                <a16:creationId xmlns:a16="http://schemas.microsoft.com/office/drawing/2014/main" id="{3A90454D-C321-445F-BE20-B85ECDE54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031" y="2522767"/>
            <a:ext cx="509343" cy="2447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k1v1</a:t>
            </a:r>
          </a:p>
        </p:txBody>
      </p:sp>
      <p:sp>
        <p:nvSpPr>
          <p:cNvPr id="52" name="Text Box 2">
            <a:extLst>
              <a:ext uri="{FF2B5EF4-FFF2-40B4-BE49-F238E27FC236}">
                <a16:creationId xmlns:a16="http://schemas.microsoft.com/office/drawing/2014/main" id="{4F01268B-08AF-4C1B-BBD1-CBAB8BBE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727" y="3013046"/>
            <a:ext cx="509343" cy="2447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k1v1</a:t>
            </a:r>
          </a:p>
        </p:txBody>
      </p:sp>
      <p:sp>
        <p:nvSpPr>
          <p:cNvPr id="53" name="Text Box 2">
            <a:extLst>
              <a:ext uri="{FF2B5EF4-FFF2-40B4-BE49-F238E27FC236}">
                <a16:creationId xmlns:a16="http://schemas.microsoft.com/office/drawing/2014/main" id="{7527DFA7-9D87-4AEB-8D8C-C2F3DB53C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436" y="3506267"/>
            <a:ext cx="509343" cy="2447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k1v1</a:t>
            </a:r>
          </a:p>
        </p:txBody>
      </p:sp>
      <p:sp>
        <p:nvSpPr>
          <p:cNvPr id="54" name="Text Box 2">
            <a:extLst>
              <a:ext uri="{FF2B5EF4-FFF2-40B4-BE49-F238E27FC236}">
                <a16:creationId xmlns:a16="http://schemas.microsoft.com/office/drawing/2014/main" id="{2A3D0642-A279-4A36-A357-95E57FB1C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530" y="2961928"/>
            <a:ext cx="910757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Combiner2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8F690BA-33AC-46ED-A85E-20208F1F0C34}"/>
              </a:ext>
            </a:extLst>
          </p:cNvPr>
          <p:cNvCxnSpPr>
            <a:stCxn id="22" idx="3"/>
            <a:endCxn id="54" idx="1"/>
          </p:cNvCxnSpPr>
          <p:nvPr/>
        </p:nvCxnSpPr>
        <p:spPr>
          <a:xfrm>
            <a:off x="6168029" y="2335787"/>
            <a:ext cx="628501" cy="7620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1811137-5418-4153-88A4-F00E7D05DCA6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6168028" y="2826067"/>
            <a:ext cx="628502" cy="2717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5D41511-C624-44F5-8BAA-B64667AF0FC0}"/>
              </a:ext>
            </a:extLst>
          </p:cNvPr>
          <p:cNvCxnSpPr>
            <a:cxnSpLocks/>
            <a:stCxn id="25" idx="3"/>
            <a:endCxn id="54" idx="1"/>
          </p:cNvCxnSpPr>
          <p:nvPr/>
        </p:nvCxnSpPr>
        <p:spPr>
          <a:xfrm flipV="1">
            <a:off x="6168027" y="3097790"/>
            <a:ext cx="628503" cy="2244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E31F95D-5A1C-4502-9843-1195C8948E09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 flipV="1">
            <a:off x="6151385" y="3097790"/>
            <a:ext cx="645145" cy="7176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2">
            <a:extLst>
              <a:ext uri="{FF2B5EF4-FFF2-40B4-BE49-F238E27FC236}">
                <a16:creationId xmlns:a16="http://schemas.microsoft.com/office/drawing/2014/main" id="{99159EE0-4653-4808-B1D7-52F703DB032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955360" y="2961926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k2v2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DAA6E90-D5D1-4595-9181-52387B35C135}"/>
              </a:ext>
            </a:extLst>
          </p:cNvPr>
          <p:cNvCxnSpPr>
            <a:cxnSpLocks/>
          </p:cNvCxnSpPr>
          <p:nvPr/>
        </p:nvCxnSpPr>
        <p:spPr>
          <a:xfrm flipV="1">
            <a:off x="709127" y="2499642"/>
            <a:ext cx="5832989" cy="108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A40393-D3CB-467B-BEAC-9A7D45E78730}"/>
              </a:ext>
            </a:extLst>
          </p:cNvPr>
          <p:cNvCxnSpPr>
            <a:cxnSpLocks/>
          </p:cNvCxnSpPr>
          <p:nvPr/>
        </p:nvCxnSpPr>
        <p:spPr>
          <a:xfrm flipV="1">
            <a:off x="709127" y="1926800"/>
            <a:ext cx="5832989" cy="108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2">
            <a:extLst>
              <a:ext uri="{FF2B5EF4-FFF2-40B4-BE49-F238E27FC236}">
                <a16:creationId xmlns:a16="http://schemas.microsoft.com/office/drawing/2014/main" id="{9A52BAD3-65B5-4052-9932-34C41BBA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362" y="2096324"/>
            <a:ext cx="1941872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thread for each data chunk</a:t>
            </a:r>
          </a:p>
        </p:txBody>
      </p:sp>
      <p:sp>
        <p:nvSpPr>
          <p:cNvPr id="83" name="Text Box 2">
            <a:extLst>
              <a:ext uri="{FF2B5EF4-FFF2-40B4-BE49-F238E27FC236}">
                <a16:creationId xmlns:a16="http://schemas.microsoft.com/office/drawing/2014/main" id="{C70A7B36-AD40-4D53-BA75-D80040EC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643" y="2961925"/>
            <a:ext cx="910757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E371E-DFA2-4499-AB0E-F917FE3221A3}"/>
              </a:ext>
            </a:extLst>
          </p:cNvPr>
          <p:cNvCxnSpPr>
            <a:cxnSpLocks/>
            <a:stCxn id="54" idx="3"/>
            <a:endCxn id="83" idx="1"/>
          </p:cNvCxnSpPr>
          <p:nvPr/>
        </p:nvCxnSpPr>
        <p:spPr>
          <a:xfrm flipV="1">
            <a:off x="7707287" y="3097787"/>
            <a:ext cx="594356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2">
            <a:extLst>
              <a:ext uri="{FF2B5EF4-FFF2-40B4-BE49-F238E27FC236}">
                <a16:creationId xmlns:a16="http://schemas.microsoft.com/office/drawing/2014/main" id="{93B73142-72D8-4848-9F55-6324D23CD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799" y="2717191"/>
            <a:ext cx="509343" cy="2447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k3v3</a:t>
            </a:r>
          </a:p>
        </p:txBody>
      </p:sp>
      <p:sp>
        <p:nvSpPr>
          <p:cNvPr id="89" name="Text Box 2">
            <a:extLst>
              <a:ext uri="{FF2B5EF4-FFF2-40B4-BE49-F238E27FC236}">
                <a16:creationId xmlns:a16="http://schemas.microsoft.com/office/drawing/2014/main" id="{5C0A4345-E0C7-4AB8-A7C5-C91149AF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7051" y="2961924"/>
            <a:ext cx="910757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file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5C5D62-9E12-4657-9B5B-2A98E3F9EA6E}"/>
              </a:ext>
            </a:extLst>
          </p:cNvPr>
          <p:cNvCxnSpPr>
            <a:cxnSpLocks/>
            <a:stCxn id="83" idx="3"/>
            <a:endCxn id="89" idx="1"/>
          </p:cNvCxnSpPr>
          <p:nvPr/>
        </p:nvCxnSpPr>
        <p:spPr>
          <a:xfrm flipV="1">
            <a:off x="9212400" y="3097786"/>
            <a:ext cx="40465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2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C601C6AF-78B8-4685-9FB5-832263FE6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43" y="795080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File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F6853B3-4C56-45F1-85A3-CEFDA7D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197" y="795079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Partitioner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261481-2DE0-46BC-B669-0EA40BE661B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349431" y="930941"/>
            <a:ext cx="600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A5D4A3D6-33C4-44E5-A801-6A1DEAE9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481" y="428885"/>
            <a:ext cx="748667" cy="4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2495951-2871-4E41-B847-212F1CF67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451" y="795078"/>
            <a:ext cx="1089488" cy="271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Mapper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040EFA-89A4-41CA-9531-BD0FE074AFD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039685" y="930940"/>
            <a:ext cx="600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>
            <a:extLst>
              <a:ext uri="{FF2B5EF4-FFF2-40B4-BE49-F238E27FC236}">
                <a16:creationId xmlns:a16="http://schemas.microsoft.com/office/drawing/2014/main" id="{388756FC-A787-4E00-B02E-1818623C1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734" y="225092"/>
            <a:ext cx="748667" cy="4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data chunks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0CCAEA29-45F6-46D9-9EF1-7F4B37CE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45" y="1985006"/>
            <a:ext cx="1089488" cy="7649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thread for each chunk that is in chunk list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57D91C3A-8DD2-471A-9EAC-CEEE3BD5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786" y="1824035"/>
            <a:ext cx="1751908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MapThread(dc0)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77E51713-2008-4EF4-B8D7-D4AE4C3ED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786" y="2231620"/>
            <a:ext cx="1751908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MapThread(dc1)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9C2DE23F-AA00-4E29-B663-5FD634DC8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786" y="2637737"/>
            <a:ext cx="1751908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MapThread(dcn)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41A0CD1-BFCA-43AC-B99B-091760D1AB2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1415933" y="1959893"/>
            <a:ext cx="1661853" cy="407584"/>
          </a:xfrm>
          <a:prstGeom prst="bentConnector3">
            <a:avLst>
              <a:gd name="adj1" fmla="val 16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04BB179-DA16-436E-9C9F-ED551DB63536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1415933" y="2367477"/>
            <a:ext cx="1661853" cy="406118"/>
          </a:xfrm>
          <a:prstGeom prst="bentConnector3">
            <a:avLst>
              <a:gd name="adj1" fmla="val 16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EA498C-13B1-4C7F-81D9-B0F5C1CC8E48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1415933" y="2367477"/>
            <a:ext cx="1661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8BE2C39C-405F-42C6-9E10-B5B2A587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50" y="1692324"/>
            <a:ext cx="1089487" cy="27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chunk dc 0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2D722EF6-EFE4-4CE5-A5CC-15B5391F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50" y="2107609"/>
            <a:ext cx="1089487" cy="27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chunk dc 1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51191ECC-2F42-4B2C-9847-930275BCA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50" y="2499184"/>
            <a:ext cx="1089487" cy="27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chunk dc n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C1F13725-E9FB-4E0D-B15C-214E3DB4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9" y="2227469"/>
            <a:ext cx="1003763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Threads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16C9235A-9CAB-493F-ABDE-1205A23E5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420" y="2226504"/>
            <a:ext cx="1003763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Reducer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527C4A-594D-4B38-B6F4-D10EE76D3F67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4829694" y="1959893"/>
            <a:ext cx="329045" cy="403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BE0E81A-DC3F-4D78-B3B6-C7BB7D375D84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4829694" y="2363327"/>
            <a:ext cx="329045" cy="4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C710933-17AB-4392-8930-5BDABEDF9AC0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 flipV="1">
            <a:off x="4829694" y="2363327"/>
            <a:ext cx="329045" cy="410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A0D382-D79D-4111-8AF7-D8756ECC113A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6162502" y="2362362"/>
            <a:ext cx="245918" cy="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">
            <a:extLst>
              <a:ext uri="{FF2B5EF4-FFF2-40B4-BE49-F238E27FC236}">
                <a16:creationId xmlns:a16="http://schemas.microsoft.com/office/drawing/2014/main" id="{29457E2C-7B8A-4A25-BE12-27D790426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95" y="4893968"/>
            <a:ext cx="875438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Chunk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DB2491BD-63DD-47BC-83EE-9FE87BCEE70D}"/>
              </a:ext>
            </a:extLst>
          </p:cNvPr>
          <p:cNvSpPr/>
          <p:nvPr/>
        </p:nvSpPr>
        <p:spPr>
          <a:xfrm>
            <a:off x="3234853" y="4751346"/>
            <a:ext cx="1220323" cy="55695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Which task?</a:t>
            </a:r>
            <a:r>
              <a:rPr lang="en-GB" sz="1400" dirty="0"/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BC482A-FB75-4F48-95B6-5A91B9ED7A93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1415933" y="5029824"/>
            <a:ext cx="25864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2">
            <a:extLst>
              <a:ext uri="{FF2B5EF4-FFF2-40B4-BE49-F238E27FC236}">
                <a16:creationId xmlns:a16="http://schemas.microsoft.com/office/drawing/2014/main" id="{D0F75460-ABBB-4B5C-9676-B599D5D1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576" y="4789026"/>
            <a:ext cx="1301634" cy="4815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chunks to flight objects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744C2E-3260-41B9-9691-2C6961F7854A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2976210" y="5029823"/>
            <a:ext cx="258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">
            <a:extLst>
              <a:ext uri="{FF2B5EF4-FFF2-40B4-BE49-F238E27FC236}">
                <a16:creationId xmlns:a16="http://schemas.microsoft.com/office/drawing/2014/main" id="{6E41B1BA-EA10-4AEA-98A5-93A28278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474" y="4795958"/>
            <a:ext cx="1733557" cy="4677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( flightID as key, the flight object as the value 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 Box 2">
            <a:extLst>
              <a:ext uri="{FF2B5EF4-FFF2-40B4-BE49-F238E27FC236}">
                <a16:creationId xmlns:a16="http://schemas.microsoft.com/office/drawing/2014/main" id="{3EF4AE04-E134-42FC-A8CB-35E13EBB8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474" y="3902739"/>
            <a:ext cx="1733557" cy="4677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( flight origin code as key, flightID as value 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14B25B7E-761F-456A-8073-7B265839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474" y="5689177"/>
            <a:ext cx="1733557" cy="4677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( flight ID as key, passengerID as the value)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2F8845-B548-4DC4-BA43-56DF1E9BD93D}"/>
              </a:ext>
            </a:extLst>
          </p:cNvPr>
          <p:cNvCxnSpPr>
            <a:stCxn id="51" idx="3"/>
            <a:endCxn id="66" idx="1"/>
          </p:cNvCxnSpPr>
          <p:nvPr/>
        </p:nvCxnSpPr>
        <p:spPr>
          <a:xfrm flipV="1">
            <a:off x="4455176" y="4136603"/>
            <a:ext cx="838298" cy="893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33537F7-8009-4F86-B14E-ACB109215976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 flipV="1">
            <a:off x="4455176" y="5029822"/>
            <a:ext cx="83829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D0D8CFC-64E5-44E9-A026-85025E0BAC3C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4455176" y="5029823"/>
            <a:ext cx="838298" cy="893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2">
            <a:extLst>
              <a:ext uri="{FF2B5EF4-FFF2-40B4-BE49-F238E27FC236}">
                <a16:creationId xmlns:a16="http://schemas.microsoft.com/office/drawing/2014/main" id="{616F6FA7-F885-4749-850C-69C9DAFA6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981" y="3623897"/>
            <a:ext cx="838298" cy="4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flights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39DA5891-798A-40BC-8FFF-356B040C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656" y="4785621"/>
            <a:ext cx="838298" cy="27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flights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6C09DE6A-D9F0-40D2-9AF8-E0815E10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151" y="5937237"/>
            <a:ext cx="1220323" cy="27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passengers per flight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 Box 2">
            <a:extLst>
              <a:ext uri="{FF2B5EF4-FFF2-40B4-BE49-F238E27FC236}">
                <a16:creationId xmlns:a16="http://schemas.microsoft.com/office/drawing/2014/main" id="{C41FB196-E643-450B-BCC0-D11AA4B8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755" y="4893968"/>
            <a:ext cx="1212915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k1v1 to file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8A5E61F-0EE2-4059-A0E2-7589991AF64E}"/>
              </a:ext>
            </a:extLst>
          </p:cNvPr>
          <p:cNvCxnSpPr>
            <a:cxnSpLocks/>
            <a:stCxn id="66" idx="3"/>
            <a:endCxn id="81" idx="1"/>
          </p:cNvCxnSpPr>
          <p:nvPr/>
        </p:nvCxnSpPr>
        <p:spPr>
          <a:xfrm>
            <a:off x="7027031" y="4136603"/>
            <a:ext cx="728724" cy="893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89F64B0-E4CB-4B3F-A68A-1ED565C74109}"/>
              </a:ext>
            </a:extLst>
          </p:cNvPr>
          <p:cNvCxnSpPr>
            <a:cxnSpLocks/>
            <a:stCxn id="67" idx="3"/>
            <a:endCxn id="81" idx="1"/>
          </p:cNvCxnSpPr>
          <p:nvPr/>
        </p:nvCxnSpPr>
        <p:spPr>
          <a:xfrm flipV="1">
            <a:off x="7027031" y="5029826"/>
            <a:ext cx="728724" cy="893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DDCBBD1-067B-437B-9E5D-9A0044E15BBD}"/>
              </a:ext>
            </a:extLst>
          </p:cNvPr>
          <p:cNvCxnSpPr>
            <a:cxnSpLocks/>
            <a:stCxn id="65" idx="3"/>
            <a:endCxn id="81" idx="1"/>
          </p:cNvCxnSpPr>
          <p:nvPr/>
        </p:nvCxnSpPr>
        <p:spPr>
          <a:xfrm>
            <a:off x="7027031" y="5029822"/>
            <a:ext cx="728724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2">
            <a:extLst>
              <a:ext uri="{FF2B5EF4-FFF2-40B4-BE49-F238E27FC236}">
                <a16:creationId xmlns:a16="http://schemas.microsoft.com/office/drawing/2014/main" id="{63B0FEBA-6EDA-4B3D-ADC0-7E19767F36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132181" y="4893964"/>
            <a:ext cx="518424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k1v1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id="{94314E4F-8047-4B42-ADE7-298B428E0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9312" y="4893968"/>
            <a:ext cx="797094" cy="271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Combiner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F929977-F5DE-40F3-B8CC-EEF62DBEAB64}"/>
              </a:ext>
            </a:extLst>
          </p:cNvPr>
          <p:cNvCxnSpPr>
            <a:cxnSpLocks/>
            <a:stCxn id="81" idx="3"/>
            <a:endCxn id="95" idx="1"/>
          </p:cNvCxnSpPr>
          <p:nvPr/>
        </p:nvCxnSpPr>
        <p:spPr>
          <a:xfrm>
            <a:off x="8968670" y="5029826"/>
            <a:ext cx="520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2">
            <a:extLst>
              <a:ext uri="{FF2B5EF4-FFF2-40B4-BE49-F238E27FC236}">
                <a16:creationId xmlns:a16="http://schemas.microsoft.com/office/drawing/2014/main" id="{64884B60-3112-4019-8BC5-A37540B19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005" y="4622244"/>
            <a:ext cx="667571" cy="27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k1v1 file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AFFAB91B-5285-498F-868B-2AB5D4DE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63" y="1593816"/>
            <a:ext cx="1072342" cy="4344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all files in the k2v2 folder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9BE87C7-8DD5-4BAA-A7DD-78BC1207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255" y="1593816"/>
            <a:ext cx="1072342" cy="4344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Thread for each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307723-DFC7-43B3-9100-565DAF60CA0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504605" y="1811061"/>
            <a:ext cx="18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D289544D-9FAD-4848-B7E6-E324D124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448" y="1184264"/>
            <a:ext cx="1174867" cy="245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ReduceThread()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968140F-576D-4BB0-B1E4-223AC5978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447" y="1688298"/>
            <a:ext cx="1174867" cy="245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ReduceThread()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B2888BF2-E3C4-466D-AAED-8D02ADAA3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446" y="2192332"/>
            <a:ext cx="1174867" cy="245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ReduceThread()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86AB5B1F-5D72-4B98-9F7C-25532AC9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445" y="667246"/>
            <a:ext cx="1174867" cy="39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Threads just returns k2v2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B7D8557-4AB3-4416-8C3E-567CC3AEF8D7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762597" y="1307027"/>
            <a:ext cx="775851" cy="504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405E37-1226-4EC4-B301-5E607C7D746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762597" y="1811061"/>
            <a:ext cx="775849" cy="504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43A618-0818-45CC-ABC2-2F7D93BCF6D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696093" y="1811061"/>
            <a:ext cx="84235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">
            <a:extLst>
              <a:ext uri="{FF2B5EF4-FFF2-40B4-BE49-F238E27FC236}">
                <a16:creationId xmlns:a16="http://schemas.microsoft.com/office/drawing/2014/main" id="{9206C802-013A-4403-B935-692C9B444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073" y="1043995"/>
            <a:ext cx="479372" cy="24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file1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C1966231-074C-493A-A4F2-8A3C8EFA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073" y="1571886"/>
            <a:ext cx="479372" cy="24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file2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B94B4ED-03B4-47BC-8F30-D071CA7BB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073" y="2076485"/>
            <a:ext cx="479372" cy="24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filen</a:t>
            </a:r>
            <a:endParaRPr lang="en-GB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F164E4A0-FDA1-4762-ABA4-0E0347510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789" y="1516712"/>
            <a:ext cx="1174867" cy="6140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all k2v2 values to remove duplicate keys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69D2C7C-F4B1-4624-881C-DAFF3C59CE4D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4713315" y="1307027"/>
            <a:ext cx="526474" cy="516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FE0994-16EE-43CA-9194-215E61C84BB4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4713313" y="1823761"/>
            <a:ext cx="526476" cy="491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A6186B-E619-4371-A434-A3E0BAC7998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4713314" y="1811061"/>
            <a:ext cx="52647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">
            <a:extLst>
              <a:ext uri="{FF2B5EF4-FFF2-40B4-BE49-F238E27FC236}">
                <a16:creationId xmlns:a16="http://schemas.microsoft.com/office/drawing/2014/main" id="{F0432B0C-4623-4DC6-BDEF-003AF01E6DA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30006" y="1685054"/>
            <a:ext cx="476597" cy="2520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k2v2</a:t>
            </a: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623D1242-C28E-4A05-9997-901BC02D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655" y="1608854"/>
            <a:ext cx="739830" cy="429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Reducer Task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31C72CD1-745A-4097-ACA9-0D1FFBACC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8877" y="1608854"/>
            <a:ext cx="739830" cy="429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file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E381A2-481E-4326-85B4-3A96E7E3CE3B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6414656" y="1823761"/>
            <a:ext cx="495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2">
            <a:extLst>
              <a:ext uri="{FF2B5EF4-FFF2-40B4-BE49-F238E27FC236}">
                <a16:creationId xmlns:a16="http://schemas.microsoft.com/office/drawing/2014/main" id="{DF2D5AA3-6D0B-4206-AC9C-A13B35799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969" y="1558975"/>
            <a:ext cx="479372" cy="24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k3v3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5E9DCA-7054-4BE1-A5CE-ED73A88655B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7650485" y="1823761"/>
            <a:ext cx="64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0F26A4A2-0F13-4354-885F-FC872470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485" y="1514825"/>
            <a:ext cx="648392" cy="24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9621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192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Echavez</dc:creator>
  <cp:lastModifiedBy>Czar Echavez</cp:lastModifiedBy>
  <cp:revision>21</cp:revision>
  <dcterms:created xsi:type="dcterms:W3CDTF">2018-02-25T21:37:00Z</dcterms:created>
  <dcterms:modified xsi:type="dcterms:W3CDTF">2018-02-26T03:01:14Z</dcterms:modified>
</cp:coreProperties>
</file>