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7342" autoAdjust="0"/>
  </p:normalViewPr>
  <p:slideViewPr>
    <p:cSldViewPr snapToGrid="0">
      <p:cViewPr>
        <p:scale>
          <a:sx n="60" d="100"/>
          <a:sy n="60" d="100"/>
        </p:scale>
        <p:origin x="11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BE57-CCDD-4F73-9E76-5388938125C5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5ECA-3E3E-4B6E-888C-D3F1B4F94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1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general structure of this presentation. I will first go through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5ECA-3E3E-4B6E-888C-D3F1B4F94A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1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AF9-BE4D-4787-BA7C-E3270E78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69DE-5023-4F4A-8705-38F641A09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44B3-48C1-44D3-99B5-3D344103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D0C-8388-4B3A-AFE2-92CF7B84689C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4756-FC1A-4921-89DB-74C82AE0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BFCD-EDBB-403C-8ACA-C3EEACBC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509D-937C-4E6F-87F1-3A3734C7C8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3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BB72-A105-4AF9-9E55-ABA5E03E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ECD4-91E2-43D2-8A27-A8A795A3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94078-D774-4A6A-9402-B8238C85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6C4A2-1CFE-44A5-BC73-0EC5EB07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DD9E9-2A3A-4FE5-8EE0-97A434A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70A3-BEF1-458E-BF2F-BE75B157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0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96EC-2E7A-49BE-A517-089A1AFD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7E02F-C621-4F37-B901-3814CC6B1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8D694-FF40-4C52-B912-0BD17C12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23C3-3905-413A-AC7F-F79D7AF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6138-741A-4648-8D2D-2939AA16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BB85-2327-41AC-8234-9901C18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3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409F-7D08-40B8-A939-CB61209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A7E3-289D-4E6D-AC36-8AE0C877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F3BC-44DC-4AA6-9742-A0E3AB67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5BE3-112D-4CFE-9263-A264CC6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5146-39F5-47F5-A4E6-80E5DC1E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3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F4232-1D74-47CC-8855-89C5D179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F9872-C0B6-4ED8-933C-D343D4F5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1F91-C53D-4D29-9E2E-55725DB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C218-F43F-4682-853B-37D6C39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A78A-5D7A-4209-8914-E7C22EF8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B556-7ECC-4E8C-B097-F3B01D3C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DF7B-17B4-46ED-9505-0D5E89EE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605A-EDDB-473A-8925-4D43931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D0C-8388-4B3A-AFE2-92CF7B84689C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92A55-D27B-4772-8299-5FF63482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C121-29F3-45D0-8292-981CE521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509D-937C-4E6F-87F1-3A3734C7C8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8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24F7-9897-490F-B1BE-CA2FEB4C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70885-49A9-4D18-9090-6E4BC0C2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08B-D67E-40D6-946A-EDC363D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9592-0806-4AF2-9F60-D02E63DE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7AAB-FC63-4414-AD3F-8A7912B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A120-8F40-4A12-B9E5-955DABFB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001-5060-4742-B0BA-9F1CFC33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2AAE-21EC-4B8B-BC63-F80E26B7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5191-D3C4-4BE4-9A59-66DB85DB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6656-CFD1-43F1-BBD9-C7AEEF7B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1E4D-7DC2-4478-97AC-452B0A5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27763-F98B-4D4E-819F-11A7CC88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B5FC-1668-430D-94DD-2FB9BFC7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1387-A454-43F5-97DE-9463471A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307E-3533-49F8-BD7C-287FA58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1328-F295-4A8A-90CC-DE218764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EE8D-655D-40FD-AF64-B6E40809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C8B61-16B0-439D-B60F-DD766ABC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0A2B-8379-4C0F-90E5-18619C5A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35DA-D9C1-43D6-A210-02BAADA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E465-F68E-41B6-B80A-C1778A1A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460F-0D12-4A8F-8512-524C806F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F03F-41F1-4051-A409-873D9933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D339-CDFF-49C1-A2B6-ECA3C9EF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6EE2-ABAB-4B12-A38D-4E07039C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B279A-4476-40EE-8110-3B8D8269D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D3939-047B-4B41-8E21-0B9D488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112F4-18CE-4448-AFE8-0E42641F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5E134-E08C-4B8D-9447-87B7944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427C-54C5-4054-9EA4-D3E6FA2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43935-DE78-4F63-B2F2-743DB8B3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28A2-DC03-46EF-BDCC-86FE7D1C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B39C6-2D86-4410-A68E-E1C530D8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08117-4419-4C99-840C-8CC4B424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80303-501D-41AA-9043-E8181A4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9B67-03CA-48A3-905D-7594073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DEEE-19CB-469A-8EB7-D00029DC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0E46-E80E-48D9-AB78-B258CCB95DD8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A225-E5BE-4DB0-8A67-7CFC9D11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86DB-F93C-4D0B-A90B-BD1DC95E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B00E-C194-4213-AAEF-AE090CF8E36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53CA9-CC98-4523-897D-70925BB90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07958"/>
            <a:ext cx="7620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80DB-0EE4-4C8B-95F5-86B6AEA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6F2B-2916-4A61-8183-3E7FD953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FB48-13B7-4ADD-AA1A-AF705D5D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62BA-89F7-4AEF-9B54-5BB470E2DCC6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08E0-4246-4754-B597-7BFA4A54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673F-41D5-45EC-85E9-854158BA7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0FBD-1122-476C-B841-921403D6EF6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D5538-95D6-413A-9097-A1AA54FAAF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15" y="136525"/>
            <a:ext cx="340518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7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5D406B-1E0A-400A-BD21-51661EC58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3D67E71-B0A1-4CEE-82D6-1C52E07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08E2CB-DF5C-44E1-91E4-A70694FF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Case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Proposed Solution(s)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9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9039-C9C1-4072-88A7-33A80F99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D529-7DC0-49A5-A5A8-47702051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88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26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1_Custom Design</vt:lpstr>
      <vt:lpstr>PowerPoint Presentation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8</cp:revision>
  <dcterms:created xsi:type="dcterms:W3CDTF">2018-04-15T00:43:26Z</dcterms:created>
  <dcterms:modified xsi:type="dcterms:W3CDTF">2018-04-15T04:10:07Z</dcterms:modified>
</cp:coreProperties>
</file>