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9"/>
  </p:notesMasterIdLst>
  <p:sldIdLst>
    <p:sldId id="256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71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87342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BE57-CCDD-4F73-9E76-5388938125C5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5ECA-3E3E-4B6E-888C-D3F1B4F94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1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general structure of this presentation. I will first go through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5ECA-3E3E-4B6E-888C-D3F1B4F94A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1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5ECA-3E3E-4B6E-888C-D3F1B4F94A7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1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5ECA-3E3E-4B6E-888C-D3F1B4F94A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6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EAF9-BE4D-4787-BA7C-E3270E78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893"/>
            <a:ext cx="9144000" cy="142807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069DE-5023-4F4A-8705-38F641A09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44B3-48C1-44D3-99B5-3D344103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D0C-8388-4B3A-AFE2-92CF7B84689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4756-FC1A-4921-89DB-74C82AE0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BFCD-EDBB-403C-8ACA-C3EEACBC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509D-937C-4E6F-87F1-3A3734C7C8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3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96EC-2E7A-49BE-A517-089A1AFD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7E02F-C621-4F37-B901-3814CC6B1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8D694-FF40-4C52-B912-0BD17C12E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23C3-3905-413A-AC7F-F79D7AF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46138-741A-4648-8D2D-2939AA16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BB85-2327-41AC-8234-9901C182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3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409F-7D08-40B8-A939-CB612094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DA7E3-289D-4E6D-AC36-8AE0C877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F3BC-44DC-4AA6-9742-A0E3AB67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5BE3-112D-4CFE-9263-A264CC6C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5146-39F5-47F5-A4E6-80E5DC1E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3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F4232-1D74-47CC-8855-89C5D1798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F9872-C0B6-4ED8-933C-D343D4F5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1F91-C53D-4D29-9E2E-55725DB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C218-F43F-4682-853B-37D6C39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A78A-5D7A-4209-8914-E7C22EF8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24F7-9897-490F-B1BE-CA2FEB4C5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70885-49A9-4D18-9090-6E4BC0C2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208B-D67E-40D6-946A-EDC363D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9592-0806-4AF2-9F60-D02E63DE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7AAB-FC63-4414-AD3F-8A7912BE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A120-8F40-4A12-B9E5-955DABFB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001-5060-4742-B0BA-9F1CFC33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2AAE-21EC-4B8B-BC63-F80E26B7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5191-D3C4-4BE4-9A59-66DB85DB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6656-CFD1-43F1-BBD9-C7AEEF7B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1E4D-7DC2-4478-97AC-452B0A5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27763-F98B-4D4E-819F-11A7CC88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B5FC-1668-430D-94DD-2FB9BFC7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1387-A454-43F5-97DE-9463471A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307E-3533-49F8-BD7C-287FA58B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1328-F295-4A8A-90CC-DE218764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EE8D-655D-40FD-AF64-B6E40809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C8B61-16B0-439D-B60F-DD766ABC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0A2B-8379-4C0F-90E5-18619C5A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35DA-D9C1-43D6-A210-02BAADA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E465-F68E-41B6-B80A-C1778A1A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5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460F-0D12-4A8F-8512-524C806F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F03F-41F1-4051-A409-873D9933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3D339-CDFF-49C1-A2B6-ECA3C9EF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06EE2-ABAB-4B12-A38D-4E07039CA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B279A-4476-40EE-8110-3B8D8269D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D3939-047B-4B41-8E21-0B9D488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112F4-18CE-4448-AFE8-0E42641F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5E134-E08C-4B8D-9447-87B79445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02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427C-54C5-4054-9EA4-D3E6FA2E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43935-DE78-4F63-B2F2-743DB8B3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28A2-DC03-46EF-BDCC-86FE7D1C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B39C6-2D86-4410-A68E-E1C530D8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08117-4419-4C99-840C-8CC4B424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80303-501D-41AA-9043-E8181A4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A9B67-03CA-48A3-905D-7594073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BB72-A105-4AF9-9E55-ABA5E03E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ECD4-91E2-43D2-8A27-A8A795A3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94078-D774-4A6A-9402-B8238C85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6C4A2-1CFE-44A5-BC73-0EC5EB07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DD9E9-2A3A-4FE5-8EE0-97A434A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A70A3-BEF1-458E-BF2F-BE75B157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0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DEEE-19CB-469A-8EB7-D00029DC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0E46-E80E-48D9-AB78-B258CCB95DD8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A225-E5BE-4DB0-8A67-7CFC9D11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86DB-F93C-4D0B-A90B-BD1DC95EA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B00E-C194-4213-AAEF-AE090CF8E36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53CA9-CC98-4523-897D-70925BB900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10" y="1352836"/>
            <a:ext cx="4759779" cy="9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4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880DB-0EE4-4C8B-95F5-86B6AEAA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6F2B-2916-4A61-8183-3E7FD953F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FB48-13B7-4ADD-AA1A-AF705D5D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62BA-89F7-4AEF-9B54-5BB470E2DCC6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08E0-4246-4754-B597-7BFA4A54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673F-41D5-45EC-85E9-854158BA7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D5538-95D6-413A-9097-A1AA54FAAF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15" y="136525"/>
            <a:ext cx="3405185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07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attbierbaum.github.io/zombies-usa/" TargetMode="External"/><Relationship Id="rId7" Type="http://schemas.openxmlformats.org/officeDocument/2006/relationships/hyperlink" Target="https://www.libsdl.org/" TargetMode="External"/><Relationship Id="rId2" Type="http://schemas.openxmlformats.org/officeDocument/2006/relationships/hyperlink" Target="http://www.gleamviz.org/simulato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cornut/imgui" TargetMode="External"/><Relationship Id="rId5" Type="http://schemas.openxmlformats.org/officeDocument/2006/relationships/hyperlink" Target="https://www.cia.gov/library/publications/the-world-factbook/" TargetMode="External"/><Relationship Id="rId4" Type="http://schemas.openxmlformats.org/officeDocument/2006/relationships/hyperlink" Target="https://mysite.science.uottawa.ca/rsmith43/Zombi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mysite.science.uottawa.ca/rsmith43/Zombi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5D406B-1E0A-400A-BD21-51661EC5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0164"/>
            <a:ext cx="9144000" cy="1655762"/>
          </a:xfrm>
        </p:spPr>
        <p:txBody>
          <a:bodyPr/>
          <a:lstStyle/>
          <a:p>
            <a:r>
              <a:rPr lang="en-GB" dirty="0"/>
              <a:t>Czar Ian Echavez</a:t>
            </a:r>
          </a:p>
          <a:p>
            <a:r>
              <a:rPr lang="en-GB" dirty="0"/>
              <a:t>BSc Computer Science</a:t>
            </a:r>
          </a:p>
          <a:p>
            <a:endParaRPr lang="en-GB" dirty="0"/>
          </a:p>
          <a:p>
            <a:r>
              <a:rPr lang="en-GB" sz="1800" dirty="0"/>
              <a:t>Supervised by</a:t>
            </a:r>
          </a:p>
          <a:p>
            <a:r>
              <a:rPr lang="en-GB" sz="1800" dirty="0"/>
              <a:t>Atta Badii</a:t>
            </a:r>
          </a:p>
          <a:p>
            <a:r>
              <a:rPr lang="en-GB" sz="1800" dirty="0"/>
              <a:t>And </a:t>
            </a:r>
          </a:p>
          <a:p>
            <a:r>
              <a:rPr lang="en-GB" sz="1800" dirty="0"/>
              <a:t>Tom Thorne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1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5D61-D876-495D-A1A8-C020331D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51DE-B872-43B3-8F08-26B9EC37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GUI items handled by header library called </a:t>
            </a:r>
            <a:r>
              <a:rPr lang="en-GB" dirty="0" err="1"/>
              <a:t>ImGUI</a:t>
            </a:r>
            <a:endParaRPr lang="en-GB" dirty="0"/>
          </a:p>
          <a:p>
            <a:r>
              <a:rPr lang="en-GB" dirty="0"/>
              <a:t>GUI items allow for easy interaction between the simulator and the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3CC62-F9F6-4364-8BBD-BE22E273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72" y="1307136"/>
            <a:ext cx="3846253" cy="47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8E66-2461-4585-BF6A-48F473D9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ZEUS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A9B9-BCE4-4DDA-8648-9F40084F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ZEUS System is split into 2 pieces of software:</a:t>
            </a:r>
          </a:p>
          <a:p>
            <a:r>
              <a:rPr lang="en-GB" sz="2000" dirty="0"/>
              <a:t>Main Simulator</a:t>
            </a:r>
          </a:p>
          <a:p>
            <a:r>
              <a:rPr lang="en-GB" sz="2000" dirty="0"/>
              <a:t>Scenario Creator</a:t>
            </a:r>
          </a:p>
          <a:p>
            <a:pPr marL="0" indent="0">
              <a:buNone/>
            </a:pPr>
            <a:r>
              <a:rPr lang="en-GB" sz="2000" dirty="0"/>
              <a:t>Two pieces of software created for two different purposes. Simulator visualises the spread of disease while the scenario creator is for advanced users wanting to make new scenarios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D593D1-4073-471D-8331-88848B14E47A}"/>
              </a:ext>
            </a:extLst>
          </p:cNvPr>
          <p:cNvGrpSpPr/>
          <p:nvPr/>
        </p:nvGrpSpPr>
        <p:grpSpPr>
          <a:xfrm>
            <a:off x="838200" y="4001294"/>
            <a:ext cx="4038600" cy="2614218"/>
            <a:chOff x="838200" y="3574136"/>
            <a:chExt cx="4038600" cy="26142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17C31E-4843-4444-B1F1-9F324B3A8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74136"/>
              <a:ext cx="4038600" cy="22107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BF6F4-62B7-424A-A558-149C1B7D5599}"/>
                </a:ext>
              </a:extLst>
            </p:cNvPr>
            <p:cNvSpPr txBox="1"/>
            <p:nvPr/>
          </p:nvSpPr>
          <p:spPr>
            <a:xfrm>
              <a:off x="2045996" y="5819022"/>
              <a:ext cx="1623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Main Simulator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FA16E6-3A83-4B54-86BB-9130D5734846}"/>
              </a:ext>
            </a:extLst>
          </p:cNvPr>
          <p:cNvGrpSpPr/>
          <p:nvPr/>
        </p:nvGrpSpPr>
        <p:grpSpPr>
          <a:xfrm>
            <a:off x="6695135" y="4001294"/>
            <a:ext cx="4038600" cy="2759354"/>
            <a:chOff x="6881812" y="3429000"/>
            <a:chExt cx="4038600" cy="27593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C9C48E-8129-41D0-AD3F-3848F2778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1812" y="3429000"/>
              <a:ext cx="4038600" cy="22107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BC218D-088F-4416-B9A3-FB72D5F8C4F2}"/>
                </a:ext>
              </a:extLst>
            </p:cNvPr>
            <p:cNvSpPr txBox="1"/>
            <p:nvPr/>
          </p:nvSpPr>
          <p:spPr>
            <a:xfrm>
              <a:off x="8089608" y="5819022"/>
              <a:ext cx="174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Scenario Creator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19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25EA-B889-46A0-9D4A-4C43A4FC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F492-AABC-4C03-A739-3DFAD6FE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Used to create new maps (scenarios) that the simulator runs on.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Scenarios can also be coded via text, but scenario creator is useful for standardising the scenario files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440B0A-250A-4EF7-B8E4-D53887BA43A4}"/>
              </a:ext>
            </a:extLst>
          </p:cNvPr>
          <p:cNvGrpSpPr/>
          <p:nvPr/>
        </p:nvGrpSpPr>
        <p:grpSpPr>
          <a:xfrm>
            <a:off x="7315200" y="2621617"/>
            <a:ext cx="4038600" cy="2759354"/>
            <a:chOff x="6881812" y="3429000"/>
            <a:chExt cx="4038600" cy="27593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0D2C10-C296-4763-A5F1-97585648F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1812" y="3429000"/>
              <a:ext cx="4038600" cy="221071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DABD45-8C19-434E-9157-BC85B009206D}"/>
                </a:ext>
              </a:extLst>
            </p:cNvPr>
            <p:cNvSpPr txBox="1"/>
            <p:nvPr/>
          </p:nvSpPr>
          <p:spPr>
            <a:xfrm>
              <a:off x="8089608" y="5819022"/>
              <a:ext cx="174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Scenario Creator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82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4B86-8F64-4744-8553-F3E91DE5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C16C-E0CE-437D-9F69-6D0DD70C7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main part of the ZEUS System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software that runs the simulations.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Allows users to edit simulation values and then run simulations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697E4-AB97-4B1D-A6ED-F3DE399AA0D3}"/>
              </a:ext>
            </a:extLst>
          </p:cNvPr>
          <p:cNvGrpSpPr/>
          <p:nvPr/>
        </p:nvGrpSpPr>
        <p:grpSpPr>
          <a:xfrm>
            <a:off x="7858125" y="2694185"/>
            <a:ext cx="4038600" cy="2614218"/>
            <a:chOff x="838200" y="3574136"/>
            <a:chExt cx="4038600" cy="2614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21F76E-6B37-4474-B35B-61974A51A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74136"/>
              <a:ext cx="4038600" cy="221071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A8B015-C680-41B9-928F-283AB24F2ACD}"/>
                </a:ext>
              </a:extLst>
            </p:cNvPr>
            <p:cNvSpPr txBox="1"/>
            <p:nvPr/>
          </p:nvSpPr>
          <p:spPr>
            <a:xfrm>
              <a:off x="2045996" y="5819022"/>
              <a:ext cx="1623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Main 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96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4139-7A80-42D5-A2F1-2900734E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5252-DB6C-40E4-96B8-6485C7EC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ZEUS System is not too complex and easy to use</a:t>
            </a:r>
          </a:p>
          <a:p>
            <a:r>
              <a:rPr lang="en-GB" dirty="0"/>
              <a:t>Simulations are semi-realistic</a:t>
            </a:r>
          </a:p>
          <a:p>
            <a:r>
              <a:rPr lang="en-GB" dirty="0"/>
              <a:t>Allows for more customisations by letting users create scenarios</a:t>
            </a:r>
          </a:p>
          <a:p>
            <a:r>
              <a:rPr lang="en-GB" dirty="0"/>
              <a:t>2 software in the ZEUS System have different levels of complexity</a:t>
            </a:r>
          </a:p>
          <a:p>
            <a:r>
              <a:rPr lang="en-GB" dirty="0"/>
              <a:t>Simulator is easy to use</a:t>
            </a:r>
          </a:p>
          <a:p>
            <a:r>
              <a:rPr lang="en-GB" dirty="0"/>
              <a:t>Scenario Creator is a little more complex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84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6F08-9770-4768-920F-041EA7AD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2D18-9E3B-4544-8740-A7C1BBD4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bugs need to be fixed</a:t>
            </a:r>
          </a:p>
          <a:p>
            <a:r>
              <a:rPr lang="en-GB" dirty="0"/>
              <a:t>Improve the visualisation so the infected countries are a different colour</a:t>
            </a:r>
          </a:p>
          <a:p>
            <a:r>
              <a:rPr lang="en-GB" dirty="0"/>
              <a:t>Show more data on the sidebar – does not show the values of all countries i.e. amount of people infected in the </a:t>
            </a:r>
            <a:r>
              <a:rPr lang="en-GB"/>
              <a:t>entire world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62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8AF0-E76B-49C4-8B04-D5D75A0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C883-0F86-40E3-940A-EAD5BB40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443789"/>
            <a:ext cx="11405938" cy="50490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GLEAM Simulator [Online] [Accessed 26 March 2018 09:33]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u="sng" dirty="0">
                <a:hlinkClick r:id="rId2"/>
              </a:rPr>
              <a:t>http://www.gleamviz.org/simulator/</a:t>
            </a:r>
            <a:r>
              <a:rPr lang="en-GB" sz="1800" dirty="0"/>
              <a:t> 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Zombietown USA Browser Demo [Online] [Accessed 26 March 2018 20:45]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u="sng" dirty="0">
                <a:hlinkClick r:id="rId3"/>
              </a:rPr>
              <a:t>http://mattbierbaum.github.io/zombies-usa/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WHEN ZOMBIES ATTACK!: MATHEMATICAL MODELLING OF AN OUTBREAK OF ZOMBIE INFECTION [Online] [Accessed 27 March 2018 02:26]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u="sng" dirty="0">
                <a:hlinkClick r:id="rId4"/>
              </a:rPr>
              <a:t>https://mysite.science.uottawa.ca/rsmith43/Zombies.pdf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CIA World Factbook Data – used for creating the ZEUS default scenario [Online] [Accessed 04 April 2018 01:12]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>
                <a:hlinkClick r:id="rId5"/>
              </a:rPr>
              <a:t>https://www.cia.gov/library/publications/the-world-factbook/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/>
              <a:t>ImGui</a:t>
            </a:r>
            <a:r>
              <a:rPr lang="en-GB" sz="1800" dirty="0"/>
              <a:t> (dear </a:t>
            </a:r>
            <a:r>
              <a:rPr lang="en-GB" sz="1800" dirty="0" err="1"/>
              <a:t>imgui</a:t>
            </a:r>
            <a:r>
              <a:rPr lang="en-GB" sz="1800" dirty="0"/>
              <a:t>) GUI library used in the ZEUS System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>
                <a:hlinkClick r:id="rId6"/>
              </a:rPr>
              <a:t>https://github.com/ocornut/imgui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SDL Simple Direct-Media Layer graphics library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>
                <a:hlinkClick r:id="rId7"/>
              </a:rPr>
              <a:t>https://www.libsdl.org/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7546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408A8-1CE9-4483-9DEE-5CBA4C97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Panel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889EC0-E814-4C3E-A6ED-29416BC8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Prof.</a:t>
            </a:r>
            <a:r>
              <a:rPr lang="en-GB" dirty="0"/>
              <a:t> Atta Badii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Prof.</a:t>
            </a:r>
            <a:r>
              <a:rPr lang="en-GB" dirty="0"/>
              <a:t> Xia Hong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Dr.</a:t>
            </a:r>
            <a:r>
              <a:rPr lang="en-GB" dirty="0"/>
              <a:t> Pat </a:t>
            </a:r>
            <a:r>
              <a:rPr lang="en-GB" dirty="0" err="1"/>
              <a:t>Parslow</a:t>
            </a: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Dr.</a:t>
            </a:r>
            <a:r>
              <a:rPr lang="en-GB" dirty="0"/>
              <a:t> Hong Wei</a:t>
            </a:r>
          </a:p>
        </p:txBody>
      </p:sp>
    </p:spTree>
    <p:extLst>
      <p:ext uri="{BB962C8B-B14F-4D97-AF65-F5344CB8AC3E}">
        <p14:creationId xmlns:p14="http://schemas.microsoft.com/office/powerpoint/2010/main" val="284492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3D67E71-B0A1-4CEE-82D6-1C52E07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08E2CB-DF5C-44E1-91E4-A70694FF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Case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Mathematical model of zombie spread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Solution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Evaluation of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Possible improvements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91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9039-C9C1-4072-88A7-33A80F99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D529-7DC0-49A5-A5A8-47702051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a wide variety of existing simulators that deal with how epidemics spread around the world.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Some of there are too simplistic or do not offer enough customisations for their users.</a:t>
            </a:r>
          </a:p>
          <a:p>
            <a:r>
              <a:rPr lang="en-GB" dirty="0"/>
              <a:t>Are built specifically for one type of disease i.e. viruses</a:t>
            </a:r>
          </a:p>
          <a:p>
            <a:r>
              <a:rPr lang="en-GB" dirty="0"/>
              <a:t>Do not simulate other scenarios (in this case, zombies)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1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7A6-6551-4AB8-B4AF-EE24FD99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1 - </a:t>
            </a:r>
            <a:r>
              <a:rPr lang="en-GB" dirty="0" err="1"/>
              <a:t>GLEAMViz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FAB9-B432-4F9F-8E2A-C7670C1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Limitations</a:t>
            </a:r>
          </a:p>
          <a:p>
            <a:r>
              <a:rPr lang="en-GB" dirty="0"/>
              <a:t>Simulations are not run client side i.e. requires internet connection to run simulations</a:t>
            </a:r>
          </a:p>
          <a:p>
            <a:r>
              <a:rPr lang="en-GB" dirty="0"/>
              <a:t>Intense calculations, utilises GLEAM servers</a:t>
            </a:r>
          </a:p>
          <a:p>
            <a:r>
              <a:rPr lang="en-GB" dirty="0"/>
              <a:t>Too complicated to use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615B-5ED0-4797-ABBF-C6213F894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51" y="2063750"/>
            <a:ext cx="5049253" cy="32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0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7A6-6551-4AB8-B4AF-EE24FD99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1 - </a:t>
            </a:r>
            <a:r>
              <a:rPr lang="en-GB" dirty="0" err="1"/>
              <a:t>GLEAMViz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FAB9-B432-4F9F-8E2A-C7670C1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Advantages</a:t>
            </a:r>
          </a:p>
          <a:p>
            <a:r>
              <a:rPr lang="en-GB" dirty="0"/>
              <a:t>Accurate simulations</a:t>
            </a:r>
          </a:p>
          <a:p>
            <a:r>
              <a:rPr lang="en-GB" dirty="0"/>
              <a:t>Plots graphs to show how disease progresses throughout simulation</a:t>
            </a:r>
          </a:p>
          <a:p>
            <a:r>
              <a:rPr lang="en-GB" dirty="0"/>
              <a:t>Uses real world data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615B-5ED0-4797-ABBF-C6213F894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51" y="2063750"/>
            <a:ext cx="5049253" cy="32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4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7A6-6551-4AB8-B4AF-EE24FD99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2 – </a:t>
            </a:r>
            <a:r>
              <a:rPr lang="en-GB" dirty="0" err="1"/>
              <a:t>ZombieTown</a:t>
            </a:r>
            <a:r>
              <a:rPr lang="en-GB" dirty="0"/>
              <a:t>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FAB9-B432-4F9F-8E2A-C7670C1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Limitations</a:t>
            </a:r>
          </a:p>
          <a:p>
            <a:r>
              <a:rPr lang="en-GB" dirty="0"/>
              <a:t>Not very accurate</a:t>
            </a:r>
          </a:p>
          <a:p>
            <a:r>
              <a:rPr lang="en-GB" dirty="0"/>
              <a:t>Does not accurately show different ways disease spreads (only shows spread via ground movement)</a:t>
            </a:r>
          </a:p>
          <a:p>
            <a:r>
              <a:rPr lang="en-GB" dirty="0"/>
              <a:t>Only simulates on a map of the USA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3134B-C950-4BED-9F04-5819873EAF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1920875"/>
            <a:ext cx="4657725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7A6-6551-4AB8-B4AF-EE24FD99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2 – </a:t>
            </a:r>
            <a:r>
              <a:rPr lang="en-GB" dirty="0" err="1"/>
              <a:t>ZombieTown</a:t>
            </a:r>
            <a:r>
              <a:rPr lang="en-GB" dirty="0"/>
              <a:t>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FAB9-B432-4F9F-8E2A-C7670C1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Advantages</a:t>
            </a:r>
          </a:p>
          <a:p>
            <a:r>
              <a:rPr lang="en-GB" dirty="0"/>
              <a:t>Calculations are not too hardware intensive</a:t>
            </a:r>
          </a:p>
          <a:p>
            <a:r>
              <a:rPr lang="en-GB" dirty="0"/>
              <a:t>Easy for new users to use</a:t>
            </a:r>
          </a:p>
          <a:p>
            <a:r>
              <a:rPr lang="en-GB" dirty="0"/>
              <a:t>Also simulates spread of disease with zombies as infection vector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3134B-C950-4BED-9F04-5819873EAF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1920875"/>
            <a:ext cx="4657725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3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A5E6-61DE-4BD7-819D-A2BEFA86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58E5-A720-4A0F-9770-D028BD4F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63151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Multiple mathematical models exists 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how diseases spread however, not a lot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take into consideration spread of zombies.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SIZR model taken from a journal modelling</a:t>
            </a:r>
          </a:p>
          <a:p>
            <a:pPr marL="0" indent="0">
              <a:buNone/>
            </a:pPr>
            <a:r>
              <a:rPr lang="en-GB" dirty="0"/>
              <a:t>a zombie outbreak was used as the basis of the</a:t>
            </a:r>
          </a:p>
          <a:p>
            <a:pPr marL="0" indent="0">
              <a:buNone/>
            </a:pPr>
            <a:r>
              <a:rPr lang="en-GB" dirty="0"/>
              <a:t>simulator, with some alterations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068188-6D58-4559-9298-D47652148041}"/>
              </a:ext>
            </a:extLst>
          </p:cNvPr>
          <p:cNvGrpSpPr/>
          <p:nvPr/>
        </p:nvGrpSpPr>
        <p:grpSpPr>
          <a:xfrm>
            <a:off x="8258175" y="1119982"/>
            <a:ext cx="3219450" cy="1738312"/>
            <a:chOff x="7972425" y="1690688"/>
            <a:chExt cx="3219450" cy="17383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B52CBB-E27D-48BA-AB44-6055DD05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6725" y="1690688"/>
              <a:ext cx="3105150" cy="1295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98A6B8-3C16-40C9-B743-A60098D73092}"/>
                </a:ext>
              </a:extLst>
            </p:cNvPr>
            <p:cNvSpPr txBox="1"/>
            <p:nvPr/>
          </p:nvSpPr>
          <p:spPr>
            <a:xfrm>
              <a:off x="7972425" y="3028890"/>
              <a:ext cx="3219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Taken from</a:t>
              </a:r>
            </a:p>
            <a:p>
              <a:pPr algn="ctr"/>
              <a:r>
                <a:rPr lang="en-GB" sz="1000" dirty="0">
                  <a:hlinkClick r:id="rId4"/>
                </a:rPr>
                <a:t>https://mysite.science.uottawa.ca/rsmith43/Zombies.pdf</a:t>
              </a:r>
              <a:endParaRPr lang="en-GB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2DF3D5-2790-46B9-9CDA-740968FEABEB}"/>
              </a:ext>
            </a:extLst>
          </p:cNvPr>
          <p:cNvGrpSpPr/>
          <p:nvPr/>
        </p:nvGrpSpPr>
        <p:grpSpPr>
          <a:xfrm>
            <a:off x="8258175" y="3703290"/>
            <a:ext cx="3219450" cy="2034728"/>
            <a:chOff x="8143875" y="3599597"/>
            <a:chExt cx="3219450" cy="20347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1A6B77-4B1D-40E6-8C5D-101A8352B6F3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175" y="3599597"/>
              <a:ext cx="3105150" cy="17383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863AA9-495E-4761-8D3B-5CC34C492932}"/>
                </a:ext>
              </a:extLst>
            </p:cNvPr>
            <p:cNvSpPr txBox="1"/>
            <p:nvPr/>
          </p:nvSpPr>
          <p:spPr>
            <a:xfrm>
              <a:off x="8143875" y="5388104"/>
              <a:ext cx="3219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Altered model used in the ZEUS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8770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697</Words>
  <Application>Microsoft Office PowerPoint</Application>
  <PresentationFormat>Widescreen</PresentationFormat>
  <Paragraphs>110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Custom Design</vt:lpstr>
      <vt:lpstr>1_Custom Design</vt:lpstr>
      <vt:lpstr>PowerPoint Presentation</vt:lpstr>
      <vt:lpstr>Panel Introduction</vt:lpstr>
      <vt:lpstr>Outline</vt:lpstr>
      <vt:lpstr>Problem statement</vt:lpstr>
      <vt:lpstr>Case Study 1 - GLEAMViz</vt:lpstr>
      <vt:lpstr>Case Study 1 - GLEAMViz</vt:lpstr>
      <vt:lpstr>Case Study 2 – ZombieTown USA</vt:lpstr>
      <vt:lpstr>Case Study 2 – ZombieTown USA</vt:lpstr>
      <vt:lpstr>Mathematical Model</vt:lpstr>
      <vt:lpstr>Implementation - GUI</vt:lpstr>
      <vt:lpstr>Implementation – ZEUS System</vt:lpstr>
      <vt:lpstr>Scenario Creator</vt:lpstr>
      <vt:lpstr>Simulator</vt:lpstr>
      <vt:lpstr>Evaluation</vt:lpstr>
      <vt:lpstr>Possible improvements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 Echavez</dc:creator>
  <cp:lastModifiedBy>Czar Echavez</cp:lastModifiedBy>
  <cp:revision>27</cp:revision>
  <dcterms:created xsi:type="dcterms:W3CDTF">2018-04-15T00:43:26Z</dcterms:created>
  <dcterms:modified xsi:type="dcterms:W3CDTF">2018-04-18T09:24:27Z</dcterms:modified>
</cp:coreProperties>
</file>