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2BE4-27D5-4BCE-BD88-1958690082D4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2DAD3-83DB-409E-AC42-74A6D01B1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EA0E-EC7F-4B75-9BF1-A161CA0EC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D53DE-3C18-4467-B2E5-B505AB7B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7ACC-374E-4F30-9AE0-BA6E15F4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2688-81B4-40D5-91D5-FD4ED83D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7C67-BF93-4B8D-8B83-A2E68283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4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09B2-D054-43C3-9A3E-63B918D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F3D5-7402-45D8-B131-4C54911D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0340-81B5-45F6-B527-46D88EB3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DCBD-4082-4FB9-9F29-B63C2892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3204-02E2-44B7-98B9-A6271BC2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C8DE3-528C-4397-9D6A-F34D9AAC3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726C-CDFF-4274-8F09-432222FF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C81B-C57E-4FBA-AFF9-A5B96EC9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A0AE-B33D-46B4-933B-6438296A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314A-835C-43B4-907A-9C10ACCE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4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E07C-7CD0-4CB8-BF7A-629B1787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0CD9-EDF3-412D-A432-81B3E507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D8A9-A909-4759-9010-72D2CF23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3560-55B7-4EF7-9E6D-37015751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3681-9CC0-471E-8B8F-009DF70E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1109-77BA-4FAD-9E85-D3ACE511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17E2-CA08-42E5-9515-8F32B309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9C88-B432-43B6-958A-261F1B66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5AC9-C40D-4523-983D-73AF61FE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E4748-E03F-4900-AC62-A083E612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8F5E-09FC-45A3-BB03-E786444A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8E3B-094D-493A-A2AD-03BBB2072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A8B5-46A2-4CDB-85DF-7750F2AC2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40491-C93E-4977-B1BF-73C73CF4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CB5FD-1088-4715-A12D-677D4EEF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CACD8-FB83-4D1C-82C3-F0BF29A3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E914-DB95-4E0C-8A31-F7393CC2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53FB-FE9C-4D67-AAD5-30253897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F5BC5-E587-4990-80A0-BFE7D06FE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CF97A-58A7-4852-AD7D-633139464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7757E-934E-447F-8AE9-40F40B1AF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242C2-BCC3-478B-9455-59BEC979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E8156-B1C9-416A-971F-4E278001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A6F0F-163A-4784-9354-2D11DE80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48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094-7023-47B8-88BD-90228D79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90766-B4F5-496C-835C-6346DD5E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BB467-4A49-4A05-A14A-0E6E4CF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BE448-078D-49B5-B453-B330E58D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9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D9359-8CD7-429A-9E37-9B75160D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90F6A-3D85-4487-9856-5C8DA1B7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46E6-84CF-4DAC-A41D-0F82ACA6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82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7A42-1F38-4697-A26D-6C8EB7AF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E60A-12CF-41CA-A9D1-78ABB4DD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B66F8-4527-400E-AA26-437C72369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26774-7FC4-4C9F-8C5E-51A0610D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A30E-BE23-45A7-BC77-3A1627F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A40C-3275-4F65-83D2-B6005A8D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77C6-F438-4982-ACC7-0648793E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B9567-5A66-4F9B-99F5-E3743870D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13625-E8B3-4EF2-92BF-923415136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7C9A-2CAB-4517-A237-07B6639E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C08E7-775E-4832-8D0C-8AB28370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844A5-AA3E-4801-99B3-A4D5F302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8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07224-1070-43F6-AD90-F81F1B2D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F57C-F366-4319-AAFE-BEF6BD78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FE5A-3487-4FED-B530-08370DF2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567C-CC54-47B6-A913-A1B26A758FD0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401D-DD95-483C-A674-049ADB97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3247-13D9-4833-9B56-813E3776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5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5531D-9EC1-4128-856A-A25235C8D793}"/>
              </a:ext>
            </a:extLst>
          </p:cNvPr>
          <p:cNvSpPr/>
          <p:nvPr/>
        </p:nvSpPr>
        <p:spPr bwMode="auto">
          <a:xfrm>
            <a:off x="1988359" y="1808470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Healthy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45E635-187F-4FB5-B5D9-E9440C1E5E91}"/>
              </a:ext>
            </a:extLst>
          </p:cNvPr>
          <p:cNvSpPr/>
          <p:nvPr/>
        </p:nvSpPr>
        <p:spPr bwMode="auto">
          <a:xfrm>
            <a:off x="4782280" y="1808470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Infected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5324B6-37F4-4AB2-923F-DAEA7A30F867}"/>
              </a:ext>
            </a:extLst>
          </p:cNvPr>
          <p:cNvSpPr/>
          <p:nvPr/>
        </p:nvSpPr>
        <p:spPr bwMode="auto">
          <a:xfrm>
            <a:off x="9411553" y="1808469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Zombie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B4231D-5827-48E6-BEF9-15FADB6F5E3C}"/>
              </a:ext>
            </a:extLst>
          </p:cNvPr>
          <p:cNvSpPr/>
          <p:nvPr/>
        </p:nvSpPr>
        <p:spPr bwMode="auto">
          <a:xfrm>
            <a:off x="7057037" y="3161485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Dead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FD5C31-ED01-4DAB-BCC2-6A9F58DF92BC}"/>
              </a:ext>
            </a:extLst>
          </p:cNvPr>
          <p:cNvSpPr/>
          <p:nvPr/>
        </p:nvSpPr>
        <p:spPr bwMode="auto">
          <a:xfrm>
            <a:off x="6958494" y="4701150"/>
            <a:ext cx="1781261" cy="890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Destroyed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398E92-7CC8-4C70-89BD-200037FF3F68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5574368" y="2564667"/>
            <a:ext cx="1482669" cy="97491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81092F-6764-4AB0-90F1-4657DF9B8EF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849125" y="3917682"/>
            <a:ext cx="0" cy="78346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A9A799-97FA-4478-ACD7-89F1B031818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366456" y="2186568"/>
            <a:ext cx="3045097" cy="1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120640-FD64-47FA-ACAC-27C079BEEBB5}"/>
              </a:ext>
            </a:extLst>
          </p:cNvPr>
          <p:cNvCxnSpPr>
            <a:cxnSpLocks/>
          </p:cNvCxnSpPr>
          <p:nvPr/>
        </p:nvCxnSpPr>
        <p:spPr>
          <a:xfrm flipH="1">
            <a:off x="8641213" y="2564666"/>
            <a:ext cx="1037360" cy="78346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869C1D-51EF-425C-8670-B93806769E1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641213" y="2564666"/>
            <a:ext cx="1562428" cy="11615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BAC5E0-40A4-42E6-AB83-070297800010}"/>
              </a:ext>
            </a:extLst>
          </p:cNvPr>
          <p:cNvCxnSpPr>
            <a:cxnSpLocks/>
          </p:cNvCxnSpPr>
          <p:nvPr/>
        </p:nvCxnSpPr>
        <p:spPr>
          <a:xfrm flipH="1">
            <a:off x="3558467" y="2028839"/>
            <a:ext cx="1209745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9AA109-B2EC-4955-A520-2A4A0BF5AA9B}"/>
              </a:ext>
            </a:extLst>
          </p:cNvPr>
          <p:cNvCxnSpPr>
            <a:cxnSpLocks/>
          </p:cNvCxnSpPr>
          <p:nvPr/>
        </p:nvCxnSpPr>
        <p:spPr>
          <a:xfrm>
            <a:off x="3572535" y="2335235"/>
            <a:ext cx="1209745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A8FF42-1D9E-4EFF-9A0D-47593898A12E}"/>
              </a:ext>
            </a:extLst>
          </p:cNvPr>
          <p:cNvCxnSpPr/>
          <p:nvPr/>
        </p:nvCxnSpPr>
        <p:spPr>
          <a:xfrm>
            <a:off x="6639697" y="675503"/>
            <a:ext cx="0" cy="54864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77EC1-1BB5-452F-90F7-B356D1FF3BAF}"/>
              </a:ext>
            </a:extLst>
          </p:cNvPr>
          <p:cNvSpPr txBox="1"/>
          <p:nvPr/>
        </p:nvSpPr>
        <p:spPr>
          <a:xfrm>
            <a:off x="3614791" y="795960"/>
            <a:ext cx="109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Alive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F04D6-6AD8-4857-BA7B-46A91A6F64BD}"/>
              </a:ext>
            </a:extLst>
          </p:cNvPr>
          <p:cNvSpPr txBox="1"/>
          <p:nvPr/>
        </p:nvSpPr>
        <p:spPr>
          <a:xfrm>
            <a:off x="7477078" y="79596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199165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Rdg Vesta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Czar Echavez</dc:creator>
  <cp:lastModifiedBy>Czar Echavez</cp:lastModifiedBy>
  <cp:revision>3</cp:revision>
  <dcterms:created xsi:type="dcterms:W3CDTF">2018-03-20T12:45:57Z</dcterms:created>
  <dcterms:modified xsi:type="dcterms:W3CDTF">2018-03-22T20:30:19Z</dcterms:modified>
</cp:coreProperties>
</file>