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2BE4-27D5-4BCE-BD88-1958690082D4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2DAD3-83DB-409E-AC42-74A6D01B1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EA0E-EC7F-4B75-9BF1-A161CA0EC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D53DE-3C18-4467-B2E5-B505AB7B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7ACC-374E-4F30-9AE0-BA6E15F4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2688-81B4-40D5-91D5-FD4ED83D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7C67-BF93-4B8D-8B83-A2E68283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4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09B2-D054-43C3-9A3E-63B918D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F3D5-7402-45D8-B131-4C54911D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0340-81B5-45F6-B527-46D88EB3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DCBD-4082-4FB9-9F29-B63C2892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3204-02E2-44B7-98B9-A6271BC2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C8DE3-528C-4397-9D6A-F34D9AAC3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726C-CDFF-4274-8F09-432222FF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C81B-C57E-4FBA-AFF9-A5B96EC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A0AE-B33D-46B4-933B-6438296A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314A-835C-43B4-907A-9C10ACCE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E07C-7CD0-4CB8-BF7A-629B1787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0CD9-EDF3-412D-A432-81B3E507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D8A9-A909-4759-9010-72D2CF23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3560-55B7-4EF7-9E6D-37015751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3681-9CC0-471E-8B8F-009DF70E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109-77BA-4FAD-9E85-D3ACE511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17E2-CA08-42E5-9515-8F32B309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9C88-B432-43B6-958A-261F1B66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5AC9-C40D-4523-983D-73AF61FE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4748-E03F-4900-AC62-A083E61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8F5E-09FC-45A3-BB03-E786444A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8E3B-094D-493A-A2AD-03BBB2072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A8B5-46A2-4CDB-85DF-7750F2AC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40491-C93E-4977-B1BF-73C73CF4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B5FD-1088-4715-A12D-677D4EEF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ACD8-FB83-4D1C-82C3-F0BF29A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E914-DB95-4E0C-8A31-F7393CC2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53FB-FE9C-4D67-AAD5-30253897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F5BC5-E587-4990-80A0-BFE7D06FE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CF97A-58A7-4852-AD7D-633139464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7757E-934E-447F-8AE9-40F40B1A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242C2-BCC3-478B-9455-59BEC979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E8156-B1C9-416A-971F-4E278001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A6F0F-163A-4784-9354-2D11DE80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48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094-7023-47B8-88BD-90228D79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90766-B4F5-496C-835C-6346DD5E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BB467-4A49-4A05-A14A-0E6E4CF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BE448-078D-49B5-B453-B330E58D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9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D9359-8CD7-429A-9E37-9B75160D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90F6A-3D85-4487-9856-5C8DA1B7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46E6-84CF-4DAC-A41D-0F82ACA6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82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7A42-1F38-4697-A26D-6C8EB7AF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60A-12CF-41CA-A9D1-78ABB4DD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B66F8-4527-400E-AA26-437C72369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26774-7FC4-4C9F-8C5E-51A0610D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A30E-BE23-45A7-BC77-3A1627F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A40C-3275-4F65-83D2-B6005A8D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7C6-F438-4982-ACC7-0648793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B9567-5A66-4F9B-99F5-E3743870D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3625-E8B3-4EF2-92BF-92341513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7C9A-2CAB-4517-A237-07B6639E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C08E7-775E-4832-8D0C-8AB2837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844A5-AA3E-4801-99B3-A4D5F30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8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07224-1070-43F6-AD90-F81F1B2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F57C-F366-4319-AAFE-BEF6BD78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FE5A-3487-4FED-B530-08370DF2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567C-CC54-47B6-A913-A1B26A758FD0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401D-DD95-483C-A674-049ADB97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3247-13D9-4833-9B56-813E3776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5531D-9EC1-4128-856A-A25235C8D793}"/>
              </a:ext>
            </a:extLst>
          </p:cNvPr>
          <p:cNvSpPr/>
          <p:nvPr/>
        </p:nvSpPr>
        <p:spPr bwMode="auto">
          <a:xfrm>
            <a:off x="1988359" y="1808470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Healthy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45E635-187F-4FB5-B5D9-E9440C1E5E91}"/>
              </a:ext>
            </a:extLst>
          </p:cNvPr>
          <p:cNvSpPr/>
          <p:nvPr/>
        </p:nvSpPr>
        <p:spPr bwMode="auto">
          <a:xfrm>
            <a:off x="4782280" y="1808470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Infected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5324B6-37F4-4AB2-923F-DAEA7A30F867}"/>
              </a:ext>
            </a:extLst>
          </p:cNvPr>
          <p:cNvSpPr/>
          <p:nvPr/>
        </p:nvSpPr>
        <p:spPr bwMode="auto">
          <a:xfrm>
            <a:off x="9411553" y="1808469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Zombie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B4231D-5827-48E6-BEF9-15FADB6F5E3C}"/>
              </a:ext>
            </a:extLst>
          </p:cNvPr>
          <p:cNvSpPr/>
          <p:nvPr/>
        </p:nvSpPr>
        <p:spPr bwMode="auto">
          <a:xfrm>
            <a:off x="7057037" y="3161485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Dead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FD5C31-ED01-4DAB-BCC2-6A9F58DF92BC}"/>
              </a:ext>
            </a:extLst>
          </p:cNvPr>
          <p:cNvSpPr/>
          <p:nvPr/>
        </p:nvSpPr>
        <p:spPr bwMode="auto">
          <a:xfrm>
            <a:off x="6958494" y="4701150"/>
            <a:ext cx="1781261" cy="890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Destroyed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A8FF42-1D9E-4EFF-9A0D-47593898A12E}"/>
              </a:ext>
            </a:extLst>
          </p:cNvPr>
          <p:cNvCxnSpPr/>
          <p:nvPr/>
        </p:nvCxnSpPr>
        <p:spPr>
          <a:xfrm>
            <a:off x="6639697" y="675503"/>
            <a:ext cx="0" cy="54864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77EC1-1BB5-452F-90F7-B356D1FF3BAF}"/>
              </a:ext>
            </a:extLst>
          </p:cNvPr>
          <p:cNvSpPr txBox="1"/>
          <p:nvPr/>
        </p:nvSpPr>
        <p:spPr>
          <a:xfrm>
            <a:off x="3614791" y="795960"/>
            <a:ext cx="109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Alive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F04D6-6AD8-4857-BA7B-46A91A6F64BD}"/>
              </a:ext>
            </a:extLst>
          </p:cNvPr>
          <p:cNvSpPr txBox="1"/>
          <p:nvPr/>
        </p:nvSpPr>
        <p:spPr>
          <a:xfrm>
            <a:off x="7477078" y="79596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Dead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D93C635-0299-43B6-AE0D-2365E4914DCF}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8739755" y="2186568"/>
            <a:ext cx="2255974" cy="2959732"/>
          </a:xfrm>
          <a:prstGeom prst="bentConnector3">
            <a:avLst>
              <a:gd name="adj1" fmla="val -1013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8492FD-060E-454B-BF8A-702E1FB1671A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578654" y="1766459"/>
            <a:ext cx="2581633" cy="417804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A6CDBA5-93B3-4782-8994-F25D6B2C784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5828244" y="2310790"/>
            <a:ext cx="974917" cy="1482669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7DF77D-FD93-4641-A8F8-19288313006B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8934968" y="2270911"/>
            <a:ext cx="974918" cy="156242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BD67F7-D195-46F1-80CA-A9C9E1354DDF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rot="5400000" flipH="1" flipV="1">
            <a:off x="8142881" y="1892813"/>
            <a:ext cx="974917" cy="156242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A9E63DA-DEB4-4E70-AA64-25CC75BD07AD}"/>
              </a:ext>
            </a:extLst>
          </p:cNvPr>
          <p:cNvCxnSpPr>
            <a:cxnSpLocks/>
          </p:cNvCxnSpPr>
          <p:nvPr/>
        </p:nvCxnSpPr>
        <p:spPr>
          <a:xfrm>
            <a:off x="3572535" y="2026149"/>
            <a:ext cx="1209745" cy="12700"/>
          </a:xfrm>
          <a:prstGeom prst="bentConnector3">
            <a:avLst>
              <a:gd name="adj1" fmla="val 8580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9ED100-327F-4ECD-BD82-7B4B3BC0E6D3}"/>
              </a:ext>
            </a:extLst>
          </p:cNvPr>
          <p:cNvCxnSpPr>
            <a:cxnSpLocks/>
          </p:cNvCxnSpPr>
          <p:nvPr/>
        </p:nvCxnSpPr>
        <p:spPr>
          <a:xfrm flipV="1">
            <a:off x="6366456" y="1945938"/>
            <a:ext cx="3045097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04740E4-EA94-4B89-845B-3BA92C27A95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457391" y="4309416"/>
            <a:ext cx="783468" cy="12700"/>
          </a:xfrm>
          <a:prstGeom prst="bentConnector3">
            <a:avLst>
              <a:gd name="adj1" fmla="val 8890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3C138C-6AF7-42B5-8B16-859C1A904B00}"/>
              </a:ext>
            </a:extLst>
          </p:cNvPr>
          <p:cNvCxnSpPr>
            <a:cxnSpLocks/>
          </p:cNvCxnSpPr>
          <p:nvPr/>
        </p:nvCxnSpPr>
        <p:spPr>
          <a:xfrm rot="10800000">
            <a:off x="3572536" y="2327605"/>
            <a:ext cx="1209747" cy="12700"/>
          </a:xfrm>
          <a:prstGeom prst="bentConnector3">
            <a:avLst>
              <a:gd name="adj1" fmla="val 844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27A8BD3-7422-4A3A-BCAB-DE6DE2E2853D}"/>
              </a:ext>
            </a:extLst>
          </p:cNvPr>
          <p:cNvSpPr txBox="1"/>
          <p:nvPr/>
        </p:nvSpPr>
        <p:spPr>
          <a:xfrm>
            <a:off x="4005283" y="1480204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α</a:t>
            </a:r>
            <a:endParaRPr lang="en-GB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7F902D-C0E1-4A8D-9DB3-4600051A43E6}"/>
              </a:ext>
            </a:extLst>
          </p:cNvPr>
          <p:cNvSpPr txBox="1"/>
          <p:nvPr/>
        </p:nvSpPr>
        <p:spPr>
          <a:xfrm>
            <a:off x="4005283" y="2374133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α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8EF247-2CD8-40D4-BFA6-26579ABC95F6}"/>
              </a:ext>
            </a:extLst>
          </p:cNvPr>
          <p:cNvSpPr txBox="1"/>
          <p:nvPr/>
        </p:nvSpPr>
        <p:spPr>
          <a:xfrm>
            <a:off x="2906399" y="4535820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endParaRPr lang="en-GB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B70CD-AF54-4316-BFAF-8C825C629319}"/>
              </a:ext>
            </a:extLst>
          </p:cNvPr>
          <p:cNvSpPr txBox="1"/>
          <p:nvPr/>
        </p:nvSpPr>
        <p:spPr>
          <a:xfrm>
            <a:off x="8103837" y="1369730"/>
            <a:ext cx="28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ζ</a:t>
            </a:r>
            <a:endParaRPr lang="en-GB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DA6DDD-3C2C-4002-9696-8E0DF83A53BA}"/>
              </a:ext>
            </a:extLst>
          </p:cNvPr>
          <p:cNvSpPr txBox="1"/>
          <p:nvPr/>
        </p:nvSpPr>
        <p:spPr>
          <a:xfrm>
            <a:off x="7867704" y="2461447"/>
            <a:ext cx="6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ζ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B3C13D-7EA3-4601-BB2A-5517CD431CB9}"/>
              </a:ext>
            </a:extLst>
          </p:cNvPr>
          <p:cNvSpPr txBox="1"/>
          <p:nvPr/>
        </p:nvSpPr>
        <p:spPr>
          <a:xfrm>
            <a:off x="9752415" y="2844804"/>
            <a:ext cx="6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F5EC5A-AEE5-41E4-AA6F-87F997DBF13D}"/>
              </a:ext>
            </a:extLst>
          </p:cNvPr>
          <p:cNvSpPr txBox="1"/>
          <p:nvPr/>
        </p:nvSpPr>
        <p:spPr>
          <a:xfrm>
            <a:off x="5623213" y="2962122"/>
            <a:ext cx="6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endParaRPr lang="en-GB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88E343-FE0E-43DA-BDB8-ED08027F2E39}"/>
              </a:ext>
            </a:extLst>
          </p:cNvPr>
          <p:cNvSpPr txBox="1"/>
          <p:nvPr/>
        </p:nvSpPr>
        <p:spPr>
          <a:xfrm>
            <a:off x="7921393" y="4012600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26682E-5091-4582-85D1-ACC8597ED4E0}"/>
              </a:ext>
            </a:extLst>
          </p:cNvPr>
          <p:cNvSpPr txBox="1"/>
          <p:nvPr/>
        </p:nvSpPr>
        <p:spPr>
          <a:xfrm>
            <a:off x="11352002" y="2199837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r>
              <a:rPr lang="en-GB" sz="2800" baseline="-25000" dirty="0"/>
              <a:t>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9165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6317F-998E-4015-9965-07197EA307D4}"/>
              </a:ext>
            </a:extLst>
          </p:cNvPr>
          <p:cNvSpPr txBox="1"/>
          <p:nvPr/>
        </p:nvSpPr>
        <p:spPr>
          <a:xfrm>
            <a:off x="842210" y="181957"/>
            <a:ext cx="42190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3200" dirty="0"/>
              <a:t>File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New Scenario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Open Scenario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Save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Save As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3200" dirty="0"/>
              <a:t>View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View all countries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Add new country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3200" dirty="0"/>
              <a:t>Help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Online manual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Local manual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3200" dirty="0"/>
              <a:t>Quit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Close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182BD-3983-4E24-8291-9BD9F56B9D24}"/>
              </a:ext>
            </a:extLst>
          </p:cNvPr>
          <p:cNvSpPr txBox="1"/>
          <p:nvPr/>
        </p:nvSpPr>
        <p:spPr>
          <a:xfrm>
            <a:off x="6096000" y="289679"/>
            <a:ext cx="525379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000" dirty="0"/>
              <a:t>File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New Simulation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Open Simulation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Save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Save As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000" dirty="0"/>
              <a:t>Edit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Edit Simulation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Change Scenario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000" dirty="0"/>
              <a:t>View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Scenario details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Simulation details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View all countries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000" dirty="0"/>
              <a:t>Simulation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Run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Pause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Reset</a:t>
            </a:r>
            <a:endParaRPr lang="en-GB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000" dirty="0"/>
              <a:t>Preferences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Appearance preferences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000" dirty="0"/>
              <a:t>Help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Online manual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Local manual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000" dirty="0"/>
              <a:t>Quit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1600" dirty="0"/>
              <a:t>Close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76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80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Rdg Vesta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 Echavez</dc:creator>
  <cp:lastModifiedBy>Czar Echavez</cp:lastModifiedBy>
  <cp:revision>15</cp:revision>
  <dcterms:created xsi:type="dcterms:W3CDTF">2018-03-20T12:45:57Z</dcterms:created>
  <dcterms:modified xsi:type="dcterms:W3CDTF">2018-04-11T01:39:46Z</dcterms:modified>
</cp:coreProperties>
</file>