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8472" autoAdjust="0"/>
  </p:normalViewPr>
  <p:slideViewPr>
    <p:cSldViewPr snapToGrid="0">
      <p:cViewPr varScale="1">
        <p:scale>
          <a:sx n="90" d="100"/>
          <a:sy n="90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48952-E5DD-402F-8DDC-E0119A60F42A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12D-D5C1-45E8-BDBF-9E760814F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62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0" y="-8238"/>
            <a:ext cx="12192000" cy="841316"/>
            <a:chOff x="0" y="-8238"/>
            <a:chExt cx="12192000" cy="84131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8330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0" y="-8238"/>
            <a:ext cx="12192000" cy="841316"/>
            <a:chOff x="0" y="-8238"/>
            <a:chExt cx="12192000" cy="84131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8330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45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1316"/>
            <a:ext cx="10515600" cy="849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2" name="Rectangle 11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91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578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3505" y="2850386"/>
            <a:ext cx="1495674" cy="841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3505" y="2850386"/>
            <a:ext cx="1495674" cy="8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8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1316"/>
            <a:ext cx="10515600" cy="849372"/>
          </a:xfrm>
        </p:spPr>
        <p:txBody>
          <a:bodyPr/>
          <a:lstStyle>
            <a:lvl1pPr algn="ctr">
              <a:defRPr lang="en-US" sz="4400" kern="1200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3" name="Rectangle 12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70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3" name="Rectangle 12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7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1316"/>
            <a:ext cx="10515600" cy="849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4" name="Rectangle 13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20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1316"/>
            <a:ext cx="10515600" cy="849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6" name="Rectangle 15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75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1316"/>
            <a:ext cx="10515600" cy="849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2" name="Rectangle 11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23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1" name="Rectangle 10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2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4" name="Rectangle 13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252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4" name="Rectangle 13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82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46726"/>
            <a:ext cx="10515600" cy="843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AC634-23A6-4B5C-BF29-3879BD5BF6BD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B0E3-D7C0-48B2-A430-52A425E727D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8" name="Rectangle 7"/>
            <p:cNvSpPr/>
            <p:nvPr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 userDrawn="1"/>
        </p:nvGrpSpPr>
        <p:grpSpPr>
          <a:xfrm>
            <a:off x="-13648" y="-13648"/>
            <a:ext cx="12205648" cy="860374"/>
            <a:chOff x="0" y="-27296"/>
            <a:chExt cx="12192000" cy="86037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-27296"/>
              <a:ext cx="12192000" cy="8603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163" y="-8238"/>
              <a:ext cx="1495674" cy="841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1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1566"/>
            <a:ext cx="9144000" cy="4622276"/>
          </a:xfrm>
        </p:spPr>
        <p:txBody>
          <a:bodyPr>
            <a:normAutofit/>
          </a:bodyPr>
          <a:lstStyle/>
          <a:p>
            <a:r>
              <a:rPr lang="en-GB" dirty="0">
                <a:latin typeface="Impact" panose="020B0806030902050204" pitchFamily="34" charset="0"/>
              </a:rPr>
              <a:t>Individual Project</a:t>
            </a:r>
            <a:br>
              <a:rPr lang="en-GB" dirty="0">
                <a:latin typeface="Impact" panose="020B0806030902050204" pitchFamily="34" charset="0"/>
              </a:rPr>
            </a:br>
            <a:r>
              <a:rPr lang="en-GB" dirty="0">
                <a:latin typeface="Impact" panose="020B0806030902050204" pitchFamily="34" charset="0"/>
              </a:rPr>
              <a:t>XF008064</a:t>
            </a:r>
            <a:br>
              <a:rPr lang="en-GB" dirty="0">
                <a:latin typeface="Impact" panose="020B0806030902050204" pitchFamily="34" charset="0"/>
              </a:rPr>
            </a:br>
            <a:br>
              <a:rPr lang="en-GB" dirty="0">
                <a:latin typeface="Impact" panose="020B0806030902050204" pitchFamily="34" charset="0"/>
              </a:rPr>
            </a:br>
            <a:r>
              <a:rPr lang="en-GB" dirty="0">
                <a:latin typeface="Impact" panose="020B0806030902050204" pitchFamily="34" charset="0"/>
              </a:rPr>
              <a:t>ZEUS</a:t>
            </a:r>
            <a:br>
              <a:rPr lang="en-GB" dirty="0">
                <a:latin typeface="Impact" panose="020B0806030902050204" pitchFamily="34" charset="0"/>
              </a:rPr>
            </a:br>
            <a:endParaRPr lang="en-GB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2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FAAD-95C9-4AEE-AFEA-477EB893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to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787A-3F5E-4D16-B5E0-EBBC1EEF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44" y="1783095"/>
            <a:ext cx="5413744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Development:</a:t>
            </a:r>
          </a:p>
          <a:p>
            <a:pPr>
              <a:buFontTx/>
              <a:buChar char="-"/>
            </a:pPr>
            <a:r>
              <a:rPr lang="en-GB" sz="2000" dirty="0"/>
              <a:t>Need to make sure everything works first then can be polished during testing</a:t>
            </a:r>
          </a:p>
          <a:p>
            <a:pPr>
              <a:buFontTx/>
              <a:buChar char="-"/>
            </a:pPr>
            <a:r>
              <a:rPr lang="en-GB" sz="2000" dirty="0"/>
              <a:t>Scenario creator needs to be double checked if the proper outputs are actually being given</a:t>
            </a:r>
          </a:p>
          <a:p>
            <a:pPr>
              <a:buFontTx/>
              <a:buChar char="-"/>
            </a:pPr>
            <a:r>
              <a:rPr lang="en-GB" sz="2000" dirty="0"/>
              <a:t>Need to create the simulation part of the simulator. It cannot currently simulate but is so far an amazing interactive map</a:t>
            </a:r>
          </a:p>
          <a:p>
            <a:pPr>
              <a:buFontTx/>
              <a:buChar char="-"/>
            </a:pPr>
            <a:r>
              <a:rPr lang="en-GB" sz="2000" dirty="0"/>
              <a:t>Possible User Experience addons like a parser which automatically adds data from well known sources such as CIA World Book etc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20D08B-D870-4BE0-9D60-245838877121}"/>
              </a:ext>
            </a:extLst>
          </p:cNvPr>
          <p:cNvSpPr txBox="1">
            <a:spLocks/>
          </p:cNvSpPr>
          <p:nvPr/>
        </p:nvSpPr>
        <p:spPr>
          <a:xfrm>
            <a:off x="7770628" y="1969165"/>
            <a:ext cx="2495107" cy="135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Testing: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 EVERYTHING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E7D19-EAEF-44BD-87D2-7A2D62CB5D40}"/>
              </a:ext>
            </a:extLst>
          </p:cNvPr>
          <p:cNvSpPr txBox="1">
            <a:spLocks/>
          </p:cNvSpPr>
          <p:nvPr/>
        </p:nvSpPr>
        <p:spPr>
          <a:xfrm>
            <a:off x="7690883" y="3325961"/>
            <a:ext cx="2654596" cy="1356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5100" dirty="0"/>
              <a:t>Documentation:</a:t>
            </a:r>
          </a:p>
          <a:p>
            <a:pPr>
              <a:buFontTx/>
              <a:buChar char="-"/>
            </a:pPr>
            <a:r>
              <a:rPr lang="en-GB" dirty="0"/>
              <a:t>Project poster</a:t>
            </a:r>
          </a:p>
          <a:p>
            <a:pPr>
              <a:buFontTx/>
              <a:buChar char="-"/>
            </a:pPr>
            <a:r>
              <a:rPr lang="en-GB" dirty="0"/>
              <a:t>Project report</a:t>
            </a:r>
          </a:p>
          <a:p>
            <a:pPr>
              <a:buFontTx/>
              <a:buChar char="-"/>
            </a:pPr>
            <a:r>
              <a:rPr lang="en-GB" dirty="0"/>
              <a:t>Project log 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B275C-A27B-4BEC-AABF-B247F6965B83}"/>
              </a:ext>
            </a:extLst>
          </p:cNvPr>
          <p:cNvSpPr/>
          <p:nvPr/>
        </p:nvSpPr>
        <p:spPr>
          <a:xfrm>
            <a:off x="0" y="841316"/>
            <a:ext cx="12191999" cy="6016684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2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8AFE-830D-489C-AEB0-9635682F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3642"/>
            <a:ext cx="10515600" cy="849372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4329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8F26-E71F-4C66-8A5F-D609AEB7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ZEUS?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639EE-475B-480E-A054-D63EC4BF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86" y="1974480"/>
            <a:ext cx="819327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Made up of 2 programs.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One is a scenario creator and the other is the main program which actually runs the simulations.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Split into 2 parts to make it easier to develop the overall system AND helps to standardise the data that is used between both programs.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340A6-A9B7-4241-9BCF-C2DC424F0602}"/>
              </a:ext>
            </a:extLst>
          </p:cNvPr>
          <p:cNvSpPr txBox="1"/>
          <p:nvPr/>
        </p:nvSpPr>
        <p:spPr>
          <a:xfrm>
            <a:off x="838200" y="2623066"/>
            <a:ext cx="20095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Z</a:t>
            </a:r>
            <a:r>
              <a:rPr lang="en-GB" sz="3200" dirty="0"/>
              <a:t>ombie</a:t>
            </a:r>
          </a:p>
          <a:p>
            <a:r>
              <a:rPr lang="en-GB" sz="3200" dirty="0">
                <a:solidFill>
                  <a:srgbClr val="FF0000"/>
                </a:solidFill>
              </a:rPr>
              <a:t>E</a:t>
            </a:r>
            <a:r>
              <a:rPr lang="en-GB" sz="3200" dirty="0"/>
              <a:t>pidemic</a:t>
            </a:r>
          </a:p>
          <a:p>
            <a:r>
              <a:rPr lang="en-GB" sz="3200" dirty="0">
                <a:solidFill>
                  <a:srgbClr val="FF0000"/>
                </a:solidFill>
              </a:rPr>
              <a:t>U</a:t>
            </a:r>
            <a:r>
              <a:rPr lang="en-GB" sz="3200" dirty="0"/>
              <a:t>niverse</a:t>
            </a:r>
          </a:p>
          <a:p>
            <a:r>
              <a:rPr lang="en-GB" sz="3200" dirty="0">
                <a:solidFill>
                  <a:srgbClr val="FF0000"/>
                </a:solidFill>
              </a:rPr>
              <a:t>S</a:t>
            </a:r>
            <a:r>
              <a:rPr lang="en-GB" sz="3200" dirty="0"/>
              <a:t>imulator</a:t>
            </a:r>
          </a:p>
        </p:txBody>
      </p:sp>
    </p:spTree>
    <p:extLst>
      <p:ext uri="{BB962C8B-B14F-4D97-AF65-F5344CB8AC3E}">
        <p14:creationId xmlns:p14="http://schemas.microsoft.com/office/powerpoint/2010/main" val="218332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8406-D394-48A7-BACB-C761E686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90CF-AE12-4B20-BA19-A53D0FFE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1825625"/>
            <a:ext cx="59010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Where more advanced users of the system can create their own scenarios which are not pre loaded.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Although the maps have to be in specific format:</a:t>
            </a:r>
          </a:p>
          <a:p>
            <a:pPr marL="0" indent="0">
              <a:buNone/>
            </a:pPr>
            <a:r>
              <a:rPr lang="en-GB" dirty="0"/>
              <a:t>- 16:9 ratio and preferably large images</a:t>
            </a:r>
          </a:p>
          <a:p>
            <a:pPr marL="0" indent="0">
              <a:buNone/>
            </a:pPr>
            <a:r>
              <a:rPr lang="en-GB" dirty="0"/>
              <a:t>- Each country is a single RGB value</a:t>
            </a:r>
          </a:p>
          <a:p>
            <a:pPr marL="0" indent="0">
              <a:buNone/>
            </a:pPr>
            <a:r>
              <a:rPr lang="en-GB" dirty="0"/>
              <a:t>- Background is either transparent or defined (defined is in progress)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296A-A318-4BE9-93A0-6FB21D345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72" y="2222204"/>
            <a:ext cx="5703741" cy="30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1718-839D-4F68-A277-2B53E0B7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4BCA-F6DB-46B1-B4A9-49C7490C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Simulator uses the scenario data to load countries as well as the map which will be rendered.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Also functions as an interactive map that displays country data.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Currently, both programs look similar. But both will end up doing completely different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98B69-20B2-43E9-88F1-929F3B28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360063"/>
            <a:ext cx="6095999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8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4D17-21D2-4943-AFC8-0BB262D5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7EC3-F2EF-44DD-90FF-023D3F09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4981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scenario files have data which are used to essentially build the world that the simulation will be run in.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file is generally split into 3 parts. The first 1 lines are the scenario name and the map image respectively.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rest are the country data.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country data itself is split into 14 parts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6F2BE-0BC8-4219-9F48-15130AC2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858" y="2613007"/>
            <a:ext cx="4250063" cy="2418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BCEE9E-10EF-4530-88BF-076F5D4A1F51}"/>
              </a:ext>
            </a:extLst>
          </p:cNvPr>
          <p:cNvSpPr txBox="1"/>
          <p:nvPr/>
        </p:nvSpPr>
        <p:spPr>
          <a:xfrm>
            <a:off x="9537405" y="1456660"/>
            <a:ext cx="18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A8080-700D-48B4-87BF-F915D6C54818}"/>
              </a:ext>
            </a:extLst>
          </p:cNvPr>
          <p:cNvSpPr txBox="1"/>
          <p:nvPr/>
        </p:nvSpPr>
        <p:spPr>
          <a:xfrm>
            <a:off x="9764233" y="2064915"/>
            <a:ext cx="225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 Map Image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E38B25-C2DE-4753-BDA8-7483A703CA4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080205" y="2249581"/>
            <a:ext cx="684028" cy="72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53F58A-D98A-4935-80C3-AF9F28FAFC1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721010" y="1641326"/>
            <a:ext cx="1816395" cy="120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6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E074-E14D-41FA-916D-77DC7397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Country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3041C-E726-4505-BCBF-BDC456589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18" b="21207"/>
          <a:stretch/>
        </p:blipFill>
        <p:spPr>
          <a:xfrm>
            <a:off x="1104010" y="4679836"/>
            <a:ext cx="8850548" cy="265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4635B9-FA65-4AEA-9CAD-93F157159D37}"/>
              </a:ext>
            </a:extLst>
          </p:cNvPr>
          <p:cNvSpPr txBox="1"/>
          <p:nvPr/>
        </p:nvSpPr>
        <p:spPr>
          <a:xfrm>
            <a:off x="103478" y="5732413"/>
            <a:ext cx="204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Unique country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512EE-9F12-4C75-8148-25663F2F39D4}"/>
              </a:ext>
            </a:extLst>
          </p:cNvPr>
          <p:cNvSpPr txBox="1"/>
          <p:nvPr/>
        </p:nvSpPr>
        <p:spPr>
          <a:xfrm>
            <a:off x="2087035" y="5369853"/>
            <a:ext cx="204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4CAB2-CB8A-4CAD-A2C5-9D749ACD8DD0}"/>
              </a:ext>
            </a:extLst>
          </p:cNvPr>
          <p:cNvSpPr txBox="1"/>
          <p:nvPr/>
        </p:nvSpPr>
        <p:spPr>
          <a:xfrm>
            <a:off x="1091505" y="3196072"/>
            <a:ext cx="204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Identifying RGB values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C0935-BCF0-43B0-B3E3-328B41D25E6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124204" y="4930815"/>
            <a:ext cx="859598" cy="80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802484-8F26-4E79-A4A5-FB7566A3273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849526" y="4930815"/>
            <a:ext cx="258235" cy="43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8443D-8FF2-41EE-AB8F-3DFD28FCBE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12231" y="3842403"/>
            <a:ext cx="1472831" cy="837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C8A7B5-CDB0-4742-BD1F-D38B483B310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12231" y="3842403"/>
            <a:ext cx="2003751" cy="8374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163C86-9686-40AA-9BC7-5D57F458DBE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12231" y="3842403"/>
            <a:ext cx="2505988" cy="8374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E7590C-D273-4F03-A567-EF1770F98294}"/>
              </a:ext>
            </a:extLst>
          </p:cNvPr>
          <p:cNvSpPr txBox="1"/>
          <p:nvPr/>
        </p:nvSpPr>
        <p:spPr>
          <a:xfrm>
            <a:off x="4054549" y="2276457"/>
            <a:ext cx="125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F6D906-57ED-4790-9113-949D6099182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4680098" y="2645789"/>
            <a:ext cx="849186" cy="203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D4C628-3102-4BC8-889A-A9B5BC66820A}"/>
              </a:ext>
            </a:extLst>
          </p:cNvPr>
          <p:cNvSpPr txBox="1"/>
          <p:nvPr/>
        </p:nvSpPr>
        <p:spPr>
          <a:xfrm>
            <a:off x="5359359" y="5265605"/>
            <a:ext cx="65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GDP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359C2A-2F4F-44F8-862B-1E29A6713926}"/>
              </a:ext>
            </a:extLst>
          </p:cNvPr>
          <p:cNvSpPr txBox="1"/>
          <p:nvPr/>
        </p:nvSpPr>
        <p:spPr>
          <a:xfrm>
            <a:off x="5677253" y="2549741"/>
            <a:ext cx="116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Military spending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F799EA-D8D2-48DF-8B21-CC0156393713}"/>
              </a:ext>
            </a:extLst>
          </p:cNvPr>
          <p:cNvSpPr txBox="1"/>
          <p:nvPr/>
        </p:nvSpPr>
        <p:spPr>
          <a:xfrm>
            <a:off x="7075961" y="5194103"/>
            <a:ext cx="118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Research spending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A60F9-A17A-4D0D-AAC4-DC04876F4248}"/>
              </a:ext>
            </a:extLst>
          </p:cNvPr>
          <p:cNvSpPr txBox="1"/>
          <p:nvPr/>
        </p:nvSpPr>
        <p:spPr>
          <a:xfrm>
            <a:off x="7415544" y="2261932"/>
            <a:ext cx="1694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Climate types (temperature and humidity)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4E632F-2965-4278-857D-9314165F20A3}"/>
              </a:ext>
            </a:extLst>
          </p:cNvPr>
          <p:cNvSpPr txBox="1"/>
          <p:nvPr/>
        </p:nvSpPr>
        <p:spPr>
          <a:xfrm>
            <a:off x="9486006" y="2603670"/>
            <a:ext cx="2061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unique IDs of countries connected to this country</a:t>
            </a:r>
          </a:p>
          <a:p>
            <a:r>
              <a:rPr lang="en-GB" dirty="0"/>
              <a:t>i.e. land borders</a:t>
            </a:r>
          </a:p>
          <a:p>
            <a:r>
              <a:rPr lang="en-GB" dirty="0"/>
              <a:t>Ocean links</a:t>
            </a:r>
          </a:p>
          <a:p>
            <a:r>
              <a:rPr lang="en-GB" dirty="0"/>
              <a:t>And air links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0555F4-9D44-4485-83E2-7E0C62926BB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011132" y="4945539"/>
            <a:ext cx="433190" cy="50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12245B-6D93-4354-8509-51DD7CD6861E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257259" y="3196072"/>
            <a:ext cx="984746" cy="148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B03E13-E9AE-4E60-8F52-19E3D6E00FE3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7509151" y="4945538"/>
            <a:ext cx="160195" cy="24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1358D9-F176-49ED-8B9F-4EF0702C4239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820285" y="3185262"/>
            <a:ext cx="442445" cy="149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139DD9-A90F-4F6D-92E2-F8F5E9FBE4F5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076020" y="3185262"/>
            <a:ext cx="186710" cy="148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89C4A63-7DD8-4643-827E-0F6153D51A81}"/>
              </a:ext>
            </a:extLst>
          </p:cNvPr>
          <p:cNvSpPr/>
          <p:nvPr/>
        </p:nvSpPr>
        <p:spPr>
          <a:xfrm>
            <a:off x="8262729" y="4679836"/>
            <a:ext cx="578281" cy="265702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169905-963D-46C2-B1F8-D268590D49F8}"/>
              </a:ext>
            </a:extLst>
          </p:cNvPr>
          <p:cNvCxnSpPr>
            <a:cxnSpLocks/>
            <a:stCxn id="33" idx="1"/>
            <a:endCxn id="70" idx="0"/>
          </p:cNvCxnSpPr>
          <p:nvPr/>
        </p:nvCxnSpPr>
        <p:spPr>
          <a:xfrm flipH="1">
            <a:off x="8551870" y="3619333"/>
            <a:ext cx="934136" cy="106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4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C5A2-67C9-4FA0-BE35-AF9D5253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in the world is this possible?!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C9E0-C3A4-4AC4-835B-D2FCF487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51" y="1825625"/>
            <a:ext cx="671886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There are multiple technologies involved in the project: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SDL (Simple </a:t>
            </a:r>
            <a:r>
              <a:rPr lang="en-GB" sz="2000" dirty="0" err="1"/>
              <a:t>Directmedia</a:t>
            </a:r>
            <a:r>
              <a:rPr lang="en-GB" sz="2000" dirty="0"/>
              <a:t> Layer):</a:t>
            </a:r>
          </a:p>
          <a:p>
            <a:pPr marL="0" indent="0">
              <a:buNone/>
            </a:pPr>
            <a:r>
              <a:rPr lang="en-GB" sz="2000" dirty="0"/>
              <a:t>Used for rendering textures to screen i.e. the world map(s) used in the simulation and scenario creator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dear </a:t>
            </a:r>
            <a:r>
              <a:rPr lang="en-GB" sz="2000" dirty="0" err="1"/>
              <a:t>imgui</a:t>
            </a:r>
            <a:r>
              <a:rPr lang="en-GB" sz="2000" dirty="0"/>
              <a:t> (</a:t>
            </a:r>
            <a:r>
              <a:rPr lang="en-GB" sz="2000" dirty="0" err="1"/>
              <a:t>ImGui</a:t>
            </a:r>
            <a:r>
              <a:rPr lang="en-GB" sz="2000" dirty="0"/>
              <a:t>):</a:t>
            </a:r>
          </a:p>
          <a:p>
            <a:pPr marL="0" indent="0">
              <a:buNone/>
            </a:pPr>
            <a:r>
              <a:rPr lang="en-GB" sz="2000" dirty="0"/>
              <a:t>A graphical user interface that is created by another person which is usable in both C and C++ and makes use of SDL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C++:</a:t>
            </a:r>
          </a:p>
          <a:p>
            <a:pPr marL="0" indent="0">
              <a:buNone/>
            </a:pPr>
            <a:r>
              <a:rPr lang="en-GB" sz="2000" dirty="0"/>
              <a:t>The project is developed using the C++ computer language</a:t>
            </a:r>
          </a:p>
        </p:txBody>
      </p:sp>
      <p:pic>
        <p:nvPicPr>
          <p:cNvPr id="1030" name="Picture 6" descr="ISO C++ Logo.svg">
            <a:extLst>
              <a:ext uri="{FF2B5EF4-FFF2-40B4-BE49-F238E27FC236}">
                <a16:creationId xmlns:a16="http://schemas.microsoft.com/office/drawing/2014/main" id="{5A81FF52-F899-4036-8F69-7DFFBEB5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537" y="4183920"/>
            <a:ext cx="1634312" cy="18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ABDDCBE-06A2-4426-9C13-402B1859BDC8}"/>
              </a:ext>
            </a:extLst>
          </p:cNvPr>
          <p:cNvGrpSpPr/>
          <p:nvPr/>
        </p:nvGrpSpPr>
        <p:grpSpPr>
          <a:xfrm>
            <a:off x="6702756" y="2953676"/>
            <a:ext cx="3331092" cy="2133055"/>
            <a:chOff x="6783572" y="2579393"/>
            <a:chExt cx="3331092" cy="2133055"/>
          </a:xfrm>
        </p:grpSpPr>
        <p:pic>
          <p:nvPicPr>
            <p:cNvPr id="1032" name="Picture 8" descr="https://avatars2.githubusercontent.com/u/8225057?s=460&amp;v=4">
              <a:extLst>
                <a:ext uri="{FF2B5EF4-FFF2-40B4-BE49-F238E27FC236}">
                  <a16:creationId xmlns:a16="http://schemas.microsoft.com/office/drawing/2014/main" id="{2F2DB4FF-6E69-4DBD-9AE1-E80A138E8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175" y="2579393"/>
              <a:ext cx="1593886" cy="15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8EC6E2-6F2F-426C-AC82-5E63908566C2}"/>
                </a:ext>
              </a:extLst>
            </p:cNvPr>
            <p:cNvSpPr txBox="1"/>
            <p:nvPr/>
          </p:nvSpPr>
          <p:spPr>
            <a:xfrm>
              <a:off x="6783572" y="4189228"/>
              <a:ext cx="3331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Ocornut</a:t>
              </a:r>
              <a:r>
                <a:rPr lang="en-GB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– dear </a:t>
              </a:r>
              <a:r>
                <a:rPr lang="en-GB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imgui</a:t>
              </a:r>
              <a:r>
                <a:rPr lang="en-GB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creator</a:t>
              </a:r>
            </a:p>
            <a:p>
              <a:pPr algn="ctr"/>
              <a:r>
                <a:rPr lang="en-GB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https://github.com/ocornut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FF673B-E278-4FBF-A1B8-3A3694D1AB24}"/>
              </a:ext>
            </a:extLst>
          </p:cNvPr>
          <p:cNvGrpSpPr/>
          <p:nvPr/>
        </p:nvGrpSpPr>
        <p:grpSpPr>
          <a:xfrm>
            <a:off x="9165245" y="1554225"/>
            <a:ext cx="3257180" cy="1822997"/>
            <a:chOff x="9101397" y="1598760"/>
            <a:chExt cx="3257180" cy="1822997"/>
          </a:xfrm>
        </p:grpSpPr>
        <p:pic>
          <p:nvPicPr>
            <p:cNvPr id="1028" name="Picture 4" descr="Image result for SDL">
              <a:extLst>
                <a:ext uri="{FF2B5EF4-FFF2-40B4-BE49-F238E27FC236}">
                  <a16:creationId xmlns:a16="http://schemas.microsoft.com/office/drawing/2014/main" id="{9D2DE3C9-6F07-4D8F-A2C5-039352548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397" y="1598760"/>
              <a:ext cx="2749451" cy="1593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AEC86E-0446-493A-BE48-92F75D84D50B}"/>
                </a:ext>
              </a:extLst>
            </p:cNvPr>
            <p:cNvSpPr txBox="1"/>
            <p:nvPr/>
          </p:nvSpPr>
          <p:spPr>
            <a:xfrm>
              <a:off x="9835116" y="3113980"/>
              <a:ext cx="2523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https://www.libsdl.org/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25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7E80-53BD-4278-A2D4-574DABFE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dear </a:t>
            </a:r>
            <a:r>
              <a:rPr lang="en-GB" dirty="0" err="1"/>
              <a:t>imgui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9BD9-D5BD-4A29-A509-AA67BCD1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5595" cy="21190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Dear </a:t>
            </a:r>
            <a:r>
              <a:rPr lang="en-GB" dirty="0" err="1"/>
              <a:t>ImGui</a:t>
            </a:r>
            <a:r>
              <a:rPr lang="en-GB" dirty="0"/>
              <a:t> is also being developed alongside this project i.e. the developer </a:t>
            </a:r>
            <a:r>
              <a:rPr lang="en-GB" dirty="0" err="1"/>
              <a:t>ocornut</a:t>
            </a:r>
            <a:r>
              <a:rPr lang="en-GB" dirty="0"/>
              <a:t> is still actively changing </a:t>
            </a:r>
            <a:r>
              <a:rPr lang="en-GB" dirty="0" err="1"/>
              <a:t>ImGui</a:t>
            </a:r>
            <a:r>
              <a:rPr lang="en-GB" dirty="0"/>
              <a:t> while I am using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have to be able to adapt to the changes so that my code still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1CFAF-33E0-4FC0-A8D0-8A0494B8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36" y="4513188"/>
            <a:ext cx="71247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9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C2E-73F4-4CC0-B971-1ECD6879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A4E5D-982E-4C45-A0A6-830A92C2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24" y="1552464"/>
            <a:ext cx="8688351" cy="3993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03C8A-7FDC-48F4-93CC-FE284562B74E}"/>
              </a:ext>
            </a:extLst>
          </p:cNvPr>
          <p:cNvSpPr txBox="1"/>
          <p:nvPr/>
        </p:nvSpPr>
        <p:spPr>
          <a:xfrm>
            <a:off x="8102009" y="3179985"/>
            <a:ext cx="314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Should be  around here by now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689409-93CA-4B6B-A593-69AA7A8F6FD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708607" y="3364651"/>
            <a:ext cx="393402" cy="4524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24908F-2631-49CE-A876-43D047613749}"/>
              </a:ext>
            </a:extLst>
          </p:cNvPr>
          <p:cNvSpPr txBox="1"/>
          <p:nvPr/>
        </p:nvSpPr>
        <p:spPr>
          <a:xfrm>
            <a:off x="4758070" y="4664276"/>
            <a:ext cx="314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I’m still around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0E25DD-59EC-4470-909A-39694BEE6F5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331689" y="3982140"/>
            <a:ext cx="568841" cy="6821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2B9E6C-6770-4BF2-8C9C-2D101B54C137}"/>
              </a:ext>
            </a:extLst>
          </p:cNvPr>
          <p:cNvSpPr txBox="1"/>
          <p:nvPr/>
        </p:nvSpPr>
        <p:spPr>
          <a:xfrm>
            <a:off x="935665" y="574158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Assuming no delays from other assignments, the project would still be finished by the end of March or start of April anyway</a:t>
            </a:r>
          </a:p>
        </p:txBody>
      </p:sp>
    </p:spTree>
    <p:extLst>
      <p:ext uri="{BB962C8B-B14F-4D97-AF65-F5344CB8AC3E}">
        <p14:creationId xmlns:p14="http://schemas.microsoft.com/office/powerpoint/2010/main" val="1901072515"/>
      </p:ext>
    </p:extLst>
  </p:cSld>
  <p:clrMapOvr>
    <a:masterClrMapping/>
  </p:clrMapOvr>
</p:sld>
</file>

<file path=ppt/theme/theme1.xml><?xml version="1.0" encoding="utf-8"?>
<a:theme xmlns:a="http://schemas.openxmlformats.org/drawingml/2006/main" name="CzarecLigh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emes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zarecLight" id="{217609AD-92F5-428A-86DD-C205FCCB2862}" vid="{30D59606-DC5D-4512-9CCD-EAF2A012EF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CzarecLight</Template>
  <TotalTime>8653</TotalTime>
  <Words>557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CzarecLight</vt:lpstr>
      <vt:lpstr>Individual Project XF008064  ZEUS </vt:lpstr>
      <vt:lpstr>What is ZEUS?</vt:lpstr>
      <vt:lpstr>Scenario Creator</vt:lpstr>
      <vt:lpstr>The Simulator</vt:lpstr>
      <vt:lpstr>Scenario Files</vt:lpstr>
      <vt:lpstr>Country data</vt:lpstr>
      <vt:lpstr>How in the world is this possible?!</vt:lpstr>
      <vt:lpstr>dear imgui</vt:lpstr>
      <vt:lpstr>Original Plan</vt:lpstr>
      <vt:lpstr>What needs to be done?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 Ian Echavez</dc:creator>
  <cp:lastModifiedBy>Czar Echavez</cp:lastModifiedBy>
  <cp:revision>88</cp:revision>
  <dcterms:created xsi:type="dcterms:W3CDTF">2017-03-01T16:55:30Z</dcterms:created>
  <dcterms:modified xsi:type="dcterms:W3CDTF">2018-02-13T02:41:16Z</dcterms:modified>
</cp:coreProperties>
</file>