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2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7B8E-4B5D-3D47-6D66-2540DA5A6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37070-440F-E501-EAE1-95BB307B5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402F7-2914-F8F1-6FE5-E1B867D0F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52B-6DEE-444E-82DE-71DA158E8532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791E0-5A31-E9A1-128E-BABCAF72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86F0A-5D69-CEC4-A18B-EC83EA2A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C94-0D7E-4141-A7A0-0634A234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1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059C-2500-1271-6AB4-C7D23F94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F3E59-050E-C941-78BA-9C73DBB77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7A2B7-5089-9D89-D7BF-5DBD82B1C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52B-6DEE-444E-82DE-71DA158E8532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901F4-7A8F-996C-69AE-2BB30CB4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1ADB0-2C3F-6965-14A3-55896CB7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C94-0D7E-4141-A7A0-0634A234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5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CBF927-79BE-44CC-17E3-D68724224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7E607-061D-C0F3-B28C-CF2742EE1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5A8F3-D36A-7FC7-B7B8-70B47B54F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52B-6DEE-444E-82DE-71DA158E8532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9A65E-E1C5-24C1-770F-9E2A67D1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F631F-EA2E-1C80-4FC8-0F214986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C94-0D7E-4141-A7A0-0634A234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2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2F69-2C7E-859F-AD84-7DAAB8E1A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85A25-D20A-7CE4-853B-C5E9D02A3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9527F-31D2-942F-33DA-A9DB63FE8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52B-6DEE-444E-82DE-71DA158E8532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D948E-FE83-FCC2-7341-1AC93F32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DAF72-BBF3-CC32-0219-78AD7210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C94-0D7E-4141-A7A0-0634A234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0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A1AA-BCE3-4A1F-BFCE-EF7308C63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D504B-0523-7873-99AC-9B0D6056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24575-DF29-C75F-4A09-3B227D52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52B-6DEE-444E-82DE-71DA158E8532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F0741-085D-50EC-6D4E-F8C60DA8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12806-5B5D-96FE-2D8C-85EE55AE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C94-0D7E-4141-A7A0-0634A234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7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37EA-83EE-2E22-0F6E-AA5440977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9A6DE-BCC5-F78A-159E-034043A96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BC7A-3F77-FDBF-53E2-14B665682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A3F3C-0137-DF0C-2698-843700A9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52B-6DEE-444E-82DE-71DA158E8532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7715E-2E70-B3C2-BFF7-ACCDD295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DF6C7-ACF9-B97D-FD07-29209685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C94-0D7E-4141-A7A0-0634A234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9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E7B8-5EE1-E9BA-6555-6B03B799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5039D-EC0F-EAE3-84F1-D07C693A9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212EE-937E-1F39-4423-B7672CCA9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DF8AA-7FB1-30EE-7837-1EF1CCA0B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2C2DA-31B3-60FF-30F8-2BD467871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CA1C63-B55A-C8A2-2BDD-24A9DC8B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52B-6DEE-444E-82DE-71DA158E8532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A42CD7-5E26-2294-19A8-6C29AABF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E1DAB-F85F-FF8D-51B7-2F999ED9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C94-0D7E-4141-A7A0-0634A234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9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7241-0557-3D27-57CB-FC3A7BEE2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8E5C8-F203-81E3-BFFA-2B2339FE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52B-6DEE-444E-82DE-71DA158E8532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1D46C-9695-2B59-879A-B222ACD7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85E67-26AF-A254-C43F-1862D49F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C94-0D7E-4141-A7A0-0634A234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DFD2D-F1C9-1FEA-D496-9FF5CA16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52B-6DEE-444E-82DE-71DA158E8532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C14FFA-1D4B-22C1-9E34-B4D6F185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4AFF8-B59C-CE64-A63F-81E33153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C94-0D7E-4141-A7A0-0634A234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3020-9EBD-EAB5-1E8C-2615BFE1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3B1F7-86ED-0299-9389-B3AA04533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6895E-497E-15D7-8077-4B6B33C41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5BFD5-520B-D462-3133-55E32086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52B-6DEE-444E-82DE-71DA158E8532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C01B5-182F-CFC8-60D2-1320C26B6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7C9C2-E3F0-3214-CDAA-0F908EA5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C94-0D7E-4141-A7A0-0634A234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0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AD66-CB22-D10D-8CF8-61B2A0C6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C07669-5136-814F-DA75-9583D86E2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71896-CB8C-703C-CC07-33EAAC501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8FA4B-F0BD-2AD7-D87B-4B873534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52B-6DEE-444E-82DE-71DA158E8532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937C4-B2FB-32A0-2F3D-94320123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247B2-4D10-88D3-3CC1-44220F13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C94-0D7E-4141-A7A0-0634A234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5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A7862-5D99-65F8-7BA3-0CBB0254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70F9E-D16D-0B08-72A4-EB84F0A85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98FB1-0F3E-73B7-6469-250351117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A852B-6DEE-444E-82DE-71DA158E8532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D9D5E-AFF0-C89F-DF6E-67BB587F5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4B0EE-552A-BDE0-CD99-876B5B32C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E0C94-0D7E-4141-A7A0-0634A234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7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3DE88-1F01-21FF-3A7A-D6685DF93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TETRIS-JFX</a:t>
            </a:r>
          </a:p>
        </p:txBody>
      </p:sp>
    </p:spTree>
    <p:extLst>
      <p:ext uri="{BB962C8B-B14F-4D97-AF65-F5344CB8AC3E}">
        <p14:creationId xmlns:p14="http://schemas.microsoft.com/office/powerpoint/2010/main" val="395717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FF47-9314-DCB2-FC9F-04DA164D2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Tetris?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45E33-C889-F472-8A36-98ECD837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Simple yet fun experience for the user</a:t>
            </a:r>
          </a:p>
          <a:p>
            <a:r>
              <a:rPr lang="en-US" dirty="0">
                <a:solidFill>
                  <a:schemeClr val="bg1"/>
                </a:solidFill>
              </a:rPr>
              <a:t>Ended up being challenging</a:t>
            </a:r>
          </a:p>
          <a:p>
            <a:r>
              <a:rPr lang="en-US" dirty="0">
                <a:solidFill>
                  <a:schemeClr val="bg1"/>
                </a:solidFill>
              </a:rPr>
              <a:t>Random shapes composed of different tiles on a mesh</a:t>
            </a:r>
          </a:p>
          <a:p>
            <a:r>
              <a:rPr lang="en-US" dirty="0">
                <a:solidFill>
                  <a:schemeClr val="bg1"/>
                </a:solidFill>
              </a:rPr>
              <a:t>Color coded shapes</a:t>
            </a:r>
          </a:p>
          <a:p>
            <a:r>
              <a:rPr lang="en-US" dirty="0">
                <a:solidFill>
                  <a:schemeClr val="bg1"/>
                </a:solidFill>
              </a:rPr>
              <a:t>Executing strategies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5F9FA4-59D9-CEDE-C69E-9ED4EB615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966" y="3370704"/>
            <a:ext cx="1754796" cy="312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0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1B9FD3-6A25-87E5-0D77-32FFEDB27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600" y="0"/>
            <a:ext cx="48688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FBA9DF2-1108-2CCB-6AC7-49C48497D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290" y="570272"/>
            <a:ext cx="3414310" cy="125852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06845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F3482F-5701-C207-D775-ABE9FDBB9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943" y="0"/>
            <a:ext cx="50581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8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E3399F-3468-D196-187F-4B3008851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06" y="1293963"/>
            <a:ext cx="9363188" cy="522249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C4D9A93-1C97-1F46-B9AA-D04207B57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396550"/>
          </a:xfrm>
        </p:spPr>
        <p:txBody>
          <a:bodyPr/>
          <a:lstStyle/>
          <a:p>
            <a:r>
              <a:rPr lang="en-US" dirty="0"/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2408354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AF758-B944-C2A0-DDD2-BF9AA5432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67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NOW LET’S GO ON WITH THE DEMO!!!</a:t>
            </a:r>
          </a:p>
        </p:txBody>
      </p:sp>
    </p:spTree>
    <p:extLst>
      <p:ext uri="{BB962C8B-B14F-4D97-AF65-F5344CB8AC3E}">
        <p14:creationId xmlns:p14="http://schemas.microsoft.com/office/powerpoint/2010/main" val="3129511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40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TETRIS-JFX</vt:lpstr>
      <vt:lpstr>Why Tetris?</vt:lpstr>
      <vt:lpstr>Example:</vt:lpstr>
      <vt:lpstr>PowerPoint Presentation</vt:lpstr>
      <vt:lpstr>UML</vt:lpstr>
      <vt:lpstr>NOW LET’S GO ON WITH THE DEMO!!!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TETRIS-JFX</dc:title>
  <dc:creator>Cesar Trocea</dc:creator>
  <cp:lastModifiedBy>Cesar Trocea</cp:lastModifiedBy>
  <cp:revision>1</cp:revision>
  <dcterms:created xsi:type="dcterms:W3CDTF">2022-11-28T00:19:22Z</dcterms:created>
  <dcterms:modified xsi:type="dcterms:W3CDTF">2022-11-28T01:15:33Z</dcterms:modified>
</cp:coreProperties>
</file>