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B332-25FA-4585-9567-43CF1FADD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55FF3-4BF8-4294-8D3D-F2B71A5EF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799EA-37B3-47D9-898D-C43B3E18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0E7C-802D-4E18-964D-7DD504A3DF7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0A412-3DA7-49CB-94F7-329C18298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BD086-3E1D-4FF8-9F2A-87E68061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EA12-91B7-4175-B6CF-21635D55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4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9CD5-7B69-42BB-A74C-C9455735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10EA2-707D-4D71-BFC9-044960118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2591A-D498-482C-83A7-44D0731A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0E7C-802D-4E18-964D-7DD504A3DF7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BF9E7-31D4-4826-A3AB-26C12A3C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06981-40D4-455F-B4B4-5750FE86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EA12-91B7-4175-B6CF-21635D55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8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82111-B054-4913-80A6-FF84F021A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B0166-E621-40C1-BF99-6756CB641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3DDD-E1B8-459E-8AE6-FB522135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0E7C-802D-4E18-964D-7DD504A3DF7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F451-7DAC-4350-8FC7-1173B2BC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4481E-CBE7-4B7B-AFD9-DCA696F7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EA12-91B7-4175-B6CF-21635D55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8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031A-AFCE-4B5F-B3EA-A0176C6E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91F3-DF46-481F-8308-911F083F3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24102-2687-4D20-B8C6-7B2F4809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0E7C-802D-4E18-964D-7DD504A3DF7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8C301-1052-476D-8D89-095CA0A1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C78B0-C090-43F5-A3E2-650AF345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EA12-91B7-4175-B6CF-21635D55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0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E678-985F-445B-96A9-2770F07B9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91651-C4D3-4C14-921B-F60688FA7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420ED-106F-4C05-BA64-9E4565AA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0E7C-802D-4E18-964D-7DD504A3DF7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317A6-2498-4124-A43C-EA97ECBC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FAF56-AC85-49E9-8313-A7FF2FFD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EA12-91B7-4175-B6CF-21635D55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5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B1E9-C508-4A8A-BAAB-C2A3A59E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58069-7D96-4468-A76E-56FCC9242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5F607-5B9C-4595-BF3D-5D57B939F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E503B-019D-4C87-8B52-92AB4431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0E7C-802D-4E18-964D-7DD504A3DF7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6EC6E-6F61-45EB-A63A-180650DD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23B7C-4447-4CF9-8841-7F5E7032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EA12-91B7-4175-B6CF-21635D55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8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F204-0255-4924-8034-61B986C7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BBD43-A5F8-456E-B428-EB9CCF9DC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330E5-7626-4702-B727-770389094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CC947-07C3-4CF0-9E6A-83D9009C2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FC77A-083B-4FAE-90C8-6FA6105AE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170C0-F4B7-4175-A01E-D76C4D61A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0E7C-802D-4E18-964D-7DD504A3DF7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662F7-45BD-4D16-A249-5ADA658E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020DC-7166-4D54-A7A4-F4F1D71E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EA12-91B7-4175-B6CF-21635D55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2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BBD2-BF3C-4541-9ACF-6980778A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4D866-8468-4BB5-B863-4E7016D1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0E7C-802D-4E18-964D-7DD504A3DF7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504D3-C110-4A4B-B99D-3BD9F52F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CD032-8D90-4DD8-BFD0-207AA73F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EA12-91B7-4175-B6CF-21635D55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0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0564A-F42A-4978-8A07-076EC50D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0E7C-802D-4E18-964D-7DD504A3DF7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A72AA-13FD-46CF-B100-92BD421C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0BD6E-542F-49F9-A32C-49B3DC20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EA12-91B7-4175-B6CF-21635D55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7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7583-6E68-4E1B-AA03-71F826CF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279B1-D3C0-4423-8DB9-B8ACAED21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C50B5-267E-4DE6-93D0-386D4A4C1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EDD91-2F91-48F2-8D85-0D4BC3F2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0E7C-802D-4E18-964D-7DD504A3DF7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AE9DF-8E22-4536-A813-2D8DD318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70A10-99F7-409D-A262-4DD53FB2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EA12-91B7-4175-B6CF-21635D55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0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2ED3-81F4-49A1-9D46-5E01E3BB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4878E-7CAE-4363-9A14-097DA3A58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DC175-D222-48B6-94B3-F65ED6EE1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E621C-46A3-43B7-8B2C-76CAA9AC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0E7C-802D-4E18-964D-7DD504A3DF7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89B78-B37D-4195-9939-E6BBAEF2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419A9-627B-47B7-AE89-9BD6C2DF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EA12-91B7-4175-B6CF-21635D55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4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FA5BB-21C4-4668-A411-3F83A0B2F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7DAAE-9415-4B83-A977-408A3B11E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5B5D0-F0EA-4A03-995D-FC272299C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50E7C-802D-4E18-964D-7DD504A3DF7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F93E8-43C1-4F4C-A9ED-3B838C9D7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D5A04-40A8-415F-9339-9B8753A83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CEA12-91B7-4175-B6CF-21635D55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6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7D78B1D-2068-4E2D-AF35-B5B04C74B963}"/>
              </a:ext>
            </a:extLst>
          </p:cNvPr>
          <p:cNvGrpSpPr/>
          <p:nvPr/>
        </p:nvGrpSpPr>
        <p:grpSpPr>
          <a:xfrm>
            <a:off x="225751" y="1601711"/>
            <a:ext cx="11582400" cy="4977805"/>
            <a:chOff x="157383" y="1191508"/>
            <a:chExt cx="11582400" cy="49778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52A0235-08BC-467F-A496-E9E16E606FE9}"/>
                </a:ext>
              </a:extLst>
            </p:cNvPr>
            <p:cNvGrpSpPr/>
            <p:nvPr/>
          </p:nvGrpSpPr>
          <p:grpSpPr>
            <a:xfrm>
              <a:off x="985437" y="1191508"/>
              <a:ext cx="10754346" cy="4977805"/>
              <a:chOff x="318687" y="1524883"/>
              <a:chExt cx="10754346" cy="497780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6FEC090D-3A26-4164-BF31-D4E19ED8BD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8687" y="3757612"/>
                <a:ext cx="3519488" cy="2509838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1A0EEFD2-C6C3-413D-9135-64FB6A9EE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2608" y="4154775"/>
                <a:ext cx="7210425" cy="2347913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DA35130-A0D3-4AC1-90E5-A036E89D9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6958" y="1524883"/>
                <a:ext cx="6696075" cy="2724150"/>
              </a:xfrm>
              <a:prstGeom prst="rect">
                <a:avLst/>
              </a:prstGeom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EA312F1-433D-42F5-B310-9F62EBA2E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7383" y="1472495"/>
              <a:ext cx="4629150" cy="2162175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B22CFA5-A66E-4158-A6AE-7D860E467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4825" l="0" r="91223">
                        <a14:foregroundMark x1="10345" y1="46880" x2="9613" y2="42009"/>
                        <a14:foregroundMark x1="20794" y1="14460" x2="20794" y2="11416"/>
                        <a14:foregroundMark x1="30721" y1="17960" x2="34274" y2="19939"/>
                        <a14:foregroundMark x1="31139" y1="16134" x2="36155" y2="23744"/>
                        <a14:foregroundMark x1="10658" y1="40335" x2="14838" y2="43379"/>
                        <a14:foregroundMark x1="10345" y1="41248" x2="9404" y2="41553"/>
                        <a14:foregroundMark x1="70533" y1="80518" x2="77638" y2="91781"/>
                        <a14:foregroundMark x1="77638" y1="91781" x2="88819" y2="91476"/>
                        <a14:foregroundMark x1="88819" y1="91476" x2="88715" y2="76104"/>
                        <a14:foregroundMark x1="88715" y1="76104" x2="78892" y2="70928"/>
                        <a14:foregroundMark x1="88715" y1="94977" x2="91327" y2="80518"/>
                        <a14:foregroundMark x1="6792" y1="43075" x2="10867" y2="47793"/>
                        <a14:foregroundMark x1="3344" y1="45053" x2="8046" y2="48858"/>
                        <a14:foregroundMark x1="31661" y1="17199" x2="35423" y2="20700"/>
                        <a14:foregroundMark x1="34274" y1="17960" x2="33229" y2="18265"/>
                        <a14:foregroundMark x1="34901" y1="22070" x2="29990" y2="8980"/>
                        <a14:foregroundMark x1="19122" y1="10654" x2="14107" y2="4566"/>
                        <a14:foregroundMark x1="17450" y1="4414" x2="13689" y2="0"/>
                        <a14:foregroundMark x1="7106" y1="48097" x2="0" y2="43683"/>
                        <a14:foregroundMark x1="5643" y1="46119" x2="1463" y2="41705"/>
                        <a14:foregroundMark x1="2612" y1="44444" x2="12957" y2="39269"/>
                        <a14:foregroundMark x1="68234" y1="85693" x2="68966" y2="91781"/>
                        <a14:foregroundMark x1="67294" y1="93912" x2="67921" y2="84323"/>
                        <a14:foregroundMark x1="68652" y1="91172" x2="74817" y2="89041"/>
                        <a14:foregroundMark x1="23197" y1="46423" x2="41066" y2="64231"/>
                        <a14:foregroundMark x1="41066" y1="64231" x2="51411" y2="68950"/>
                        <a14:foregroundMark x1="51411" y1="68950" x2="59770" y2="79452"/>
                        <a14:foregroundMark x1="59770" y1="79452" x2="68234" y2="84932"/>
                        <a14:foregroundMark x1="7524" y1="48250" x2="18704" y2="46880"/>
                        <a14:foregroundMark x1="18704" y1="46880" x2="25078" y2="47184"/>
                        <a14:foregroundMark x1="35214" y1="26788" x2="38245" y2="17504"/>
                        <a14:foregroundMark x1="27586" y1="19330" x2="33020" y2="13394"/>
                        <a14:foregroundMark x1="27586" y1="19330" x2="21735" y2="82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126544">
            <a:off x="776149" y="-96137"/>
            <a:ext cx="4557713" cy="3128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F52D79-E593-405B-A563-CF3357960EC6}"/>
              </a:ext>
            </a:extLst>
          </p:cNvPr>
          <p:cNvSpPr txBox="1"/>
          <p:nvPr/>
        </p:nvSpPr>
        <p:spPr>
          <a:xfrm>
            <a:off x="6058287" y="401382"/>
            <a:ext cx="5546220" cy="12003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Starship Loads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Lines Drawing and OML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2/13/19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4EED83-D4C6-4D58-804D-AB9FBDC48012}"/>
              </a:ext>
            </a:extLst>
          </p:cNvPr>
          <p:cNvSpPr/>
          <p:nvPr/>
        </p:nvSpPr>
        <p:spPr>
          <a:xfrm>
            <a:off x="82609" y="72639"/>
            <a:ext cx="12026782" cy="67127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Crews, Benjamin</dc:creator>
  <cp:lastModifiedBy>Crews, Benjamin</cp:lastModifiedBy>
  <cp:revision>3</cp:revision>
  <dcterms:created xsi:type="dcterms:W3CDTF">2019-02-12T16:51:11Z</dcterms:created>
  <dcterms:modified xsi:type="dcterms:W3CDTF">2019-02-13T15:44:04Z</dcterms:modified>
</cp:coreProperties>
</file>