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4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A532-9220-4733-AE32-8979C6C66C2B}" type="datetimeFigureOut">
              <a:rPr lang="pl-PL" smtClean="0"/>
              <a:t>26.05.2024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4A28-DBA0-4549-BDC5-DA1D1996A2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030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A532-9220-4733-AE32-8979C6C66C2B}" type="datetimeFigureOut">
              <a:rPr lang="pl-PL" smtClean="0"/>
              <a:t>26.05.2024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4A28-DBA0-4549-BDC5-DA1D1996A2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792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A532-9220-4733-AE32-8979C6C66C2B}" type="datetimeFigureOut">
              <a:rPr lang="pl-PL" smtClean="0"/>
              <a:t>26.05.2024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4A28-DBA0-4549-BDC5-DA1D1996A2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6702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A532-9220-4733-AE32-8979C6C66C2B}" type="datetimeFigureOut">
              <a:rPr lang="pl-PL" smtClean="0"/>
              <a:t>26.05.2024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4A28-DBA0-4549-BDC5-DA1D1996A236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795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A532-9220-4733-AE32-8979C6C66C2B}" type="datetimeFigureOut">
              <a:rPr lang="pl-PL" smtClean="0"/>
              <a:t>26.05.2024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4A28-DBA0-4549-BDC5-DA1D1996A2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9568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A532-9220-4733-AE32-8979C6C66C2B}" type="datetimeFigureOut">
              <a:rPr lang="pl-PL" smtClean="0"/>
              <a:t>26.05.2024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4A28-DBA0-4549-BDC5-DA1D1996A2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166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A532-9220-4733-AE32-8979C6C66C2B}" type="datetimeFigureOut">
              <a:rPr lang="pl-PL" smtClean="0"/>
              <a:t>26.05.2024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4A28-DBA0-4549-BDC5-DA1D1996A2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1683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A532-9220-4733-AE32-8979C6C66C2B}" type="datetimeFigureOut">
              <a:rPr lang="pl-PL" smtClean="0"/>
              <a:t>26.05.2024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4A28-DBA0-4549-BDC5-DA1D1996A2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5808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A532-9220-4733-AE32-8979C6C66C2B}" type="datetimeFigureOut">
              <a:rPr lang="pl-PL" smtClean="0"/>
              <a:t>26.05.2024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4A28-DBA0-4549-BDC5-DA1D1996A2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350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A532-9220-4733-AE32-8979C6C66C2B}" type="datetimeFigureOut">
              <a:rPr lang="pl-PL" smtClean="0"/>
              <a:t>26.05.2024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4A28-DBA0-4549-BDC5-DA1D1996A2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315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A532-9220-4733-AE32-8979C6C66C2B}" type="datetimeFigureOut">
              <a:rPr lang="pl-PL" smtClean="0"/>
              <a:t>26.05.2024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4A28-DBA0-4549-BDC5-DA1D1996A2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705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A532-9220-4733-AE32-8979C6C66C2B}" type="datetimeFigureOut">
              <a:rPr lang="pl-PL" smtClean="0"/>
              <a:t>26.05.2024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4A28-DBA0-4549-BDC5-DA1D1996A2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829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A532-9220-4733-AE32-8979C6C66C2B}" type="datetimeFigureOut">
              <a:rPr lang="pl-PL" smtClean="0"/>
              <a:t>26.05.2024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4A28-DBA0-4549-BDC5-DA1D1996A2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976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A532-9220-4733-AE32-8979C6C66C2B}" type="datetimeFigureOut">
              <a:rPr lang="pl-PL" smtClean="0"/>
              <a:t>26.05.2024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4A28-DBA0-4549-BDC5-DA1D1996A2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883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A532-9220-4733-AE32-8979C6C66C2B}" type="datetimeFigureOut">
              <a:rPr lang="pl-PL" smtClean="0"/>
              <a:t>26.05.2024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4A28-DBA0-4549-BDC5-DA1D1996A2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90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A532-9220-4733-AE32-8979C6C66C2B}" type="datetimeFigureOut">
              <a:rPr lang="pl-PL" smtClean="0"/>
              <a:t>26.05.2024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4A28-DBA0-4549-BDC5-DA1D1996A2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807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A532-9220-4733-AE32-8979C6C66C2B}" type="datetimeFigureOut">
              <a:rPr lang="pl-PL" smtClean="0"/>
              <a:t>26.05.2024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4A28-DBA0-4549-BDC5-DA1D1996A2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584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68A532-9220-4733-AE32-8979C6C66C2B}" type="datetimeFigureOut">
              <a:rPr lang="pl-PL" smtClean="0"/>
              <a:t>26.05.2024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E4A28-DBA0-4549-BDC5-DA1D1996A2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6670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lligenthives.eu/#/" TargetMode="External"/><Relationship Id="rId2" Type="http://schemas.openxmlformats.org/officeDocument/2006/relationships/hyperlink" Target="https://beesmart.p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iarybook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0AADA7-823C-22D1-4931-72814D532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3060700"/>
          </a:xfrm>
        </p:spPr>
        <p:txBody>
          <a:bodyPr/>
          <a:lstStyle/>
          <a:p>
            <a:r>
              <a:rPr lang="pl-PL" sz="4400" dirty="0"/>
              <a:t>Aplikacja wspomagająca pracę pszczelarzy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D6C2028-6B82-4FC1-B14A-22E677EE4E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Aplikacja w technologii .Net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5D5D10A-1F8C-B06F-82B7-9EB6E03292FE}"/>
              </a:ext>
            </a:extLst>
          </p:cNvPr>
          <p:cNvSpPr txBox="1"/>
          <p:nvPr/>
        </p:nvSpPr>
        <p:spPr>
          <a:xfrm>
            <a:off x="1698527" y="5525770"/>
            <a:ext cx="4293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Promotor: dr inż. Jarosław Zdrojewski </a:t>
            </a:r>
          </a:p>
          <a:p>
            <a:r>
              <a:rPr lang="pl-PL" dirty="0"/>
              <a:t>Autor: Cezary Tytko</a:t>
            </a:r>
          </a:p>
        </p:txBody>
      </p:sp>
    </p:spTree>
    <p:extLst>
      <p:ext uri="{BB962C8B-B14F-4D97-AF65-F5344CB8AC3E}">
        <p14:creationId xmlns:p14="http://schemas.microsoft.com/office/powerpoint/2010/main" val="408002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FB0BBC-C50D-DE28-86FB-6D6224FD4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162" y="1331259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pl-PL" dirty="0"/>
              <a:t>Najważniejszym zadaniem pszczelarzy, jest opieka nad rodziną pszczelą (zwaną ulem lub pniem), podstawowym zadaniem jest wykonywanie tak zwanych przeglądów, polegających na otwarciu ula, sprawdzeniu stanu rodziny i podjęcie odpowiednich działań wynikających z bieżącej potrzeby, albo wcześniej zaplanowanych prac, do tego wymagane jest prowadzenie spisu i notatek, można to robić metodami konwencjonalnymi (papier długopis), albo wspomóc się nowoczesną technologią. Celem jest napisanie aplikacji mobilnej i desktopowe (w technologii .net) wspomagającej pracę pszczelarzy. Aplikacja powinna służyć nie tylko do archiwizacji danych z pasieki, i planowania przeglądów, ale przede wszystkim powinna być nastawiona na wspomaganie pracy w terenie, poprzez możliwie łatwy w obsłudze interfejs (z nastawieniem na większe urządzenia mobilne, czyli tablety)</a:t>
            </a:r>
          </a:p>
        </p:txBody>
      </p:sp>
    </p:spTree>
    <p:extLst>
      <p:ext uri="{BB962C8B-B14F-4D97-AF65-F5344CB8AC3E}">
        <p14:creationId xmlns:p14="http://schemas.microsoft.com/office/powerpoint/2010/main" val="27427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4C40A4-7759-5682-3A92-6E95008A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76722F-6552-9687-9921-F0C12452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Tworzenie spisu pasieki per ul z możliwością ustawiania wielu predefiniowanych parametrów, jak i tworzeniu indywidualnych notatek </a:t>
            </a:r>
          </a:p>
          <a:p>
            <a:r>
              <a:rPr lang="pl-PL" dirty="0"/>
              <a:t>Planowanie przeglądów i innych działań na pasiecie z systemem powiadomień/przypominania </a:t>
            </a:r>
          </a:p>
          <a:p>
            <a:r>
              <a:rPr lang="pl-PL" dirty="0"/>
              <a:t>Tryb prowadzenia przeglądu, przeznaczony do działania w terenie, kiedy pszczelarz wprowadza informacje o stanie ula zgodnie z planem przeglądu </a:t>
            </a:r>
          </a:p>
          <a:p>
            <a:r>
              <a:rPr lang="pl-PL" dirty="0"/>
              <a:t>Prowadzenie stanu magazynowego, gdzie użytkownik wprowadza aktualnie posiadane zasoby, jak liczba ramek, węzy (formowany wosk)</a:t>
            </a:r>
          </a:p>
        </p:txBody>
      </p:sp>
    </p:spTree>
    <p:extLst>
      <p:ext uri="{BB962C8B-B14F-4D97-AF65-F5344CB8AC3E}">
        <p14:creationId xmlns:p14="http://schemas.microsoft.com/office/powerpoint/2010/main" val="348876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8F2556-C1FC-4D30-D7B9-2D5B1DC4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Obecne rozwiązania na rynku: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185708-A72C-2A03-C1B7-054F5CBCE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BeeSmart</a:t>
            </a:r>
            <a:r>
              <a:rPr lang="pl-PL" dirty="0"/>
              <a:t> (</a:t>
            </a:r>
            <a:r>
              <a:rPr lang="pl-PL" dirty="0">
                <a:hlinkClick r:id="rId2"/>
              </a:rPr>
              <a:t>https://beesmart.pl/</a:t>
            </a:r>
            <a:r>
              <a:rPr lang="pl-PL" dirty="0"/>
              <a:t>): Inspekcje z Kalendarzem (planowanie prac przeglądowych), Alerty pogodowe, Raporty, Zarządzanie Magazynem. Aplikacja jest płatna powyżej progu 5 uli.</a:t>
            </a:r>
            <a:endParaRPr lang="pl-PL" dirty="0">
              <a:latin typeface="Arial" panose="020B0604020202020204" pitchFamily="34" charset="0"/>
            </a:endParaRPr>
          </a:p>
          <a:p>
            <a:r>
              <a:rPr lang="pl-PL" dirty="0">
                <a:latin typeface="Arial" panose="020B0604020202020204" pitchFamily="34" charset="0"/>
              </a:rPr>
              <a:t>Inteligentne Ule (</a:t>
            </a:r>
            <a:r>
              <a:rPr lang="pl-PL" dirty="0">
                <a:latin typeface="Arial" panose="020B0604020202020204" pitchFamily="34" charset="0"/>
                <a:hlinkClick r:id="rId3"/>
              </a:rPr>
              <a:t>https://intelligenthives.eu/#/</a:t>
            </a:r>
            <a:r>
              <a:rPr lang="pl-PL" dirty="0">
                <a:latin typeface="Arial" panose="020B0604020202020204" pitchFamily="34" charset="0"/>
              </a:rPr>
              <a:t>): Aplikacja z prostym interfejsem pozwalająca planować działania na pasiece i zarządzać stanem uli, posiada możliwość sparowania z urządzeniem pomiarowym umieszczanym w ulu dostarczającym informacje o stanie ula.</a:t>
            </a:r>
          </a:p>
          <a:p>
            <a:r>
              <a:rPr lang="pl-PL" b="1" dirty="0"/>
              <a:t>Dziennik Pszczelarski </a:t>
            </a:r>
            <a:r>
              <a:rPr lang="pl-PL" dirty="0"/>
              <a:t>(</a:t>
            </a:r>
            <a:r>
              <a:rPr lang="pl-PL" dirty="0">
                <a:hlinkClick r:id="rId4"/>
              </a:rPr>
              <a:t>https://www.apiarybook.com/</a:t>
            </a:r>
            <a:r>
              <a:rPr lang="pl-PL" dirty="0"/>
              <a:t>): Wieloplatformowa aplikacja pozwalająca zarządzać i planować  działania na pasiece, dostępna aż w 19 językach.</a:t>
            </a:r>
            <a:endParaRPr lang="pl-PL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459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8E6434-6F4D-9B30-5656-2FB5DD6C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B0F2B7-4D69-AE08-6CF5-12F9C475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/>
                <a:latin typeface="Arial" panose="020B0604020202020204" pitchFamily="34" charset="0"/>
              </a:rPr>
              <a:t>[1] </a:t>
            </a:r>
            <a:r>
              <a:rPr lang="pl-PL" dirty="0" err="1"/>
              <a:t>Ślósarz</a:t>
            </a:r>
            <a:r>
              <a:rPr lang="pl-PL" dirty="0"/>
              <a:t>, Jan. </a:t>
            </a:r>
            <a:r>
              <a:rPr lang="pl-PL" i="1" dirty="0"/>
              <a:t>Podręcznik dla pszczelarzy</a:t>
            </a:r>
            <a:r>
              <a:rPr lang="pl-PL" dirty="0"/>
              <a:t>. </a:t>
            </a:r>
            <a:r>
              <a:rPr lang="pl-PL" dirty="0" err="1"/>
              <a:t>Tudás</a:t>
            </a:r>
            <a:r>
              <a:rPr lang="pl-PL" dirty="0"/>
              <a:t> </a:t>
            </a:r>
            <a:r>
              <a:rPr lang="pl-PL" dirty="0" err="1"/>
              <a:t>Alapítvány</a:t>
            </a:r>
            <a:r>
              <a:rPr lang="pl-PL" dirty="0"/>
              <a:t>, 2020. https://books.google.com/books?hl=pl&amp;lr=&amp;id=zTnoDwAAQBAJ&amp;oi=fnd&amp;pg=PA1&amp;dq=aplikacja+dla+pszczelarzy&amp;ots=NQUNKg536F&amp;sig=u1-Jufx7b1yfbLwdUuCHy36KzvE</a:t>
            </a:r>
          </a:p>
          <a:p>
            <a:r>
              <a:rPr lang="pl-PL" dirty="0">
                <a:latin typeface="Arial" panose="020B0604020202020204" pitchFamily="34" charset="0"/>
              </a:rPr>
              <a:t>[</a:t>
            </a:r>
            <a:r>
              <a:rPr lang="pl-PL" dirty="0">
                <a:effectLst/>
                <a:latin typeface="Arial" panose="020B0604020202020204" pitchFamily="34" charset="0"/>
              </a:rPr>
              <a:t>2] </a:t>
            </a:r>
            <a:r>
              <a:rPr lang="en-US" dirty="0" err="1"/>
              <a:t>Danieli</a:t>
            </a:r>
            <a:r>
              <a:rPr lang="en-US" dirty="0"/>
              <a:t>, Pier Paolo, et al. "Precision Beekeeping Systems: State of the Art, Pros and Cons, and Their Application as Tools for Advancing the Beekeeping Sector." </a:t>
            </a:r>
            <a:r>
              <a:rPr lang="en-US" i="1" dirty="0"/>
              <a:t>Animals</a:t>
            </a:r>
            <a:r>
              <a:rPr lang="en-US" dirty="0"/>
              <a:t> 14.1 (2023): 70.</a:t>
            </a:r>
            <a:r>
              <a:rPr lang="pl-PL" dirty="0"/>
              <a:t> https://www.mdpi.com/2076-2615/14/1/70</a:t>
            </a:r>
          </a:p>
          <a:p>
            <a:r>
              <a:rPr lang="pl-PL" dirty="0">
                <a:effectLst/>
                <a:latin typeface="Arial" panose="020B0604020202020204" pitchFamily="34" charset="0"/>
              </a:rPr>
              <a:t>[3] </a:t>
            </a:r>
            <a:r>
              <a:rPr lang="pl-PL" dirty="0"/>
              <a:t>Perry, Stephen C. </a:t>
            </a:r>
            <a:r>
              <a:rPr lang="pl-PL" i="1" dirty="0"/>
              <a:t>C# i. NET</a:t>
            </a:r>
            <a:r>
              <a:rPr lang="pl-PL" dirty="0"/>
              <a:t>. Wydawnictwo Helion, 2006. http://pdf.helion.pl/cshnet/cshnet-1.pdf</a:t>
            </a:r>
          </a:p>
        </p:txBody>
      </p:sp>
    </p:spTree>
    <p:extLst>
      <p:ext uri="{BB962C8B-B14F-4D97-AF65-F5344CB8AC3E}">
        <p14:creationId xmlns:p14="http://schemas.microsoft.com/office/powerpoint/2010/main" val="81713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09D0F3-7193-1309-4795-35DB2554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Dziękuje za Uwagę!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9841DE-7B5A-0954-61F3-BE4033035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Cezary Tytko</a:t>
            </a:r>
          </a:p>
        </p:txBody>
      </p:sp>
    </p:spTree>
    <p:extLst>
      <p:ext uri="{BB962C8B-B14F-4D97-AF65-F5344CB8AC3E}">
        <p14:creationId xmlns:p14="http://schemas.microsoft.com/office/powerpoint/2010/main" val="1356195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</TotalTime>
  <Words>474</Words>
  <Application>Microsoft Office PowerPoint</Application>
  <PresentationFormat>Panoramiczny</PresentationFormat>
  <Paragraphs>20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Jon</vt:lpstr>
      <vt:lpstr>Aplikacja wspomagająca pracę pszczelarzy </vt:lpstr>
      <vt:lpstr>Prezentacja programu PowerPoint</vt:lpstr>
      <vt:lpstr>Specyfikacja </vt:lpstr>
      <vt:lpstr>Obecne rozwiązania na rynku:</vt:lpstr>
      <vt:lpstr>Literatura:</vt:lpstr>
      <vt:lpstr>Dziękuje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Wczesne wykrywane bezdechu sennego na podstawie badanie EKG</dc:title>
  <dc:creator>Cezary Tytko</dc:creator>
  <cp:lastModifiedBy>Cezary Tytko</cp:lastModifiedBy>
  <cp:revision>7</cp:revision>
  <dcterms:created xsi:type="dcterms:W3CDTF">2024-04-09T11:25:27Z</dcterms:created>
  <dcterms:modified xsi:type="dcterms:W3CDTF">2024-05-26T19:25:32Z</dcterms:modified>
</cp:coreProperties>
</file>