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64" r:id="rId2"/>
    <p:sldId id="266" r:id="rId3"/>
    <p:sldId id="267" r:id="rId4"/>
    <p:sldId id="265" r:id="rId5"/>
    <p:sldId id="278" r:id="rId6"/>
    <p:sldId id="273" r:id="rId7"/>
    <p:sldId id="268" r:id="rId8"/>
    <p:sldId id="269" r:id="rId9"/>
    <p:sldId id="280" r:id="rId10"/>
    <p:sldId id="281" r:id="rId11"/>
    <p:sldId id="282" r:id="rId12"/>
    <p:sldId id="286" r:id="rId13"/>
    <p:sldId id="287" r:id="rId14"/>
    <p:sldId id="285" r:id="rId15"/>
    <p:sldId id="284" r:id="rId16"/>
    <p:sldId id="292" r:id="rId17"/>
    <p:sldId id="291" r:id="rId18"/>
    <p:sldId id="274" r:id="rId19"/>
    <p:sldId id="277" r:id="rId20"/>
    <p:sldId id="275" r:id="rId21"/>
    <p:sldId id="276" r:id="rId22"/>
    <p:sldId id="271" r:id="rId23"/>
    <p:sldId id="279" r:id="rId24"/>
    <p:sldId id="270" r:id="rId25"/>
    <p:sldId id="289"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8B419-7655-B37D-5059-8AC548138113}" v="137" dt="2022-11-09T05:32:29.333"/>
    <p1510:client id="{572DF04C-DE02-BCDB-B3A3-0DAC793E59D2}" v="349" dt="2022-11-09T17:19:10.175"/>
    <p1510:client id="{9BE93685-3020-9C68-0928-96DE5AD80B62}" v="97" dt="2022-11-09T17:33:42.391"/>
    <p1510:client id="{A372EA93-A720-ED2C-B5A1-B402E47C8AFA}" v="2" dt="2022-11-09T15:52:12.891"/>
    <p1510:client id="{B181DC38-1E25-293D-E7E8-5CEC5E8B02E3}" v="2" dt="2022-11-09T17:56:51.235"/>
    <p1510:client id="{D6791A7C-47F9-3DAF-A516-3AD241F4BC04}" v="18" dt="2022-11-08T22:05:44.731"/>
    <p1510:client id="{E7DE2BC5-0C22-A236-BE2F-4C101BA0AD63}" v="641" dt="2022-11-09T01:01:40.122"/>
    <p1510:client id="{ECFC9F04-A852-8CC2-2582-4D34674AC6E8}" v="123" dt="2022-11-09T01:09:18.617"/>
    <p1510:client id="{F68FD634-6F67-1579-9045-700FC1E9D555}" v="255" dt="2022-11-09T00:00:16.883"/>
    <p1510:client id="{F8593ADF-90D7-98AF-520C-157BB4653967}" v="20" dt="2022-11-08T20:39:51.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trader" userId="S::pstrader@syr.edu::a3528588-5838-4f5e-8126-e4f07c50aaf9" providerId="AD" clId="Web-{9BE93685-3020-9C68-0928-96DE5AD80B62}"/>
    <pc:docChg chg="modSld">
      <pc:chgData name="Paul Strader" userId="S::pstrader@syr.edu::a3528588-5838-4f5e-8126-e4f07c50aaf9" providerId="AD" clId="Web-{9BE93685-3020-9C68-0928-96DE5AD80B62}" dt="2022-11-09T17:33:59.424" v="94"/>
      <pc:docMkLst>
        <pc:docMk/>
      </pc:docMkLst>
      <pc:sldChg chg="addSp modSp">
        <pc:chgData name="Paul Strader" userId="S::pstrader@syr.edu::a3528588-5838-4f5e-8126-e4f07c50aaf9" providerId="AD" clId="Web-{9BE93685-3020-9C68-0928-96DE5AD80B62}" dt="2022-11-09T17:33:59.424" v="94"/>
        <pc:sldMkLst>
          <pc:docMk/>
          <pc:sldMk cId="2598998160" sldId="265"/>
        </pc:sldMkLst>
        <pc:spChg chg="mod">
          <ac:chgData name="Paul Strader" userId="S::pstrader@syr.edu::a3528588-5838-4f5e-8126-e4f07c50aaf9" providerId="AD" clId="Web-{9BE93685-3020-9C68-0928-96DE5AD80B62}" dt="2022-11-09T17:33:59.424" v="94"/>
          <ac:spMkLst>
            <pc:docMk/>
            <pc:sldMk cId="2598998160" sldId="265"/>
            <ac:spMk id="2" creationId="{4793E803-F489-8EB0-DFF9-5B203BB49B65}"/>
          </ac:spMkLst>
        </pc:spChg>
        <pc:spChg chg="mod ord">
          <ac:chgData name="Paul Strader" userId="S::pstrader@syr.edu::a3528588-5838-4f5e-8126-e4f07c50aaf9" providerId="AD" clId="Web-{9BE93685-3020-9C68-0928-96DE5AD80B62}" dt="2022-11-09T17:33:59.424" v="94"/>
          <ac:spMkLst>
            <pc:docMk/>
            <pc:sldMk cId="2598998160" sldId="265"/>
            <ac:spMk id="3" creationId="{A2DDF658-1828-C0D1-89B6-E4E2187C9434}"/>
          </ac:spMkLst>
        </pc:spChg>
        <pc:spChg chg="add">
          <ac:chgData name="Paul Strader" userId="S::pstrader@syr.edu::a3528588-5838-4f5e-8126-e4f07c50aaf9" providerId="AD" clId="Web-{9BE93685-3020-9C68-0928-96DE5AD80B62}" dt="2022-11-09T17:33:59.424" v="94"/>
          <ac:spMkLst>
            <pc:docMk/>
            <pc:sldMk cId="2598998160" sldId="265"/>
            <ac:spMk id="5" creationId="{327D73B4-9F5C-4A64-A179-51B9500CB8B5}"/>
          </ac:spMkLst>
        </pc:spChg>
        <pc:spChg chg="add">
          <ac:chgData name="Paul Strader" userId="S::pstrader@syr.edu::a3528588-5838-4f5e-8126-e4f07c50aaf9" providerId="AD" clId="Web-{9BE93685-3020-9C68-0928-96DE5AD80B62}" dt="2022-11-09T17:33:59.424" v="94"/>
          <ac:spMkLst>
            <pc:docMk/>
            <pc:sldMk cId="2598998160" sldId="265"/>
            <ac:spMk id="6" creationId="{C1F06963-6374-4B48-844F-071A9BAAAE02}"/>
          </ac:spMkLst>
        </pc:spChg>
        <pc:spChg chg="add">
          <ac:chgData name="Paul Strader" userId="S::pstrader@syr.edu::a3528588-5838-4f5e-8126-e4f07c50aaf9" providerId="AD" clId="Web-{9BE93685-3020-9C68-0928-96DE5AD80B62}" dt="2022-11-09T17:33:59.424" v="94"/>
          <ac:spMkLst>
            <pc:docMk/>
            <pc:sldMk cId="2598998160" sldId="265"/>
            <ac:spMk id="7" creationId="{6CB927A4-E432-4310-9CD5-E89FF5063179}"/>
          </ac:spMkLst>
        </pc:spChg>
        <pc:spChg chg="add">
          <ac:chgData name="Paul Strader" userId="S::pstrader@syr.edu::a3528588-5838-4f5e-8126-e4f07c50aaf9" providerId="AD" clId="Web-{9BE93685-3020-9C68-0928-96DE5AD80B62}" dt="2022-11-09T17:33:59.424" v="94"/>
          <ac:spMkLst>
            <pc:docMk/>
            <pc:sldMk cId="2598998160" sldId="265"/>
            <ac:spMk id="14" creationId="{1453BF6C-B012-48B7-B4E8-6D7AC7C27D02}"/>
          </ac:spMkLst>
        </pc:spChg>
        <pc:spChg chg="add">
          <ac:chgData name="Paul Strader" userId="S::pstrader@syr.edu::a3528588-5838-4f5e-8126-e4f07c50aaf9" providerId="AD" clId="Web-{9BE93685-3020-9C68-0928-96DE5AD80B62}" dt="2022-11-09T17:33:59.424" v="94"/>
          <ac:spMkLst>
            <pc:docMk/>
            <pc:sldMk cId="2598998160" sldId="265"/>
            <ac:spMk id="16" creationId="{E3020543-B24B-4EC4-8FFC-8DD88EEA91A8}"/>
          </ac:spMkLst>
        </pc:spChg>
        <pc:cxnChg chg="add">
          <ac:chgData name="Paul Strader" userId="S::pstrader@syr.edu::a3528588-5838-4f5e-8126-e4f07c50aaf9" providerId="AD" clId="Web-{9BE93685-3020-9C68-0928-96DE5AD80B62}" dt="2022-11-09T17:33:59.424" v="94"/>
          <ac:cxnSpMkLst>
            <pc:docMk/>
            <pc:sldMk cId="2598998160" sldId="265"/>
            <ac:cxnSpMk id="18" creationId="{C49DA8F6-BCC1-4447-B54C-57856834B94B}"/>
          </ac:cxnSpMkLst>
        </pc:cxnChg>
      </pc:sldChg>
      <pc:sldChg chg="addSp delSp modSp">
        <pc:chgData name="Paul Strader" userId="S::pstrader@syr.edu::a3528588-5838-4f5e-8126-e4f07c50aaf9" providerId="AD" clId="Web-{9BE93685-3020-9C68-0928-96DE5AD80B62}" dt="2022-11-09T17:30:43.782" v="86" actId="1076"/>
        <pc:sldMkLst>
          <pc:docMk/>
          <pc:sldMk cId="650007648" sldId="275"/>
        </pc:sldMkLst>
        <pc:spChg chg="add del">
          <ac:chgData name="Paul Strader" userId="S::pstrader@syr.edu::a3528588-5838-4f5e-8126-e4f07c50aaf9" providerId="AD" clId="Web-{9BE93685-3020-9C68-0928-96DE5AD80B62}" dt="2022-11-09T17:30:30.562" v="84"/>
          <ac:spMkLst>
            <pc:docMk/>
            <pc:sldMk cId="650007648" sldId="275"/>
            <ac:spMk id="3" creationId="{D4F6543C-4364-8306-7E82-95ACCEEA2C2E}"/>
          </ac:spMkLst>
        </pc:spChg>
        <pc:spChg chg="add mod">
          <ac:chgData name="Paul Strader" userId="S::pstrader@syr.edu::a3528588-5838-4f5e-8126-e4f07c50aaf9" providerId="AD" clId="Web-{9BE93685-3020-9C68-0928-96DE5AD80B62}" dt="2022-11-09T17:30:43.782" v="86" actId="1076"/>
          <ac:spMkLst>
            <pc:docMk/>
            <pc:sldMk cId="650007648" sldId="275"/>
            <ac:spMk id="6" creationId="{78FEA9D7-CBFB-4E1F-2213-8DB0F12C53E6}"/>
          </ac:spMkLst>
        </pc:spChg>
        <pc:picChg chg="mod">
          <ac:chgData name="Paul Strader" userId="S::pstrader@syr.edu::a3528588-5838-4f5e-8126-e4f07c50aaf9" providerId="AD" clId="Web-{9BE93685-3020-9C68-0928-96DE5AD80B62}" dt="2022-11-09T17:29:21.119" v="4" actId="1076"/>
          <ac:picMkLst>
            <pc:docMk/>
            <pc:sldMk cId="650007648" sldId="275"/>
            <ac:picMk id="4" creationId="{96E135EA-D6B5-1543-B699-E6189BB833EC}"/>
          </ac:picMkLst>
        </pc:picChg>
      </pc:sldChg>
      <pc:sldChg chg="modSp">
        <pc:chgData name="Paul Strader" userId="S::pstrader@syr.edu::a3528588-5838-4f5e-8126-e4f07c50aaf9" providerId="AD" clId="Web-{9BE93685-3020-9C68-0928-96DE5AD80B62}" dt="2022-11-09T17:30:14.202" v="82" actId="20577"/>
        <pc:sldMkLst>
          <pc:docMk/>
          <pc:sldMk cId="2658992019" sldId="276"/>
        </pc:sldMkLst>
        <pc:spChg chg="mod">
          <ac:chgData name="Paul Strader" userId="S::pstrader@syr.edu::a3528588-5838-4f5e-8126-e4f07c50aaf9" providerId="AD" clId="Web-{9BE93685-3020-9C68-0928-96DE5AD80B62}" dt="2022-11-09T17:30:00.185" v="76" actId="20577"/>
          <ac:spMkLst>
            <pc:docMk/>
            <pc:sldMk cId="2658992019" sldId="276"/>
            <ac:spMk id="2" creationId="{CCB0EBE6-1382-A60D-B4AA-E3E886D75E95}"/>
          </ac:spMkLst>
        </pc:spChg>
        <pc:spChg chg="mod">
          <ac:chgData name="Paul Strader" userId="S::pstrader@syr.edu::a3528588-5838-4f5e-8126-e4f07c50aaf9" providerId="AD" clId="Web-{9BE93685-3020-9C68-0928-96DE5AD80B62}" dt="2022-11-09T17:30:14.202" v="82" actId="20577"/>
          <ac:spMkLst>
            <pc:docMk/>
            <pc:sldMk cId="2658992019" sldId="276"/>
            <ac:spMk id="3" creationId="{C0CBEA69-B336-AE8C-9D4B-FABDF2BC6BAD}"/>
          </ac:spMkLst>
        </pc:spChg>
      </pc:sldChg>
      <pc:sldChg chg="delSp modSp">
        <pc:chgData name="Paul Strader" userId="S::pstrader@syr.edu::a3528588-5838-4f5e-8126-e4f07c50aaf9" providerId="AD" clId="Web-{9BE93685-3020-9C68-0928-96DE5AD80B62}" dt="2022-11-09T17:29:21.010" v="3" actId="1076"/>
        <pc:sldMkLst>
          <pc:docMk/>
          <pc:sldMk cId="1769313929" sldId="277"/>
        </pc:sldMkLst>
        <pc:picChg chg="mod">
          <ac:chgData name="Paul Strader" userId="S::pstrader@syr.edu::a3528588-5838-4f5e-8126-e4f07c50aaf9" providerId="AD" clId="Web-{9BE93685-3020-9C68-0928-96DE5AD80B62}" dt="2022-11-09T17:29:21.010" v="3" actId="1076"/>
          <ac:picMkLst>
            <pc:docMk/>
            <pc:sldMk cId="1769313929" sldId="277"/>
            <ac:picMk id="6" creationId="{030354CA-0B86-12E6-EAAE-5FA91BE7D721}"/>
          </ac:picMkLst>
        </pc:picChg>
        <pc:picChg chg="del">
          <ac:chgData name="Paul Strader" userId="S::pstrader@syr.edu::a3528588-5838-4f5e-8126-e4f07c50aaf9" providerId="AD" clId="Web-{9BE93685-3020-9C68-0928-96DE5AD80B62}" dt="2022-11-09T17:28:42.350" v="0"/>
          <ac:picMkLst>
            <pc:docMk/>
            <pc:sldMk cId="1769313929" sldId="277"/>
            <ac:picMk id="14" creationId="{06798242-A10B-66E5-DD91-1FD95E0E2B30}"/>
          </ac:picMkLst>
        </pc:picChg>
      </pc:sldChg>
      <pc:sldChg chg="modSp">
        <pc:chgData name="Paul Strader" userId="S::pstrader@syr.edu::a3528588-5838-4f5e-8126-e4f07c50aaf9" providerId="AD" clId="Web-{9BE93685-3020-9C68-0928-96DE5AD80B62}" dt="2022-11-09T17:33:14.389" v="92" actId="20577"/>
        <pc:sldMkLst>
          <pc:docMk/>
          <pc:sldMk cId="2939359507" sldId="290"/>
        </pc:sldMkLst>
        <pc:spChg chg="mod">
          <ac:chgData name="Paul Strader" userId="S::pstrader@syr.edu::a3528588-5838-4f5e-8126-e4f07c50aaf9" providerId="AD" clId="Web-{9BE93685-3020-9C68-0928-96DE5AD80B62}" dt="2022-11-09T17:33:14.389" v="92" actId="20577"/>
          <ac:spMkLst>
            <pc:docMk/>
            <pc:sldMk cId="2939359507" sldId="290"/>
            <ac:spMk id="3" creationId="{3A72CE78-B543-41AC-156A-4320E6AC6588}"/>
          </ac:spMkLst>
        </pc:spChg>
      </pc:sldChg>
    </pc:docChg>
  </pc:docChgLst>
  <pc:docChgLst>
    <pc:chgData name="Paul Robert Phillips" userId="S::prphilli@syr.edu::96dd4ef4-4c6e-48c2-9b5b-6ca1ad45d256" providerId="AD" clId="Web-{D71146C5-F948-475C-81E0-A4DE81E0DEE2}"/>
    <pc:docChg chg="addSld modSld sldOrd">
      <pc:chgData name="Paul Robert Phillips" userId="S::prphilli@syr.edu::96dd4ef4-4c6e-48c2-9b5b-6ca1ad45d256" providerId="AD" clId="Web-{D71146C5-F948-475C-81E0-A4DE81E0DEE2}" dt="2022-11-06T23:08:34.861" v="116"/>
      <pc:docMkLst>
        <pc:docMk/>
      </pc:docMkLst>
      <pc:sldChg chg="addSp modSp mod setBg setClrOvrMap">
        <pc:chgData name="Paul Robert Phillips" userId="S::prphilli@syr.edu::96dd4ef4-4c6e-48c2-9b5b-6ca1ad45d256" providerId="AD" clId="Web-{D71146C5-F948-475C-81E0-A4DE81E0DEE2}" dt="2022-11-06T23:07:39.578" v="110"/>
        <pc:sldMkLst>
          <pc:docMk/>
          <pc:sldMk cId="109857222" sldId="256"/>
        </pc:sldMkLst>
        <pc:spChg chg="mod">
          <ac:chgData name="Paul Robert Phillips" userId="S::prphilli@syr.edu::96dd4ef4-4c6e-48c2-9b5b-6ca1ad45d256" providerId="AD" clId="Web-{D71146C5-F948-475C-81E0-A4DE81E0DEE2}" dt="2022-11-06T23:07:39.578" v="110"/>
          <ac:spMkLst>
            <pc:docMk/>
            <pc:sldMk cId="109857222" sldId="256"/>
            <ac:spMk id="2" creationId="{00000000-0000-0000-0000-000000000000}"/>
          </ac:spMkLst>
        </pc:spChg>
        <pc:spChg chg="mod">
          <ac:chgData name="Paul Robert Phillips" userId="S::prphilli@syr.edu::96dd4ef4-4c6e-48c2-9b5b-6ca1ad45d256" providerId="AD" clId="Web-{D71146C5-F948-475C-81E0-A4DE81E0DEE2}" dt="2022-11-06T23:07:39.578" v="110"/>
          <ac:spMkLst>
            <pc:docMk/>
            <pc:sldMk cId="109857222" sldId="256"/>
            <ac:spMk id="3" creationId="{00000000-0000-0000-0000-000000000000}"/>
          </ac:spMkLst>
        </pc:spChg>
        <pc:spChg chg="add">
          <ac:chgData name="Paul Robert Phillips" userId="S::prphilli@syr.edu::96dd4ef4-4c6e-48c2-9b5b-6ca1ad45d256" providerId="AD" clId="Web-{D71146C5-F948-475C-81E0-A4DE81E0DEE2}" dt="2022-11-06T23:07:39.578" v="110"/>
          <ac:spMkLst>
            <pc:docMk/>
            <pc:sldMk cId="109857222" sldId="256"/>
            <ac:spMk id="8" creationId="{DFF2AC85-FAA0-4844-813F-83C04D7382E2}"/>
          </ac:spMkLst>
        </pc:spChg>
        <pc:spChg chg="add">
          <ac:chgData name="Paul Robert Phillips" userId="S::prphilli@syr.edu::96dd4ef4-4c6e-48c2-9b5b-6ca1ad45d256" providerId="AD" clId="Web-{D71146C5-F948-475C-81E0-A4DE81E0DEE2}" dt="2022-11-06T23:07:39.578" v="110"/>
          <ac:spMkLst>
            <pc:docMk/>
            <pc:sldMk cId="109857222" sldId="256"/>
            <ac:spMk id="10" creationId="{89CC0F1E-BAA2-47B1-8F83-7ECB9FD9E009}"/>
          </ac:spMkLst>
        </pc:spChg>
      </pc:sldChg>
      <pc:sldChg chg="addSp modSp new mod setBg setClrOvrMap">
        <pc:chgData name="Paul Robert Phillips" userId="S::prphilli@syr.edu::96dd4ef4-4c6e-48c2-9b5b-6ca1ad45d256" providerId="AD" clId="Web-{D71146C5-F948-475C-81E0-A4DE81E0DEE2}" dt="2022-11-06T23:07:51.594" v="112"/>
        <pc:sldMkLst>
          <pc:docMk/>
          <pc:sldMk cId="2690711059" sldId="257"/>
        </pc:sldMkLst>
        <pc:spChg chg="mod">
          <ac:chgData name="Paul Robert Phillips" userId="S::prphilli@syr.edu::96dd4ef4-4c6e-48c2-9b5b-6ca1ad45d256" providerId="AD" clId="Web-{D71146C5-F948-475C-81E0-A4DE81E0DEE2}" dt="2022-11-06T23:07:51.594" v="112"/>
          <ac:spMkLst>
            <pc:docMk/>
            <pc:sldMk cId="2690711059" sldId="257"/>
            <ac:spMk id="2" creationId="{0EBA7DBF-5674-A2CB-CC81-666B6B0F3020}"/>
          </ac:spMkLst>
        </pc:spChg>
        <pc:spChg chg="mod">
          <ac:chgData name="Paul Robert Phillips" userId="S::prphilli@syr.edu::96dd4ef4-4c6e-48c2-9b5b-6ca1ad45d256" providerId="AD" clId="Web-{D71146C5-F948-475C-81E0-A4DE81E0DEE2}" dt="2022-11-06T23:07:51.594" v="112"/>
          <ac:spMkLst>
            <pc:docMk/>
            <pc:sldMk cId="2690711059" sldId="257"/>
            <ac:spMk id="3" creationId="{33C65B94-3F8B-B640-B4C5-62C30FB9352B}"/>
          </ac:spMkLst>
        </pc:spChg>
        <pc:spChg chg="add">
          <ac:chgData name="Paul Robert Phillips" userId="S::prphilli@syr.edu::96dd4ef4-4c6e-48c2-9b5b-6ca1ad45d256" providerId="AD" clId="Web-{D71146C5-F948-475C-81E0-A4DE81E0DEE2}" dt="2022-11-06T23:07:51.594" v="112"/>
          <ac:spMkLst>
            <pc:docMk/>
            <pc:sldMk cId="2690711059" sldId="257"/>
            <ac:spMk id="8" creationId="{DFF2AC85-FAA0-4844-813F-83C04D7382E2}"/>
          </ac:spMkLst>
        </pc:spChg>
        <pc:spChg chg="add">
          <ac:chgData name="Paul Robert Phillips" userId="S::prphilli@syr.edu::96dd4ef4-4c6e-48c2-9b5b-6ca1ad45d256" providerId="AD" clId="Web-{D71146C5-F948-475C-81E0-A4DE81E0DEE2}" dt="2022-11-06T23:07:51.594" v="112"/>
          <ac:spMkLst>
            <pc:docMk/>
            <pc:sldMk cId="2690711059" sldId="257"/>
            <ac:spMk id="10" creationId="{89CC0F1E-BAA2-47B1-8F83-7ECB9FD9E009}"/>
          </ac:spMkLst>
        </pc:spChg>
      </pc:sldChg>
      <pc:sldChg chg="addSp modSp new mod ord setBg setClrOvrMap">
        <pc:chgData name="Paul Robert Phillips" userId="S::prphilli@syr.edu::96dd4ef4-4c6e-48c2-9b5b-6ca1ad45d256" providerId="AD" clId="Web-{D71146C5-F948-475C-81E0-A4DE81E0DEE2}" dt="2022-11-06T23:07:45.266" v="111"/>
        <pc:sldMkLst>
          <pc:docMk/>
          <pc:sldMk cId="1308684824" sldId="258"/>
        </pc:sldMkLst>
        <pc:spChg chg="mod">
          <ac:chgData name="Paul Robert Phillips" userId="S::prphilli@syr.edu::96dd4ef4-4c6e-48c2-9b5b-6ca1ad45d256" providerId="AD" clId="Web-{D71146C5-F948-475C-81E0-A4DE81E0DEE2}" dt="2022-11-06T23:07:45.266" v="111"/>
          <ac:spMkLst>
            <pc:docMk/>
            <pc:sldMk cId="1308684824" sldId="258"/>
            <ac:spMk id="2" creationId="{E24FC9EF-181A-4DE2-AF27-F0DA77B8815B}"/>
          </ac:spMkLst>
        </pc:spChg>
        <pc:spChg chg="mod">
          <ac:chgData name="Paul Robert Phillips" userId="S::prphilli@syr.edu::96dd4ef4-4c6e-48c2-9b5b-6ca1ad45d256" providerId="AD" clId="Web-{D71146C5-F948-475C-81E0-A4DE81E0DEE2}" dt="2022-11-06T23:07:45.266" v="111"/>
          <ac:spMkLst>
            <pc:docMk/>
            <pc:sldMk cId="1308684824" sldId="258"/>
            <ac:spMk id="3" creationId="{1B42D5F2-66F6-471F-58B6-EAA927CAEC45}"/>
          </ac:spMkLst>
        </pc:spChg>
        <pc:spChg chg="add">
          <ac:chgData name="Paul Robert Phillips" userId="S::prphilli@syr.edu::96dd4ef4-4c6e-48c2-9b5b-6ca1ad45d256" providerId="AD" clId="Web-{D71146C5-F948-475C-81E0-A4DE81E0DEE2}" dt="2022-11-06T23:07:45.266" v="111"/>
          <ac:spMkLst>
            <pc:docMk/>
            <pc:sldMk cId="1308684824" sldId="258"/>
            <ac:spMk id="8" creationId="{AD21898E-86C0-4C8A-A76C-DF33E844C87A}"/>
          </ac:spMkLst>
        </pc:spChg>
        <pc:spChg chg="add">
          <ac:chgData name="Paul Robert Phillips" userId="S::prphilli@syr.edu::96dd4ef4-4c6e-48c2-9b5b-6ca1ad45d256" providerId="AD" clId="Web-{D71146C5-F948-475C-81E0-A4DE81E0DEE2}" dt="2022-11-06T23:07:45.266" v="111"/>
          <ac:spMkLst>
            <pc:docMk/>
            <pc:sldMk cId="1308684824" sldId="258"/>
            <ac:spMk id="10" creationId="{5C8F04BD-D093-45D0-B54C-50FDB308B4EE}"/>
          </ac:spMkLst>
        </pc:spChg>
      </pc:sldChg>
      <pc:sldChg chg="addSp modSp new mod setBg setClrOvrMap">
        <pc:chgData name="Paul Robert Phillips" userId="S::prphilli@syr.edu::96dd4ef4-4c6e-48c2-9b5b-6ca1ad45d256" providerId="AD" clId="Web-{D71146C5-F948-475C-81E0-A4DE81E0DEE2}" dt="2022-11-06T23:08:03.813" v="113"/>
        <pc:sldMkLst>
          <pc:docMk/>
          <pc:sldMk cId="3662059394" sldId="259"/>
        </pc:sldMkLst>
        <pc:spChg chg="mod">
          <ac:chgData name="Paul Robert Phillips" userId="S::prphilli@syr.edu::96dd4ef4-4c6e-48c2-9b5b-6ca1ad45d256" providerId="AD" clId="Web-{D71146C5-F948-475C-81E0-A4DE81E0DEE2}" dt="2022-11-06T23:08:03.813" v="113"/>
          <ac:spMkLst>
            <pc:docMk/>
            <pc:sldMk cId="3662059394" sldId="259"/>
            <ac:spMk id="2" creationId="{05621296-700D-78F8-003B-8853C8F8E1C0}"/>
          </ac:spMkLst>
        </pc:spChg>
        <pc:spChg chg="mod">
          <ac:chgData name="Paul Robert Phillips" userId="S::prphilli@syr.edu::96dd4ef4-4c6e-48c2-9b5b-6ca1ad45d256" providerId="AD" clId="Web-{D71146C5-F948-475C-81E0-A4DE81E0DEE2}" dt="2022-11-06T23:08:03.813" v="113"/>
          <ac:spMkLst>
            <pc:docMk/>
            <pc:sldMk cId="3662059394" sldId="259"/>
            <ac:spMk id="3" creationId="{47B267F9-B9B2-95AC-29B9-1A83A5A5C83D}"/>
          </ac:spMkLst>
        </pc:spChg>
        <pc:spChg chg="add">
          <ac:chgData name="Paul Robert Phillips" userId="S::prphilli@syr.edu::96dd4ef4-4c6e-48c2-9b5b-6ca1ad45d256" providerId="AD" clId="Web-{D71146C5-F948-475C-81E0-A4DE81E0DEE2}" dt="2022-11-06T23:08:03.813" v="113"/>
          <ac:spMkLst>
            <pc:docMk/>
            <pc:sldMk cId="3662059394" sldId="259"/>
            <ac:spMk id="8" creationId="{DFF2AC85-FAA0-4844-813F-83C04D7382E2}"/>
          </ac:spMkLst>
        </pc:spChg>
        <pc:spChg chg="add">
          <ac:chgData name="Paul Robert Phillips" userId="S::prphilli@syr.edu::96dd4ef4-4c6e-48c2-9b5b-6ca1ad45d256" providerId="AD" clId="Web-{D71146C5-F948-475C-81E0-A4DE81E0DEE2}" dt="2022-11-06T23:08:03.813" v="113"/>
          <ac:spMkLst>
            <pc:docMk/>
            <pc:sldMk cId="3662059394" sldId="259"/>
            <ac:spMk id="10" creationId="{89CC0F1E-BAA2-47B1-8F83-7ECB9FD9E009}"/>
          </ac:spMkLst>
        </pc:spChg>
      </pc:sldChg>
      <pc:sldChg chg="addSp modSp new mod setBg setClrOvrMap">
        <pc:chgData name="Paul Robert Phillips" userId="S::prphilli@syr.edu::96dd4ef4-4c6e-48c2-9b5b-6ca1ad45d256" providerId="AD" clId="Web-{D71146C5-F948-475C-81E0-A4DE81E0DEE2}" dt="2022-11-06T23:08:07.829" v="114"/>
        <pc:sldMkLst>
          <pc:docMk/>
          <pc:sldMk cId="3826477841" sldId="260"/>
        </pc:sldMkLst>
        <pc:spChg chg="mod">
          <ac:chgData name="Paul Robert Phillips" userId="S::prphilli@syr.edu::96dd4ef4-4c6e-48c2-9b5b-6ca1ad45d256" providerId="AD" clId="Web-{D71146C5-F948-475C-81E0-A4DE81E0DEE2}" dt="2022-11-06T23:08:07.829" v="114"/>
          <ac:spMkLst>
            <pc:docMk/>
            <pc:sldMk cId="3826477841" sldId="260"/>
            <ac:spMk id="2" creationId="{ED5EFECF-FB07-8447-B8A0-6831ADD14B0D}"/>
          </ac:spMkLst>
        </pc:spChg>
        <pc:spChg chg="mod">
          <ac:chgData name="Paul Robert Phillips" userId="S::prphilli@syr.edu::96dd4ef4-4c6e-48c2-9b5b-6ca1ad45d256" providerId="AD" clId="Web-{D71146C5-F948-475C-81E0-A4DE81E0DEE2}" dt="2022-11-06T23:08:07.829" v="114"/>
          <ac:spMkLst>
            <pc:docMk/>
            <pc:sldMk cId="3826477841" sldId="260"/>
            <ac:spMk id="3" creationId="{D7A005EC-6257-8051-8C0B-D0A05D66DF7E}"/>
          </ac:spMkLst>
        </pc:spChg>
        <pc:spChg chg="add">
          <ac:chgData name="Paul Robert Phillips" userId="S::prphilli@syr.edu::96dd4ef4-4c6e-48c2-9b5b-6ca1ad45d256" providerId="AD" clId="Web-{D71146C5-F948-475C-81E0-A4DE81E0DEE2}" dt="2022-11-06T23:08:07.829" v="114"/>
          <ac:spMkLst>
            <pc:docMk/>
            <pc:sldMk cId="3826477841" sldId="260"/>
            <ac:spMk id="8" creationId="{DFF2AC85-FAA0-4844-813F-83C04D7382E2}"/>
          </ac:spMkLst>
        </pc:spChg>
        <pc:spChg chg="add">
          <ac:chgData name="Paul Robert Phillips" userId="S::prphilli@syr.edu::96dd4ef4-4c6e-48c2-9b5b-6ca1ad45d256" providerId="AD" clId="Web-{D71146C5-F948-475C-81E0-A4DE81E0DEE2}" dt="2022-11-06T23:08:07.829" v="114"/>
          <ac:spMkLst>
            <pc:docMk/>
            <pc:sldMk cId="3826477841" sldId="260"/>
            <ac:spMk id="10" creationId="{89CC0F1E-BAA2-47B1-8F83-7ECB9FD9E009}"/>
          </ac:spMkLst>
        </pc:spChg>
      </pc:sldChg>
      <pc:sldChg chg="addSp delSp modSp new mod setBg setClrOvrMap">
        <pc:chgData name="Paul Robert Phillips" userId="S::prphilli@syr.edu::96dd4ef4-4c6e-48c2-9b5b-6ca1ad45d256" providerId="AD" clId="Web-{D71146C5-F948-475C-81E0-A4DE81E0DEE2}" dt="2022-11-06T23:08:34.861" v="116"/>
        <pc:sldMkLst>
          <pc:docMk/>
          <pc:sldMk cId="2434229265" sldId="261"/>
        </pc:sldMkLst>
        <pc:spChg chg="mod">
          <ac:chgData name="Paul Robert Phillips" userId="S::prphilli@syr.edu::96dd4ef4-4c6e-48c2-9b5b-6ca1ad45d256" providerId="AD" clId="Web-{D71146C5-F948-475C-81E0-A4DE81E0DEE2}" dt="2022-11-06T23:08:34.861" v="116"/>
          <ac:spMkLst>
            <pc:docMk/>
            <pc:sldMk cId="2434229265" sldId="261"/>
            <ac:spMk id="2" creationId="{A75B66CC-DF04-6481-8BBC-20AC22552141}"/>
          </ac:spMkLst>
        </pc:spChg>
        <pc:spChg chg="mod">
          <ac:chgData name="Paul Robert Phillips" userId="S::prphilli@syr.edu::96dd4ef4-4c6e-48c2-9b5b-6ca1ad45d256" providerId="AD" clId="Web-{D71146C5-F948-475C-81E0-A4DE81E0DEE2}" dt="2022-11-06T23:08:34.861" v="116"/>
          <ac:spMkLst>
            <pc:docMk/>
            <pc:sldMk cId="2434229265" sldId="261"/>
            <ac:spMk id="3" creationId="{7E8F72C1-8254-94EB-DC1B-54EE7E25A532}"/>
          </ac:spMkLst>
        </pc:spChg>
        <pc:spChg chg="add del">
          <ac:chgData name="Paul Robert Phillips" userId="S::prphilli@syr.edu::96dd4ef4-4c6e-48c2-9b5b-6ca1ad45d256" providerId="AD" clId="Web-{D71146C5-F948-475C-81E0-A4DE81E0DEE2}" dt="2022-11-06T23:08:34.861" v="116"/>
          <ac:spMkLst>
            <pc:docMk/>
            <pc:sldMk cId="2434229265" sldId="261"/>
            <ac:spMk id="8" creationId="{DFF2AC85-FAA0-4844-813F-83C04D7382E2}"/>
          </ac:spMkLst>
        </pc:spChg>
        <pc:spChg chg="add del">
          <ac:chgData name="Paul Robert Phillips" userId="S::prphilli@syr.edu::96dd4ef4-4c6e-48c2-9b5b-6ca1ad45d256" providerId="AD" clId="Web-{D71146C5-F948-475C-81E0-A4DE81E0DEE2}" dt="2022-11-06T23:08:34.861" v="116"/>
          <ac:spMkLst>
            <pc:docMk/>
            <pc:sldMk cId="2434229265" sldId="261"/>
            <ac:spMk id="10" creationId="{89CC0F1E-BAA2-47B1-8F83-7ECB9FD9E009}"/>
          </ac:spMkLst>
        </pc:spChg>
      </pc:sldChg>
      <pc:sldChg chg="new">
        <pc:chgData name="Paul Robert Phillips" userId="S::prphilli@syr.edu::96dd4ef4-4c6e-48c2-9b5b-6ca1ad45d256" providerId="AD" clId="Web-{D71146C5-F948-475C-81E0-A4DE81E0DEE2}" dt="2022-11-06T23:05:37.948" v="64"/>
        <pc:sldMkLst>
          <pc:docMk/>
          <pc:sldMk cId="1701832980" sldId="262"/>
        </pc:sldMkLst>
      </pc:sldChg>
      <pc:sldChg chg="addSp delSp modSp new mod ord setBg">
        <pc:chgData name="Paul Robert Phillips" userId="S::prphilli@syr.edu::96dd4ef4-4c6e-48c2-9b5b-6ca1ad45d256" providerId="AD" clId="Web-{D71146C5-F948-475C-81E0-A4DE81E0DEE2}" dt="2022-11-06T23:07:28.843" v="109"/>
        <pc:sldMkLst>
          <pc:docMk/>
          <pc:sldMk cId="3313608742" sldId="263"/>
        </pc:sldMkLst>
        <pc:spChg chg="mod">
          <ac:chgData name="Paul Robert Phillips" userId="S::prphilli@syr.edu::96dd4ef4-4c6e-48c2-9b5b-6ca1ad45d256" providerId="AD" clId="Web-{D71146C5-F948-475C-81E0-A4DE81E0DEE2}" dt="2022-11-06T23:07:28.843" v="109"/>
          <ac:spMkLst>
            <pc:docMk/>
            <pc:sldMk cId="3313608742" sldId="263"/>
            <ac:spMk id="2" creationId="{D8BF0631-D2A2-A57F-7D8F-B8CAD9B9430E}"/>
          </ac:spMkLst>
        </pc:spChg>
        <pc:spChg chg="del mod">
          <ac:chgData name="Paul Robert Phillips" userId="S::prphilli@syr.edu::96dd4ef4-4c6e-48c2-9b5b-6ca1ad45d256" providerId="AD" clId="Web-{D71146C5-F948-475C-81E0-A4DE81E0DEE2}" dt="2022-11-06T23:07:28.843" v="109"/>
          <ac:spMkLst>
            <pc:docMk/>
            <pc:sldMk cId="3313608742" sldId="263"/>
            <ac:spMk id="3" creationId="{005100BC-A645-942A-22C5-F684FADC19F9}"/>
          </ac:spMkLst>
        </pc:spChg>
        <pc:spChg chg="add">
          <ac:chgData name="Paul Robert Phillips" userId="S::prphilli@syr.edu::96dd4ef4-4c6e-48c2-9b5b-6ca1ad45d256" providerId="AD" clId="Web-{D71146C5-F948-475C-81E0-A4DE81E0DEE2}" dt="2022-11-06T23:07:28.843" v="109"/>
          <ac:spMkLst>
            <pc:docMk/>
            <pc:sldMk cId="3313608742" sldId="263"/>
            <ac:spMk id="9" creationId="{46C2E80F-49A6-4372-B103-219D417A55ED}"/>
          </ac:spMkLst>
        </pc:spChg>
        <pc:graphicFrameChg chg="add">
          <ac:chgData name="Paul Robert Phillips" userId="S::prphilli@syr.edu::96dd4ef4-4c6e-48c2-9b5b-6ca1ad45d256" providerId="AD" clId="Web-{D71146C5-F948-475C-81E0-A4DE81E0DEE2}" dt="2022-11-06T23:07:28.843" v="109"/>
          <ac:graphicFrameMkLst>
            <pc:docMk/>
            <pc:sldMk cId="3313608742" sldId="263"/>
            <ac:graphicFrameMk id="5" creationId="{0EBBDA74-775D-8413-E945-BCE935D6C7EE}"/>
          </ac:graphicFrameMkLst>
        </pc:graphicFrameChg>
      </pc:sldChg>
    </pc:docChg>
  </pc:docChgLst>
  <pc:docChgLst>
    <pc:chgData name="Adam Vajdak" userId="S::avajdak@syr.edu::752467ac-25cd-4649-aad2-ccdb2751674c" providerId="AD" clId="Web-{F8593ADF-90D7-98AF-520C-157BB4653967}"/>
    <pc:docChg chg="addSld modSld sldOrd">
      <pc:chgData name="Adam Vajdak" userId="S::avajdak@syr.edu::752467ac-25cd-4649-aad2-ccdb2751674c" providerId="AD" clId="Web-{F8593ADF-90D7-98AF-520C-157BB4653967}" dt="2022-11-08T20:39:51.658" v="20" actId="1076"/>
      <pc:docMkLst>
        <pc:docMk/>
      </pc:docMkLst>
      <pc:sldChg chg="modSp">
        <pc:chgData name="Adam Vajdak" userId="S::avajdak@syr.edu::752467ac-25cd-4649-aad2-ccdb2751674c" providerId="AD" clId="Web-{F8593ADF-90D7-98AF-520C-157BB4653967}" dt="2022-11-08T17:46:13.824" v="1" actId="20577"/>
        <pc:sldMkLst>
          <pc:docMk/>
          <pc:sldMk cId="2598998160" sldId="265"/>
        </pc:sldMkLst>
        <pc:spChg chg="mod">
          <ac:chgData name="Adam Vajdak" userId="S::avajdak@syr.edu::752467ac-25cd-4649-aad2-ccdb2751674c" providerId="AD" clId="Web-{F8593ADF-90D7-98AF-520C-157BB4653967}" dt="2022-11-08T17:46:13.824" v="1" actId="20577"/>
          <ac:spMkLst>
            <pc:docMk/>
            <pc:sldMk cId="2598998160" sldId="265"/>
            <ac:spMk id="3" creationId="{A2DDF658-1828-C0D1-89B6-E4E2187C9434}"/>
          </ac:spMkLst>
        </pc:spChg>
      </pc:sldChg>
      <pc:sldChg chg="ord">
        <pc:chgData name="Adam Vajdak" userId="S::avajdak@syr.edu::752467ac-25cd-4649-aad2-ccdb2751674c" providerId="AD" clId="Web-{F8593ADF-90D7-98AF-520C-157BB4653967}" dt="2022-11-08T20:39:34.391" v="19"/>
        <pc:sldMkLst>
          <pc:docMk/>
          <pc:sldMk cId="915501729" sldId="271"/>
        </pc:sldMkLst>
      </pc:sldChg>
      <pc:sldChg chg="modSp">
        <pc:chgData name="Adam Vajdak" userId="S::avajdak@syr.edu::752467ac-25cd-4649-aad2-ccdb2751674c" providerId="AD" clId="Web-{F8593ADF-90D7-98AF-520C-157BB4653967}" dt="2022-11-08T20:39:51.658" v="20" actId="1076"/>
        <pc:sldMkLst>
          <pc:docMk/>
          <pc:sldMk cId="1769313929" sldId="277"/>
        </pc:sldMkLst>
        <pc:picChg chg="mod">
          <ac:chgData name="Adam Vajdak" userId="S::avajdak@syr.edu::752467ac-25cd-4649-aad2-ccdb2751674c" providerId="AD" clId="Web-{F8593ADF-90D7-98AF-520C-157BB4653967}" dt="2022-11-08T20:39:51.658" v="20" actId="1076"/>
          <ac:picMkLst>
            <pc:docMk/>
            <pc:sldMk cId="1769313929" sldId="277"/>
            <ac:picMk id="6" creationId="{030354CA-0B86-12E6-EAAE-5FA91BE7D721}"/>
          </ac:picMkLst>
        </pc:picChg>
      </pc:sldChg>
      <pc:sldChg chg="addSp delSp modSp new">
        <pc:chgData name="Adam Vajdak" userId="S::avajdak@syr.edu::752467ac-25cd-4649-aad2-ccdb2751674c" providerId="AD" clId="Web-{F8593ADF-90D7-98AF-520C-157BB4653967}" dt="2022-11-08T17:47:38.639" v="18" actId="14100"/>
        <pc:sldMkLst>
          <pc:docMk/>
          <pc:sldMk cId="2045315049" sldId="278"/>
        </pc:sldMkLst>
        <pc:spChg chg="mod">
          <ac:chgData name="Adam Vajdak" userId="S::avajdak@syr.edu::752467ac-25cd-4649-aad2-ccdb2751674c" providerId="AD" clId="Web-{F8593ADF-90D7-98AF-520C-157BB4653967}" dt="2022-11-08T17:47:21.389" v="14" actId="1076"/>
          <ac:spMkLst>
            <pc:docMk/>
            <pc:sldMk cId="2045315049" sldId="278"/>
            <ac:spMk id="2" creationId="{1DDECBA1-4A5D-7656-B73F-D0B6BD3BE2C2}"/>
          </ac:spMkLst>
        </pc:spChg>
        <pc:spChg chg="del">
          <ac:chgData name="Adam Vajdak" userId="S::avajdak@syr.edu::752467ac-25cd-4649-aad2-ccdb2751674c" providerId="AD" clId="Web-{F8593ADF-90D7-98AF-520C-157BB4653967}" dt="2022-11-08T17:47:15.096" v="12"/>
          <ac:spMkLst>
            <pc:docMk/>
            <pc:sldMk cId="2045315049" sldId="278"/>
            <ac:spMk id="3" creationId="{B104E244-F89E-E84C-489A-4C58CB5F07D4}"/>
          </ac:spMkLst>
        </pc:spChg>
        <pc:spChg chg="add del mod">
          <ac:chgData name="Adam Vajdak" userId="S::avajdak@syr.edu::752467ac-25cd-4649-aad2-ccdb2751674c" providerId="AD" clId="Web-{F8593ADF-90D7-98AF-520C-157BB4653967}" dt="2022-11-08T17:47:33.045" v="16"/>
          <ac:spMkLst>
            <pc:docMk/>
            <pc:sldMk cId="2045315049" sldId="278"/>
            <ac:spMk id="6" creationId="{2523B030-FE13-B5BF-C5DC-732C1BB510EF}"/>
          </ac:spMkLst>
        </pc:spChg>
        <pc:picChg chg="add del mod ord">
          <ac:chgData name="Adam Vajdak" userId="S::avajdak@syr.edu::752467ac-25cd-4649-aad2-ccdb2751674c" providerId="AD" clId="Web-{F8593ADF-90D7-98AF-520C-157BB4653967}" dt="2022-11-08T17:47:31.873" v="15"/>
          <ac:picMkLst>
            <pc:docMk/>
            <pc:sldMk cId="2045315049" sldId="278"/>
            <ac:picMk id="4" creationId="{1F9137C6-B2EA-82F8-83F5-925DF690B863}"/>
          </ac:picMkLst>
        </pc:picChg>
        <pc:picChg chg="add mod ord">
          <ac:chgData name="Adam Vajdak" userId="S::avajdak@syr.edu::752467ac-25cd-4649-aad2-ccdb2751674c" providerId="AD" clId="Web-{F8593ADF-90D7-98AF-520C-157BB4653967}" dt="2022-11-08T17:47:38.639" v="18" actId="14100"/>
          <ac:picMkLst>
            <pc:docMk/>
            <pc:sldMk cId="2045315049" sldId="278"/>
            <ac:picMk id="7" creationId="{58E67E20-E7C6-4B63-42C7-DDD06BBCE252}"/>
          </ac:picMkLst>
        </pc:picChg>
      </pc:sldChg>
    </pc:docChg>
  </pc:docChgLst>
  <pc:docChgLst>
    <pc:chgData name="Paul Strader" userId="a3528588-5838-4f5e-8126-e4f07c50aaf9" providerId="ADAL" clId="{FD8855A7-33F3-624A-98CC-29AB495AC465}"/>
    <pc:docChg chg="custSel addSld modSld">
      <pc:chgData name="Paul Strader" userId="a3528588-5838-4f5e-8126-e4f07c50aaf9" providerId="ADAL" clId="{FD8855A7-33F3-624A-98CC-29AB495AC465}" dt="2022-11-09T17:55:51.469" v="114" actId="20577"/>
      <pc:docMkLst>
        <pc:docMk/>
      </pc:docMkLst>
      <pc:sldChg chg="modSp mod">
        <pc:chgData name="Paul Strader" userId="a3528588-5838-4f5e-8126-e4f07c50aaf9" providerId="ADAL" clId="{FD8855A7-33F3-624A-98CC-29AB495AC465}" dt="2022-11-09T17:47:39.884" v="7" actId="27636"/>
        <pc:sldMkLst>
          <pc:docMk/>
          <pc:sldMk cId="3055471017" sldId="264"/>
        </pc:sldMkLst>
        <pc:spChg chg="mod">
          <ac:chgData name="Paul Strader" userId="a3528588-5838-4f5e-8126-e4f07c50aaf9" providerId="ADAL" clId="{FD8855A7-33F3-624A-98CC-29AB495AC465}" dt="2022-11-09T17:47:39.828" v="6"/>
          <ac:spMkLst>
            <pc:docMk/>
            <pc:sldMk cId="3055471017" sldId="264"/>
            <ac:spMk id="2" creationId="{AD4B6C95-4FF2-502F-CE33-3F2EEECD19E7}"/>
          </ac:spMkLst>
        </pc:spChg>
        <pc:spChg chg="mod">
          <ac:chgData name="Paul Strader" userId="a3528588-5838-4f5e-8126-e4f07c50aaf9" providerId="ADAL" clId="{FD8855A7-33F3-624A-98CC-29AB495AC465}" dt="2022-11-09T17:47:39.884" v="7" actId="27636"/>
          <ac:spMkLst>
            <pc:docMk/>
            <pc:sldMk cId="3055471017" sldId="264"/>
            <ac:spMk id="3" creationId="{2925CB64-3300-25E8-D7CA-A57CFF44F8A1}"/>
          </ac:spMkLst>
        </pc:spChg>
      </pc:sldChg>
      <pc:sldChg chg="addSp delSp modSp mod delDesignElem chgLayout">
        <pc:chgData name="Paul Strader" userId="a3528588-5838-4f5e-8126-e4f07c50aaf9" providerId="ADAL" clId="{FD8855A7-33F3-624A-98CC-29AB495AC465}" dt="2022-11-09T17:49:57.575" v="25" actId="120"/>
        <pc:sldMkLst>
          <pc:docMk/>
          <pc:sldMk cId="2598998160" sldId="265"/>
        </pc:sldMkLst>
        <pc:spChg chg="mod ord">
          <ac:chgData name="Paul Strader" userId="a3528588-5838-4f5e-8126-e4f07c50aaf9" providerId="ADAL" clId="{FD8855A7-33F3-624A-98CC-29AB495AC465}" dt="2022-11-09T17:49:57.575" v="25" actId="120"/>
          <ac:spMkLst>
            <pc:docMk/>
            <pc:sldMk cId="2598998160" sldId="265"/>
            <ac:spMk id="2" creationId="{4793E803-F489-8EB0-DFF9-5B203BB49B65}"/>
          </ac:spMkLst>
        </pc:spChg>
        <pc:spChg chg="mod ord">
          <ac:chgData name="Paul Strader" userId="a3528588-5838-4f5e-8126-e4f07c50aaf9" providerId="ADAL" clId="{FD8855A7-33F3-624A-98CC-29AB495AC465}" dt="2022-11-09T17:49:32.116" v="11" actId="700"/>
          <ac:spMkLst>
            <pc:docMk/>
            <pc:sldMk cId="2598998160" sldId="265"/>
            <ac:spMk id="3" creationId="{A2DDF658-1828-C0D1-89B6-E4E2187C9434}"/>
          </ac:spMkLst>
        </pc:spChg>
        <pc:spChg chg="add del mod">
          <ac:chgData name="Paul Strader" userId="a3528588-5838-4f5e-8126-e4f07c50aaf9" providerId="ADAL" clId="{FD8855A7-33F3-624A-98CC-29AB495AC465}" dt="2022-11-09T17:49:39.135" v="14" actId="478"/>
          <ac:spMkLst>
            <pc:docMk/>
            <pc:sldMk cId="2598998160" sldId="265"/>
            <ac:spMk id="4" creationId="{569FAD2C-E31B-149A-B716-B674F2FAD9FF}"/>
          </ac:spMkLst>
        </pc:spChg>
        <pc:spChg chg="del">
          <ac:chgData name="Paul Strader" userId="a3528588-5838-4f5e-8126-e4f07c50aaf9" providerId="ADAL" clId="{FD8855A7-33F3-624A-98CC-29AB495AC465}" dt="2022-11-09T17:46:58.329" v="1"/>
          <ac:spMkLst>
            <pc:docMk/>
            <pc:sldMk cId="2598998160" sldId="265"/>
            <ac:spMk id="5" creationId="{327D73B4-9F5C-4A64-A179-51B9500CB8B5}"/>
          </ac:spMkLst>
        </pc:spChg>
        <pc:spChg chg="del">
          <ac:chgData name="Paul Strader" userId="a3528588-5838-4f5e-8126-e4f07c50aaf9" providerId="ADAL" clId="{FD8855A7-33F3-624A-98CC-29AB495AC465}" dt="2022-11-09T17:46:58.329" v="1"/>
          <ac:spMkLst>
            <pc:docMk/>
            <pc:sldMk cId="2598998160" sldId="265"/>
            <ac:spMk id="6" creationId="{C1F06963-6374-4B48-844F-071A9BAAAE02}"/>
          </ac:spMkLst>
        </pc:spChg>
        <pc:spChg chg="del">
          <ac:chgData name="Paul Strader" userId="a3528588-5838-4f5e-8126-e4f07c50aaf9" providerId="ADAL" clId="{FD8855A7-33F3-624A-98CC-29AB495AC465}" dt="2022-11-09T17:46:58.329" v="1"/>
          <ac:spMkLst>
            <pc:docMk/>
            <pc:sldMk cId="2598998160" sldId="265"/>
            <ac:spMk id="7" creationId="{6CB927A4-E432-4310-9CD5-E89FF5063179}"/>
          </ac:spMkLst>
        </pc:spChg>
        <pc:spChg chg="del">
          <ac:chgData name="Paul Strader" userId="a3528588-5838-4f5e-8126-e4f07c50aaf9" providerId="ADAL" clId="{FD8855A7-33F3-624A-98CC-29AB495AC465}" dt="2022-11-09T17:46:58.329" v="1"/>
          <ac:spMkLst>
            <pc:docMk/>
            <pc:sldMk cId="2598998160" sldId="265"/>
            <ac:spMk id="14" creationId="{1453BF6C-B012-48B7-B4E8-6D7AC7C27D02}"/>
          </ac:spMkLst>
        </pc:spChg>
        <pc:spChg chg="del">
          <ac:chgData name="Paul Strader" userId="a3528588-5838-4f5e-8126-e4f07c50aaf9" providerId="ADAL" clId="{FD8855A7-33F3-624A-98CC-29AB495AC465}" dt="2022-11-09T17:46:58.329" v="1"/>
          <ac:spMkLst>
            <pc:docMk/>
            <pc:sldMk cId="2598998160" sldId="265"/>
            <ac:spMk id="16" creationId="{E3020543-B24B-4EC4-8FFC-8DD88EEA91A8}"/>
          </ac:spMkLst>
        </pc:spChg>
        <pc:cxnChg chg="del">
          <ac:chgData name="Paul Strader" userId="a3528588-5838-4f5e-8126-e4f07c50aaf9" providerId="ADAL" clId="{FD8855A7-33F3-624A-98CC-29AB495AC465}" dt="2022-11-09T17:46:58.329" v="1"/>
          <ac:cxnSpMkLst>
            <pc:docMk/>
            <pc:sldMk cId="2598998160" sldId="265"/>
            <ac:cxnSpMk id="18" creationId="{C49DA8F6-BCC1-4447-B54C-57856834B94B}"/>
          </ac:cxnSpMkLst>
        </pc:cxnChg>
      </pc:sldChg>
      <pc:sldChg chg="modSp mod">
        <pc:chgData name="Paul Strader" userId="a3528588-5838-4f5e-8126-e4f07c50aaf9" providerId="ADAL" clId="{FD8855A7-33F3-624A-98CC-29AB495AC465}" dt="2022-11-09T17:50:02.551" v="26" actId="207"/>
        <pc:sldMkLst>
          <pc:docMk/>
          <pc:sldMk cId="2167498801" sldId="266"/>
        </pc:sldMkLst>
        <pc:spChg chg="mod">
          <ac:chgData name="Paul Strader" userId="a3528588-5838-4f5e-8126-e4f07c50aaf9" providerId="ADAL" clId="{FD8855A7-33F3-624A-98CC-29AB495AC465}" dt="2022-11-09T17:50:02.551" v="26" actId="207"/>
          <ac:spMkLst>
            <pc:docMk/>
            <pc:sldMk cId="2167498801" sldId="266"/>
            <ac:spMk id="2" creationId="{BD8B38FD-FEAE-32CC-8BDA-1F30E7CF66FA}"/>
          </ac:spMkLst>
        </pc:spChg>
        <pc:spChg chg="mod">
          <ac:chgData name="Paul Strader" userId="a3528588-5838-4f5e-8126-e4f07c50aaf9" providerId="ADAL" clId="{FD8855A7-33F3-624A-98CC-29AB495AC465}" dt="2022-11-09T17:46:58.395" v="3" actId="27636"/>
          <ac:spMkLst>
            <pc:docMk/>
            <pc:sldMk cId="2167498801" sldId="266"/>
            <ac:spMk id="22" creationId="{173FBEA3-DC59-6F9B-57F0-2BE92D18E1FD}"/>
          </ac:spMkLst>
        </pc:spChg>
        <pc:picChg chg="mod">
          <ac:chgData name="Paul Strader" userId="a3528588-5838-4f5e-8126-e4f07c50aaf9" providerId="ADAL" clId="{FD8855A7-33F3-624A-98CC-29AB495AC465}" dt="2022-11-09T17:47:39.828" v="6"/>
          <ac:picMkLst>
            <pc:docMk/>
            <pc:sldMk cId="2167498801" sldId="266"/>
            <ac:picMk id="6" creationId="{758ED1C8-F8BC-2040-3C12-1CD77A58682E}"/>
          </ac:picMkLst>
        </pc:picChg>
      </pc:sldChg>
      <pc:sldChg chg="modSp mod modShow">
        <pc:chgData name="Paul Strader" userId="a3528588-5838-4f5e-8126-e4f07c50aaf9" providerId="ADAL" clId="{FD8855A7-33F3-624A-98CC-29AB495AC465}" dt="2022-11-09T17:49:22.893" v="10" actId="729"/>
        <pc:sldMkLst>
          <pc:docMk/>
          <pc:sldMk cId="689627815" sldId="267"/>
        </pc:sldMkLst>
        <pc:spChg chg="mod">
          <ac:chgData name="Paul Strader" userId="a3528588-5838-4f5e-8126-e4f07c50aaf9" providerId="ADAL" clId="{FD8855A7-33F3-624A-98CC-29AB495AC465}" dt="2022-11-09T17:47:39.828" v="6"/>
          <ac:spMkLst>
            <pc:docMk/>
            <pc:sldMk cId="689627815" sldId="267"/>
            <ac:spMk id="2" creationId="{DA39112F-F0D6-463D-4063-41D00C54E91D}"/>
          </ac:spMkLst>
        </pc:spChg>
        <pc:spChg chg="mod">
          <ac:chgData name="Paul Strader" userId="a3528588-5838-4f5e-8126-e4f07c50aaf9" providerId="ADAL" clId="{FD8855A7-33F3-624A-98CC-29AB495AC465}" dt="2022-11-09T17:47:39.828" v="6"/>
          <ac:spMkLst>
            <pc:docMk/>
            <pc:sldMk cId="689627815" sldId="267"/>
            <ac:spMk id="3" creationId="{8F033447-DE39-9990-2AD0-F3B3F48CD01E}"/>
          </ac:spMkLst>
        </pc:spChg>
      </pc:sldChg>
      <pc:sldChg chg="modSp">
        <pc:chgData name="Paul Strader" userId="a3528588-5838-4f5e-8126-e4f07c50aaf9" providerId="ADAL" clId="{FD8855A7-33F3-624A-98CC-29AB495AC465}" dt="2022-11-09T17:47:39.828" v="6"/>
        <pc:sldMkLst>
          <pc:docMk/>
          <pc:sldMk cId="602338168" sldId="268"/>
        </pc:sldMkLst>
        <pc:spChg chg="mod">
          <ac:chgData name="Paul Strader" userId="a3528588-5838-4f5e-8126-e4f07c50aaf9" providerId="ADAL" clId="{FD8855A7-33F3-624A-98CC-29AB495AC465}" dt="2022-11-09T17:47:39.828" v="6"/>
          <ac:spMkLst>
            <pc:docMk/>
            <pc:sldMk cId="602338168" sldId="268"/>
            <ac:spMk id="2" creationId="{92D51FA1-BF45-03DE-B75C-9A8DDC052F1A}"/>
          </ac:spMkLst>
        </pc:spChg>
        <pc:spChg chg="mod">
          <ac:chgData name="Paul Strader" userId="a3528588-5838-4f5e-8126-e4f07c50aaf9" providerId="ADAL" clId="{FD8855A7-33F3-624A-98CC-29AB495AC465}" dt="2022-11-09T17:47:39.828" v="6"/>
          <ac:spMkLst>
            <pc:docMk/>
            <pc:sldMk cId="602338168" sldId="268"/>
            <ac:spMk id="3" creationId="{CF88E417-E27F-EDDC-39D9-896B3B907E40}"/>
          </ac:spMkLst>
        </pc:spChg>
      </pc:sldChg>
      <pc:sldChg chg="modSp">
        <pc:chgData name="Paul Strader" userId="a3528588-5838-4f5e-8126-e4f07c50aaf9" providerId="ADAL" clId="{FD8855A7-33F3-624A-98CC-29AB495AC465}" dt="2022-11-09T17:47:39.828" v="6"/>
        <pc:sldMkLst>
          <pc:docMk/>
          <pc:sldMk cId="2086853969" sldId="269"/>
        </pc:sldMkLst>
        <pc:spChg chg="mod">
          <ac:chgData name="Paul Strader" userId="a3528588-5838-4f5e-8126-e4f07c50aaf9" providerId="ADAL" clId="{FD8855A7-33F3-624A-98CC-29AB495AC465}" dt="2022-11-09T17:47:39.828" v="6"/>
          <ac:spMkLst>
            <pc:docMk/>
            <pc:sldMk cId="2086853969" sldId="269"/>
            <ac:spMk id="2" creationId="{6806F651-7CE9-BAFE-7661-F878B09C5EFC}"/>
          </ac:spMkLst>
        </pc:spChg>
        <pc:graphicFrameChg chg="mod">
          <ac:chgData name="Paul Strader" userId="a3528588-5838-4f5e-8126-e4f07c50aaf9" providerId="ADAL" clId="{FD8855A7-33F3-624A-98CC-29AB495AC465}" dt="2022-11-09T17:47:39.828" v="6"/>
          <ac:graphicFrameMkLst>
            <pc:docMk/>
            <pc:sldMk cId="2086853969" sldId="269"/>
            <ac:graphicFrameMk id="5" creationId="{9935A722-8C50-16B4-4BF3-4B641D084F19}"/>
          </ac:graphicFrameMkLst>
        </pc:graphicFrameChg>
      </pc:sldChg>
      <pc:sldChg chg="modSp">
        <pc:chgData name="Paul Strader" userId="a3528588-5838-4f5e-8126-e4f07c50aaf9" providerId="ADAL" clId="{FD8855A7-33F3-624A-98CC-29AB495AC465}" dt="2022-11-09T17:47:39.828" v="6"/>
        <pc:sldMkLst>
          <pc:docMk/>
          <pc:sldMk cId="915501729" sldId="271"/>
        </pc:sldMkLst>
        <pc:spChg chg="mod">
          <ac:chgData name="Paul Strader" userId="a3528588-5838-4f5e-8126-e4f07c50aaf9" providerId="ADAL" clId="{FD8855A7-33F3-624A-98CC-29AB495AC465}" dt="2022-11-09T17:47:39.828" v="6"/>
          <ac:spMkLst>
            <pc:docMk/>
            <pc:sldMk cId="915501729" sldId="271"/>
            <ac:spMk id="2" creationId="{92D51FA1-BF45-03DE-B75C-9A8DDC052F1A}"/>
          </ac:spMkLst>
        </pc:spChg>
        <pc:spChg chg="mod">
          <ac:chgData name="Paul Strader" userId="a3528588-5838-4f5e-8126-e4f07c50aaf9" providerId="ADAL" clId="{FD8855A7-33F3-624A-98CC-29AB495AC465}" dt="2022-11-09T17:47:39.828" v="6"/>
          <ac:spMkLst>
            <pc:docMk/>
            <pc:sldMk cId="915501729" sldId="271"/>
            <ac:spMk id="3" creationId="{CF88E417-E27F-EDDC-39D9-896B3B907E40}"/>
          </ac:spMkLst>
        </pc:spChg>
      </pc:sldChg>
      <pc:sldChg chg="modSp mod modShow">
        <pc:chgData name="Paul Strader" userId="a3528588-5838-4f5e-8126-e4f07c50aaf9" providerId="ADAL" clId="{FD8855A7-33F3-624A-98CC-29AB495AC465}" dt="2022-11-09T17:52:41.885" v="27" actId="729"/>
        <pc:sldMkLst>
          <pc:docMk/>
          <pc:sldMk cId="2797379558" sldId="273"/>
        </pc:sldMkLst>
        <pc:spChg chg="mod">
          <ac:chgData name="Paul Strader" userId="a3528588-5838-4f5e-8126-e4f07c50aaf9" providerId="ADAL" clId="{FD8855A7-33F3-624A-98CC-29AB495AC465}" dt="2022-11-09T17:47:39.828" v="6"/>
          <ac:spMkLst>
            <pc:docMk/>
            <pc:sldMk cId="2797379558" sldId="273"/>
            <ac:spMk id="2" creationId="{DA39112F-F0D6-463D-4063-41D00C54E91D}"/>
          </ac:spMkLst>
        </pc:spChg>
        <pc:spChg chg="mod">
          <ac:chgData name="Paul Strader" userId="a3528588-5838-4f5e-8126-e4f07c50aaf9" providerId="ADAL" clId="{FD8855A7-33F3-624A-98CC-29AB495AC465}" dt="2022-11-09T17:47:39.828" v="6"/>
          <ac:spMkLst>
            <pc:docMk/>
            <pc:sldMk cId="2797379558" sldId="273"/>
            <ac:spMk id="3" creationId="{8F033447-DE39-9990-2AD0-F3B3F48CD01E}"/>
          </ac:spMkLst>
        </pc:spChg>
      </pc:sldChg>
      <pc:sldChg chg="modSp">
        <pc:chgData name="Paul Strader" userId="a3528588-5838-4f5e-8126-e4f07c50aaf9" providerId="ADAL" clId="{FD8855A7-33F3-624A-98CC-29AB495AC465}" dt="2022-11-09T17:47:39.828" v="6"/>
        <pc:sldMkLst>
          <pc:docMk/>
          <pc:sldMk cId="922646916" sldId="274"/>
        </pc:sldMkLst>
        <pc:spChg chg="mod">
          <ac:chgData name="Paul Strader" userId="a3528588-5838-4f5e-8126-e4f07c50aaf9" providerId="ADAL" clId="{FD8855A7-33F3-624A-98CC-29AB495AC465}" dt="2022-11-09T17:47:39.828" v="6"/>
          <ac:spMkLst>
            <pc:docMk/>
            <pc:sldMk cId="922646916" sldId="274"/>
            <ac:spMk id="2" creationId="{DC1655F4-9830-186F-84FF-DF5495623738}"/>
          </ac:spMkLst>
        </pc:spChg>
        <pc:spChg chg="mod">
          <ac:chgData name="Paul Strader" userId="a3528588-5838-4f5e-8126-e4f07c50aaf9" providerId="ADAL" clId="{FD8855A7-33F3-624A-98CC-29AB495AC465}" dt="2022-11-09T17:47:39.828" v="6"/>
          <ac:spMkLst>
            <pc:docMk/>
            <pc:sldMk cId="922646916" sldId="274"/>
            <ac:spMk id="3" creationId="{CA5E5DD1-50AE-0CD3-975D-C747B9AB7EDF}"/>
          </ac:spMkLst>
        </pc:spChg>
      </pc:sldChg>
      <pc:sldChg chg="modSp mod">
        <pc:chgData name="Paul Strader" userId="a3528588-5838-4f5e-8126-e4f07c50aaf9" providerId="ADAL" clId="{FD8855A7-33F3-624A-98CC-29AB495AC465}" dt="2022-11-09T17:55:16.789" v="53" actId="207"/>
        <pc:sldMkLst>
          <pc:docMk/>
          <pc:sldMk cId="650007648" sldId="275"/>
        </pc:sldMkLst>
        <pc:spChg chg="mod">
          <ac:chgData name="Paul Strader" userId="a3528588-5838-4f5e-8126-e4f07c50aaf9" providerId="ADAL" clId="{FD8855A7-33F3-624A-98CC-29AB495AC465}" dt="2022-11-09T17:55:16.789" v="53" actId="207"/>
          <ac:spMkLst>
            <pc:docMk/>
            <pc:sldMk cId="650007648" sldId="275"/>
            <ac:spMk id="6" creationId="{78FEA9D7-CBFB-4E1F-2213-8DB0F12C53E6}"/>
          </ac:spMkLst>
        </pc:spChg>
      </pc:sldChg>
      <pc:sldChg chg="modSp">
        <pc:chgData name="Paul Strader" userId="a3528588-5838-4f5e-8126-e4f07c50aaf9" providerId="ADAL" clId="{FD8855A7-33F3-624A-98CC-29AB495AC465}" dt="2022-11-09T17:47:39.828" v="6"/>
        <pc:sldMkLst>
          <pc:docMk/>
          <pc:sldMk cId="1769313929" sldId="277"/>
        </pc:sldMkLst>
        <pc:spChg chg="mod">
          <ac:chgData name="Paul Strader" userId="a3528588-5838-4f5e-8126-e4f07c50aaf9" providerId="ADAL" clId="{FD8855A7-33F3-624A-98CC-29AB495AC465}" dt="2022-11-09T17:47:39.828" v="6"/>
          <ac:spMkLst>
            <pc:docMk/>
            <pc:sldMk cId="1769313929" sldId="277"/>
            <ac:spMk id="12" creationId="{82ECCBFE-EFBF-73DC-BE67-5A22E7A94267}"/>
          </ac:spMkLst>
        </pc:spChg>
      </pc:sldChg>
      <pc:sldChg chg="modSp mod">
        <pc:chgData name="Paul Strader" userId="a3528588-5838-4f5e-8126-e4f07c50aaf9" providerId="ADAL" clId="{FD8855A7-33F3-624A-98CC-29AB495AC465}" dt="2022-11-09T17:47:39.894" v="9" actId="27636"/>
        <pc:sldMkLst>
          <pc:docMk/>
          <pc:sldMk cId="2045315049" sldId="278"/>
        </pc:sldMkLst>
        <pc:spChg chg="mod">
          <ac:chgData name="Paul Strader" userId="a3528588-5838-4f5e-8126-e4f07c50aaf9" providerId="ADAL" clId="{FD8855A7-33F3-624A-98CC-29AB495AC465}" dt="2022-11-09T17:47:39.894" v="9" actId="27636"/>
          <ac:spMkLst>
            <pc:docMk/>
            <pc:sldMk cId="2045315049" sldId="278"/>
            <ac:spMk id="2" creationId="{1DDECBA1-4A5D-7656-B73F-D0B6BD3BE2C2}"/>
          </ac:spMkLst>
        </pc:spChg>
      </pc:sldChg>
      <pc:sldChg chg="modSp">
        <pc:chgData name="Paul Strader" userId="a3528588-5838-4f5e-8126-e4f07c50aaf9" providerId="ADAL" clId="{FD8855A7-33F3-624A-98CC-29AB495AC465}" dt="2022-11-09T17:47:39.828" v="6"/>
        <pc:sldMkLst>
          <pc:docMk/>
          <pc:sldMk cId="2731026226" sldId="279"/>
        </pc:sldMkLst>
        <pc:spChg chg="mod">
          <ac:chgData name="Paul Strader" userId="a3528588-5838-4f5e-8126-e4f07c50aaf9" providerId="ADAL" clId="{FD8855A7-33F3-624A-98CC-29AB495AC465}" dt="2022-11-09T17:47:39.828" v="6"/>
          <ac:spMkLst>
            <pc:docMk/>
            <pc:sldMk cId="2731026226" sldId="279"/>
            <ac:spMk id="2" creationId="{3462C452-557C-F895-3FD0-D7572BED13D7}"/>
          </ac:spMkLst>
        </pc:spChg>
      </pc:sldChg>
      <pc:sldChg chg="modSp">
        <pc:chgData name="Paul Strader" userId="a3528588-5838-4f5e-8126-e4f07c50aaf9" providerId="ADAL" clId="{FD8855A7-33F3-624A-98CC-29AB495AC465}" dt="2022-11-09T17:47:39.828" v="6"/>
        <pc:sldMkLst>
          <pc:docMk/>
          <pc:sldMk cId="2572505756" sldId="280"/>
        </pc:sldMkLst>
        <pc:spChg chg="mod">
          <ac:chgData name="Paul Strader" userId="a3528588-5838-4f5e-8126-e4f07c50aaf9" providerId="ADAL" clId="{FD8855A7-33F3-624A-98CC-29AB495AC465}" dt="2022-11-09T17:47:39.828" v="6"/>
          <ac:spMkLst>
            <pc:docMk/>
            <pc:sldMk cId="2572505756" sldId="280"/>
            <ac:spMk id="2" creationId="{8E71D488-7F78-73FA-C78C-357E3AF9FD7A}"/>
          </ac:spMkLst>
        </pc:spChg>
      </pc:sldChg>
      <pc:sldChg chg="modSp mod">
        <pc:chgData name="Paul Strader" userId="a3528588-5838-4f5e-8126-e4f07c50aaf9" providerId="ADAL" clId="{FD8855A7-33F3-624A-98CC-29AB495AC465}" dt="2022-11-09T17:54:02.070" v="42" actId="1076"/>
        <pc:sldMkLst>
          <pc:docMk/>
          <pc:sldMk cId="865507317" sldId="281"/>
        </pc:sldMkLst>
        <pc:spChg chg="mod">
          <ac:chgData name="Paul Strader" userId="a3528588-5838-4f5e-8126-e4f07c50aaf9" providerId="ADAL" clId="{FD8855A7-33F3-624A-98CC-29AB495AC465}" dt="2022-11-09T17:54:02.070" v="42" actId="1076"/>
          <ac:spMkLst>
            <pc:docMk/>
            <pc:sldMk cId="865507317" sldId="281"/>
            <ac:spMk id="2" creationId="{DA39112F-F0D6-463D-4063-41D00C54E91D}"/>
          </ac:spMkLst>
        </pc:spChg>
        <pc:picChg chg="mod">
          <ac:chgData name="Paul Strader" userId="a3528588-5838-4f5e-8126-e4f07c50aaf9" providerId="ADAL" clId="{FD8855A7-33F3-624A-98CC-29AB495AC465}" dt="2022-11-09T17:53:45.329" v="38" actId="1076"/>
          <ac:picMkLst>
            <pc:docMk/>
            <pc:sldMk cId="865507317" sldId="281"/>
            <ac:picMk id="6" creationId="{C8F57B73-C971-91E3-506B-4A8AC58F78DB}"/>
          </ac:picMkLst>
        </pc:picChg>
      </pc:sldChg>
      <pc:sldChg chg="modSp mod">
        <pc:chgData name="Paul Strader" userId="a3528588-5838-4f5e-8126-e4f07c50aaf9" providerId="ADAL" clId="{FD8855A7-33F3-624A-98CC-29AB495AC465}" dt="2022-11-09T17:53:36.238" v="37" actId="1076"/>
        <pc:sldMkLst>
          <pc:docMk/>
          <pc:sldMk cId="1539962008" sldId="282"/>
        </pc:sldMkLst>
        <pc:spChg chg="mod">
          <ac:chgData name="Paul Strader" userId="a3528588-5838-4f5e-8126-e4f07c50aaf9" providerId="ADAL" clId="{FD8855A7-33F3-624A-98CC-29AB495AC465}" dt="2022-11-09T17:53:31.409" v="36" actId="1076"/>
          <ac:spMkLst>
            <pc:docMk/>
            <pc:sldMk cId="1539962008" sldId="282"/>
            <ac:spMk id="2" creationId="{DA39112F-F0D6-463D-4063-41D00C54E91D}"/>
          </ac:spMkLst>
        </pc:spChg>
        <pc:picChg chg="mod">
          <ac:chgData name="Paul Strader" userId="a3528588-5838-4f5e-8126-e4f07c50aaf9" providerId="ADAL" clId="{FD8855A7-33F3-624A-98CC-29AB495AC465}" dt="2022-11-09T17:53:36.238" v="37" actId="1076"/>
          <ac:picMkLst>
            <pc:docMk/>
            <pc:sldMk cId="1539962008" sldId="282"/>
            <ac:picMk id="5" creationId="{09C1393D-007F-FB4E-C417-75D3F7B0287F}"/>
          </ac:picMkLst>
        </pc:picChg>
      </pc:sldChg>
      <pc:sldChg chg="modSp mod">
        <pc:chgData name="Paul Strader" userId="a3528588-5838-4f5e-8126-e4f07c50aaf9" providerId="ADAL" clId="{FD8855A7-33F3-624A-98CC-29AB495AC465}" dt="2022-11-09T17:54:57.709" v="52" actId="207"/>
        <pc:sldMkLst>
          <pc:docMk/>
          <pc:sldMk cId="4066046689" sldId="284"/>
        </pc:sldMkLst>
        <pc:spChg chg="mod">
          <ac:chgData name="Paul Strader" userId="a3528588-5838-4f5e-8126-e4f07c50aaf9" providerId="ADAL" clId="{FD8855A7-33F3-624A-98CC-29AB495AC465}" dt="2022-11-09T17:54:57.709" v="52" actId="207"/>
          <ac:spMkLst>
            <pc:docMk/>
            <pc:sldMk cId="4066046689" sldId="284"/>
            <ac:spMk id="10" creationId="{E39275DB-6FC1-EC85-8034-1F5170DEC344}"/>
          </ac:spMkLst>
        </pc:spChg>
        <pc:picChg chg="mod">
          <ac:chgData name="Paul Strader" userId="a3528588-5838-4f5e-8126-e4f07c50aaf9" providerId="ADAL" clId="{FD8855A7-33F3-624A-98CC-29AB495AC465}" dt="2022-11-09T17:54:54.166" v="51" actId="1076"/>
          <ac:picMkLst>
            <pc:docMk/>
            <pc:sldMk cId="4066046689" sldId="284"/>
            <ac:picMk id="6" creationId="{5DDB9C05-C785-EEF4-7CBF-73207DD4AB4E}"/>
          </ac:picMkLst>
        </pc:picChg>
      </pc:sldChg>
      <pc:sldChg chg="modSp mod">
        <pc:chgData name="Paul Strader" userId="a3528588-5838-4f5e-8126-e4f07c50aaf9" providerId="ADAL" clId="{FD8855A7-33F3-624A-98CC-29AB495AC465}" dt="2022-11-09T17:54:39.047" v="48" actId="1076"/>
        <pc:sldMkLst>
          <pc:docMk/>
          <pc:sldMk cId="684839334" sldId="285"/>
        </pc:sldMkLst>
        <pc:spChg chg="mod">
          <ac:chgData name="Paul Strader" userId="a3528588-5838-4f5e-8126-e4f07c50aaf9" providerId="ADAL" clId="{FD8855A7-33F3-624A-98CC-29AB495AC465}" dt="2022-11-09T17:54:36.185" v="47" actId="1076"/>
          <ac:spMkLst>
            <pc:docMk/>
            <pc:sldMk cId="684839334" sldId="285"/>
            <ac:spMk id="10" creationId="{C6F91281-7B0A-FB62-0732-CB32FE4E4879}"/>
          </ac:spMkLst>
        </pc:spChg>
        <pc:picChg chg="mod">
          <ac:chgData name="Paul Strader" userId="a3528588-5838-4f5e-8126-e4f07c50aaf9" providerId="ADAL" clId="{FD8855A7-33F3-624A-98CC-29AB495AC465}" dt="2022-11-09T17:54:39.047" v="48" actId="1076"/>
          <ac:picMkLst>
            <pc:docMk/>
            <pc:sldMk cId="684839334" sldId="285"/>
            <ac:picMk id="8" creationId="{55920786-3EBB-D386-4B5F-DBB81ED3BF34}"/>
          </ac:picMkLst>
        </pc:picChg>
      </pc:sldChg>
      <pc:sldChg chg="modSp mod">
        <pc:chgData name="Paul Strader" userId="a3528588-5838-4f5e-8126-e4f07c50aaf9" providerId="ADAL" clId="{FD8855A7-33F3-624A-98CC-29AB495AC465}" dt="2022-11-09T17:54:21.909" v="45" actId="1076"/>
        <pc:sldMkLst>
          <pc:docMk/>
          <pc:sldMk cId="29751965" sldId="287"/>
        </pc:sldMkLst>
        <pc:spChg chg="mod">
          <ac:chgData name="Paul Strader" userId="a3528588-5838-4f5e-8126-e4f07c50aaf9" providerId="ADAL" clId="{FD8855A7-33F3-624A-98CC-29AB495AC465}" dt="2022-11-09T17:54:21.909" v="45" actId="1076"/>
          <ac:spMkLst>
            <pc:docMk/>
            <pc:sldMk cId="29751965" sldId="287"/>
            <ac:spMk id="2" creationId="{DA39112F-F0D6-463D-4063-41D00C54E91D}"/>
          </ac:spMkLst>
        </pc:spChg>
        <pc:picChg chg="mod">
          <ac:chgData name="Paul Strader" userId="a3528588-5838-4f5e-8126-e4f07c50aaf9" providerId="ADAL" clId="{FD8855A7-33F3-624A-98CC-29AB495AC465}" dt="2022-11-09T17:54:18.099" v="44" actId="1076"/>
          <ac:picMkLst>
            <pc:docMk/>
            <pc:sldMk cId="29751965" sldId="287"/>
            <ac:picMk id="9" creationId="{78FB81EE-C92B-123E-C2FC-7638A8E5B741}"/>
          </ac:picMkLst>
        </pc:picChg>
      </pc:sldChg>
      <pc:sldChg chg="modSp">
        <pc:chgData name="Paul Strader" userId="a3528588-5838-4f5e-8126-e4f07c50aaf9" providerId="ADAL" clId="{FD8855A7-33F3-624A-98CC-29AB495AC465}" dt="2022-11-09T17:47:39.828" v="6"/>
        <pc:sldMkLst>
          <pc:docMk/>
          <pc:sldMk cId="3961166036" sldId="291"/>
        </pc:sldMkLst>
        <pc:spChg chg="mod">
          <ac:chgData name="Paul Strader" userId="a3528588-5838-4f5e-8126-e4f07c50aaf9" providerId="ADAL" clId="{FD8855A7-33F3-624A-98CC-29AB495AC465}" dt="2022-11-09T17:47:39.828" v="6"/>
          <ac:spMkLst>
            <pc:docMk/>
            <pc:sldMk cId="3961166036" sldId="291"/>
            <ac:spMk id="2" creationId="{BA96DECD-7D1F-4AA8-6E89-DEB5BB8633B9}"/>
          </ac:spMkLst>
        </pc:spChg>
        <pc:spChg chg="mod">
          <ac:chgData name="Paul Strader" userId="a3528588-5838-4f5e-8126-e4f07c50aaf9" providerId="ADAL" clId="{FD8855A7-33F3-624A-98CC-29AB495AC465}" dt="2022-11-09T17:47:39.828" v="6"/>
          <ac:spMkLst>
            <pc:docMk/>
            <pc:sldMk cId="3961166036" sldId="291"/>
            <ac:spMk id="3" creationId="{CFEAE66E-DF4A-9BCD-C227-E6228560A539}"/>
          </ac:spMkLst>
        </pc:spChg>
      </pc:sldChg>
      <pc:sldChg chg="modSp new mod">
        <pc:chgData name="Paul Strader" userId="a3528588-5838-4f5e-8126-e4f07c50aaf9" providerId="ADAL" clId="{FD8855A7-33F3-624A-98CC-29AB495AC465}" dt="2022-11-09T17:55:51.469" v="114" actId="20577"/>
        <pc:sldMkLst>
          <pc:docMk/>
          <pc:sldMk cId="3788698637" sldId="292"/>
        </pc:sldMkLst>
        <pc:spChg chg="mod">
          <ac:chgData name="Paul Strader" userId="a3528588-5838-4f5e-8126-e4f07c50aaf9" providerId="ADAL" clId="{FD8855A7-33F3-624A-98CC-29AB495AC465}" dt="2022-11-09T17:55:42.444" v="72" actId="20577"/>
          <ac:spMkLst>
            <pc:docMk/>
            <pc:sldMk cId="3788698637" sldId="292"/>
            <ac:spMk id="2" creationId="{06A54DFE-6C9B-A956-222C-52DB5AB601EA}"/>
          </ac:spMkLst>
        </pc:spChg>
        <pc:spChg chg="mod">
          <ac:chgData name="Paul Strader" userId="a3528588-5838-4f5e-8126-e4f07c50aaf9" providerId="ADAL" clId="{FD8855A7-33F3-624A-98CC-29AB495AC465}" dt="2022-11-09T17:55:51.469" v="114" actId="20577"/>
          <ac:spMkLst>
            <pc:docMk/>
            <pc:sldMk cId="3788698637" sldId="292"/>
            <ac:spMk id="3" creationId="{C5A8AA31-91A6-9547-525D-C49F1D4ADCA4}"/>
          </ac:spMkLst>
        </pc:spChg>
      </pc:sldChg>
    </pc:docChg>
  </pc:docChgLst>
  <pc:docChgLst>
    <pc:chgData name="Paul Strader" userId="S::pstrader@syr.edu::a3528588-5838-4f5e-8126-e4f07c50aaf9" providerId="AD" clId="Web-{ECFC9F04-A852-8CC2-2582-4D34674AC6E8}"/>
    <pc:docChg chg="addSld modSld sldOrd">
      <pc:chgData name="Paul Strader" userId="S::pstrader@syr.edu::a3528588-5838-4f5e-8126-e4f07c50aaf9" providerId="AD" clId="Web-{ECFC9F04-A852-8CC2-2582-4D34674AC6E8}" dt="2022-11-09T01:09:33.852" v="196"/>
      <pc:docMkLst>
        <pc:docMk/>
      </pc:docMkLst>
      <pc:sldChg chg="modNotes">
        <pc:chgData name="Paul Strader" userId="S::pstrader@syr.edu::a3528588-5838-4f5e-8126-e4f07c50aaf9" providerId="AD" clId="Web-{ECFC9F04-A852-8CC2-2582-4D34674AC6E8}" dt="2022-11-09T01:05:40.155" v="30"/>
        <pc:sldMkLst>
          <pc:docMk/>
          <pc:sldMk cId="3055471017" sldId="264"/>
        </pc:sldMkLst>
      </pc:sldChg>
      <pc:sldChg chg="modNotes">
        <pc:chgData name="Paul Strader" userId="S::pstrader@syr.edu::a3528588-5838-4f5e-8126-e4f07c50aaf9" providerId="AD" clId="Web-{ECFC9F04-A852-8CC2-2582-4D34674AC6E8}" dt="2022-11-09T01:06:14.797" v="47"/>
        <pc:sldMkLst>
          <pc:docMk/>
          <pc:sldMk cId="602338168" sldId="268"/>
        </pc:sldMkLst>
      </pc:sldChg>
      <pc:sldChg chg="modNotes">
        <pc:chgData name="Paul Strader" userId="S::pstrader@syr.edu::a3528588-5838-4f5e-8126-e4f07c50aaf9" providerId="AD" clId="Web-{ECFC9F04-A852-8CC2-2582-4D34674AC6E8}" dt="2022-11-09T01:06:48.533" v="53"/>
        <pc:sldMkLst>
          <pc:docMk/>
          <pc:sldMk cId="2086853969" sldId="269"/>
        </pc:sldMkLst>
      </pc:sldChg>
      <pc:sldChg chg="modSp">
        <pc:chgData name="Paul Strader" userId="S::pstrader@syr.edu::a3528588-5838-4f5e-8126-e4f07c50aaf9" providerId="AD" clId="Web-{ECFC9F04-A852-8CC2-2582-4D34674AC6E8}" dt="2022-11-09T01:06:02.031" v="44" actId="20577"/>
        <pc:sldMkLst>
          <pc:docMk/>
          <pc:sldMk cId="2797379558" sldId="273"/>
        </pc:sldMkLst>
        <pc:spChg chg="mod">
          <ac:chgData name="Paul Strader" userId="S::pstrader@syr.edu::a3528588-5838-4f5e-8126-e4f07c50aaf9" providerId="AD" clId="Web-{ECFC9F04-A852-8CC2-2582-4D34674AC6E8}" dt="2022-11-09T01:06:02.031" v="44" actId="20577"/>
          <ac:spMkLst>
            <pc:docMk/>
            <pc:sldMk cId="2797379558" sldId="273"/>
            <ac:spMk id="2" creationId="{DA39112F-F0D6-463D-4063-41D00C54E91D}"/>
          </ac:spMkLst>
        </pc:spChg>
      </pc:sldChg>
      <pc:sldChg chg="modNotes">
        <pc:chgData name="Paul Strader" userId="S::pstrader@syr.edu::a3528588-5838-4f5e-8126-e4f07c50aaf9" providerId="AD" clId="Web-{ECFC9F04-A852-8CC2-2582-4D34674AC6E8}" dt="2022-11-09T01:04:38.059" v="19"/>
        <pc:sldMkLst>
          <pc:docMk/>
          <pc:sldMk cId="922646916" sldId="274"/>
        </pc:sldMkLst>
      </pc:sldChg>
      <pc:sldChg chg="addSp delSp modSp modNotes">
        <pc:chgData name="Paul Strader" userId="S::pstrader@syr.edu::a3528588-5838-4f5e-8126-e4f07c50aaf9" providerId="AD" clId="Web-{ECFC9F04-A852-8CC2-2582-4D34674AC6E8}" dt="2022-11-09T01:04:44.590" v="24"/>
        <pc:sldMkLst>
          <pc:docMk/>
          <pc:sldMk cId="650007648" sldId="275"/>
        </pc:sldMkLst>
        <pc:spChg chg="del mod">
          <ac:chgData name="Paul Strader" userId="S::pstrader@syr.edu::a3528588-5838-4f5e-8126-e4f07c50aaf9" providerId="AD" clId="Web-{ECFC9F04-A852-8CC2-2582-4D34674AC6E8}" dt="2022-11-09T00:42:00.785" v="1"/>
          <ac:spMkLst>
            <pc:docMk/>
            <pc:sldMk cId="650007648" sldId="275"/>
            <ac:spMk id="3" creationId="{919C811B-5A0D-52D2-3F8F-BAB0808432AA}"/>
          </ac:spMkLst>
        </pc:spChg>
        <pc:picChg chg="add mod ord">
          <ac:chgData name="Paul Strader" userId="S::pstrader@syr.edu::a3528588-5838-4f5e-8126-e4f07c50aaf9" providerId="AD" clId="Web-{ECFC9F04-A852-8CC2-2582-4D34674AC6E8}" dt="2022-11-09T00:42:15.864" v="5" actId="1076"/>
          <ac:picMkLst>
            <pc:docMk/>
            <pc:sldMk cId="650007648" sldId="275"/>
            <ac:picMk id="4" creationId="{96E135EA-D6B5-1543-B699-E6189BB833EC}"/>
          </ac:picMkLst>
        </pc:picChg>
      </pc:sldChg>
      <pc:sldChg chg="modSp modNotes">
        <pc:chgData name="Paul Strader" userId="S::pstrader@syr.edu::a3528588-5838-4f5e-8126-e4f07c50aaf9" providerId="AD" clId="Web-{ECFC9F04-A852-8CC2-2582-4D34674AC6E8}" dt="2022-11-09T01:04:48.966" v="27"/>
        <pc:sldMkLst>
          <pc:docMk/>
          <pc:sldMk cId="2658992019" sldId="276"/>
        </pc:sldMkLst>
        <pc:spChg chg="mod">
          <ac:chgData name="Paul Strader" userId="S::pstrader@syr.edu::a3528588-5838-4f5e-8126-e4f07c50aaf9" providerId="AD" clId="Web-{ECFC9F04-A852-8CC2-2582-4D34674AC6E8}" dt="2022-11-09T01:00:55.315" v="10" actId="20577"/>
          <ac:spMkLst>
            <pc:docMk/>
            <pc:sldMk cId="2658992019" sldId="276"/>
            <ac:spMk id="3" creationId="{C0CBEA69-B336-AE8C-9D4B-FABDF2BC6BAD}"/>
          </ac:spMkLst>
        </pc:spChg>
      </pc:sldChg>
      <pc:sldChg chg="modNotes">
        <pc:chgData name="Paul Strader" userId="S::pstrader@syr.edu::a3528588-5838-4f5e-8126-e4f07c50aaf9" providerId="AD" clId="Web-{ECFC9F04-A852-8CC2-2582-4D34674AC6E8}" dt="2022-11-09T01:04:41.028" v="21"/>
        <pc:sldMkLst>
          <pc:docMk/>
          <pc:sldMk cId="1769313929" sldId="277"/>
        </pc:sldMkLst>
      </pc:sldChg>
      <pc:sldChg chg="modNotes">
        <pc:chgData name="Paul Strader" userId="S::pstrader@syr.edu::a3528588-5838-4f5e-8126-e4f07c50aaf9" providerId="AD" clId="Web-{ECFC9F04-A852-8CC2-2582-4D34674AC6E8}" dt="2022-11-09T01:05:48.921" v="32"/>
        <pc:sldMkLst>
          <pc:docMk/>
          <pc:sldMk cId="2045315049" sldId="278"/>
        </pc:sldMkLst>
      </pc:sldChg>
      <pc:sldChg chg="modNotes">
        <pc:chgData name="Paul Strader" userId="S::pstrader@syr.edu::a3528588-5838-4f5e-8126-e4f07c50aaf9" providerId="AD" clId="Web-{ECFC9F04-A852-8CC2-2582-4D34674AC6E8}" dt="2022-11-09T01:06:53.768" v="57"/>
        <pc:sldMkLst>
          <pc:docMk/>
          <pc:sldMk cId="2572505756" sldId="280"/>
        </pc:sldMkLst>
      </pc:sldChg>
      <pc:sldChg chg="modNotes">
        <pc:chgData name="Paul Strader" userId="S::pstrader@syr.edu::a3528588-5838-4f5e-8126-e4f07c50aaf9" providerId="AD" clId="Web-{ECFC9F04-A852-8CC2-2582-4D34674AC6E8}" dt="2022-11-09T01:07:06.659" v="67"/>
        <pc:sldMkLst>
          <pc:docMk/>
          <pc:sldMk cId="865507317" sldId="281"/>
        </pc:sldMkLst>
      </pc:sldChg>
      <pc:sldChg chg="modNotes">
        <pc:chgData name="Paul Strader" userId="S::pstrader@syr.edu::a3528588-5838-4f5e-8126-e4f07c50aaf9" providerId="AD" clId="Web-{ECFC9F04-A852-8CC2-2582-4D34674AC6E8}" dt="2022-11-09T01:07:11.346" v="76"/>
        <pc:sldMkLst>
          <pc:docMk/>
          <pc:sldMk cId="1539962008" sldId="282"/>
        </pc:sldMkLst>
      </pc:sldChg>
      <pc:sldChg chg="modNotes">
        <pc:chgData name="Paul Strader" userId="S::pstrader@syr.edu::a3528588-5838-4f5e-8126-e4f07c50aaf9" providerId="AD" clId="Web-{ECFC9F04-A852-8CC2-2582-4D34674AC6E8}" dt="2022-11-09T01:07:43.567" v="108"/>
        <pc:sldMkLst>
          <pc:docMk/>
          <pc:sldMk cId="4066046689" sldId="284"/>
        </pc:sldMkLst>
      </pc:sldChg>
      <pc:sldChg chg="modNotes">
        <pc:chgData name="Paul Strader" userId="S::pstrader@syr.edu::a3528588-5838-4f5e-8126-e4f07c50aaf9" providerId="AD" clId="Web-{ECFC9F04-A852-8CC2-2582-4D34674AC6E8}" dt="2022-11-09T01:07:30.738" v="97"/>
        <pc:sldMkLst>
          <pc:docMk/>
          <pc:sldMk cId="684839334" sldId="285"/>
        </pc:sldMkLst>
      </pc:sldChg>
      <pc:sldChg chg="modNotes">
        <pc:chgData name="Paul Strader" userId="S::pstrader@syr.edu::a3528588-5838-4f5e-8126-e4f07c50aaf9" providerId="AD" clId="Web-{ECFC9F04-A852-8CC2-2582-4D34674AC6E8}" dt="2022-11-09T01:07:16.519" v="82"/>
        <pc:sldMkLst>
          <pc:docMk/>
          <pc:sldMk cId="1090460498" sldId="286"/>
        </pc:sldMkLst>
      </pc:sldChg>
      <pc:sldChg chg="modNotes">
        <pc:chgData name="Paul Strader" userId="S::pstrader@syr.edu::a3528588-5838-4f5e-8126-e4f07c50aaf9" providerId="AD" clId="Web-{ECFC9F04-A852-8CC2-2582-4D34674AC6E8}" dt="2022-11-09T01:07:22.941" v="90"/>
        <pc:sldMkLst>
          <pc:docMk/>
          <pc:sldMk cId="29751965" sldId="287"/>
        </pc:sldMkLst>
      </pc:sldChg>
      <pc:sldChg chg="addSp delSp modSp new mod ord setBg">
        <pc:chgData name="Paul Strader" userId="S::pstrader@syr.edu::a3528588-5838-4f5e-8126-e4f07c50aaf9" providerId="AD" clId="Web-{ECFC9F04-A852-8CC2-2582-4D34674AC6E8}" dt="2022-11-09T01:09:33.852" v="196"/>
        <pc:sldMkLst>
          <pc:docMk/>
          <pc:sldMk cId="2939359507" sldId="290"/>
        </pc:sldMkLst>
        <pc:spChg chg="mod">
          <ac:chgData name="Paul Strader" userId="S::pstrader@syr.edu::a3528588-5838-4f5e-8126-e4f07c50aaf9" providerId="AD" clId="Web-{ECFC9F04-A852-8CC2-2582-4D34674AC6E8}" dt="2022-11-09T01:09:33.852" v="196"/>
          <ac:spMkLst>
            <pc:docMk/>
            <pc:sldMk cId="2939359507" sldId="290"/>
            <ac:spMk id="2" creationId="{3610438F-268F-183A-CB34-C0F810808A90}"/>
          </ac:spMkLst>
        </pc:spChg>
        <pc:spChg chg="mod">
          <ac:chgData name="Paul Strader" userId="S::pstrader@syr.edu::a3528588-5838-4f5e-8126-e4f07c50aaf9" providerId="AD" clId="Web-{ECFC9F04-A852-8CC2-2582-4D34674AC6E8}" dt="2022-11-09T01:09:33.852" v="196"/>
          <ac:spMkLst>
            <pc:docMk/>
            <pc:sldMk cId="2939359507" sldId="290"/>
            <ac:spMk id="3" creationId="{3A72CE78-B543-41AC-156A-4320E6AC6588}"/>
          </ac:spMkLst>
        </pc:spChg>
        <pc:spChg chg="add del">
          <ac:chgData name="Paul Strader" userId="S::pstrader@syr.edu::a3528588-5838-4f5e-8126-e4f07c50aaf9" providerId="AD" clId="Web-{ECFC9F04-A852-8CC2-2582-4D34674AC6E8}" dt="2022-11-09T01:09:28.415" v="191"/>
          <ac:spMkLst>
            <pc:docMk/>
            <pc:sldMk cId="2939359507" sldId="290"/>
            <ac:spMk id="9" creationId="{04812C46-200A-4DEB-A05E-3ED6C68C2387}"/>
          </ac:spMkLst>
        </pc:spChg>
        <pc:spChg chg="add del">
          <ac:chgData name="Paul Strader" userId="S::pstrader@syr.edu::a3528588-5838-4f5e-8126-e4f07c50aaf9" providerId="AD" clId="Web-{ECFC9F04-A852-8CC2-2582-4D34674AC6E8}" dt="2022-11-09T01:09:28.415" v="191"/>
          <ac:spMkLst>
            <pc:docMk/>
            <pc:sldMk cId="2939359507" sldId="290"/>
            <ac:spMk id="11" creationId="{D1EA859B-E555-4109-94F3-6700E046E008}"/>
          </ac:spMkLst>
        </pc:spChg>
        <pc:spChg chg="add del">
          <ac:chgData name="Paul Strader" userId="S::pstrader@syr.edu::a3528588-5838-4f5e-8126-e4f07c50aaf9" providerId="AD" clId="Web-{ECFC9F04-A852-8CC2-2582-4D34674AC6E8}" dt="2022-11-09T01:09:32.774" v="193"/>
          <ac:spMkLst>
            <pc:docMk/>
            <pc:sldMk cId="2939359507" sldId="290"/>
            <ac:spMk id="13" creationId="{80DF40B2-80F7-4E71-B46C-284163F3654A}"/>
          </ac:spMkLst>
        </pc:spChg>
        <pc:spChg chg="add del">
          <ac:chgData name="Paul Strader" userId="S::pstrader@syr.edu::a3528588-5838-4f5e-8126-e4f07c50aaf9" providerId="AD" clId="Web-{ECFC9F04-A852-8CC2-2582-4D34674AC6E8}" dt="2022-11-09T01:09:33.837" v="195"/>
          <ac:spMkLst>
            <pc:docMk/>
            <pc:sldMk cId="2939359507" sldId="290"/>
            <ac:spMk id="16" creationId="{04812C46-200A-4DEB-A05E-3ED6C68C2387}"/>
          </ac:spMkLst>
        </pc:spChg>
        <pc:spChg chg="add del">
          <ac:chgData name="Paul Strader" userId="S::pstrader@syr.edu::a3528588-5838-4f5e-8126-e4f07c50aaf9" providerId="AD" clId="Web-{ECFC9F04-A852-8CC2-2582-4D34674AC6E8}" dt="2022-11-09T01:09:33.837" v="195"/>
          <ac:spMkLst>
            <pc:docMk/>
            <pc:sldMk cId="2939359507" sldId="290"/>
            <ac:spMk id="18" creationId="{D1EA859B-E555-4109-94F3-6700E046E008}"/>
          </ac:spMkLst>
        </pc:spChg>
        <pc:spChg chg="add">
          <ac:chgData name="Paul Strader" userId="S::pstrader@syr.edu::a3528588-5838-4f5e-8126-e4f07c50aaf9" providerId="AD" clId="Web-{ECFC9F04-A852-8CC2-2582-4D34674AC6E8}" dt="2022-11-09T01:09:33.852" v="196"/>
          <ac:spMkLst>
            <pc:docMk/>
            <pc:sldMk cId="2939359507" sldId="290"/>
            <ac:spMk id="20" creationId="{80DF40B2-80F7-4E71-B46C-284163F3654A}"/>
          </ac:spMkLst>
        </pc:spChg>
        <pc:picChg chg="add del">
          <ac:chgData name="Paul Strader" userId="S::pstrader@syr.edu::a3528588-5838-4f5e-8126-e4f07c50aaf9" providerId="AD" clId="Web-{ECFC9F04-A852-8CC2-2582-4D34674AC6E8}" dt="2022-11-09T01:09:28.415" v="191"/>
          <ac:picMkLst>
            <pc:docMk/>
            <pc:sldMk cId="2939359507" sldId="290"/>
            <ac:picMk id="5" creationId="{9802C913-BF2D-BEF9-306D-F8CACE0EC6B6}"/>
          </ac:picMkLst>
        </pc:picChg>
        <pc:picChg chg="add del">
          <ac:chgData name="Paul Strader" userId="S::pstrader@syr.edu::a3528588-5838-4f5e-8126-e4f07c50aaf9" providerId="AD" clId="Web-{ECFC9F04-A852-8CC2-2582-4D34674AC6E8}" dt="2022-11-09T01:09:32.774" v="193"/>
          <ac:picMkLst>
            <pc:docMk/>
            <pc:sldMk cId="2939359507" sldId="290"/>
            <ac:picMk id="14" creationId="{4C023D5F-AE67-0277-8AB8-1238B2B39087}"/>
          </ac:picMkLst>
        </pc:picChg>
        <pc:picChg chg="add del">
          <ac:chgData name="Paul Strader" userId="S::pstrader@syr.edu::a3528588-5838-4f5e-8126-e4f07c50aaf9" providerId="AD" clId="Web-{ECFC9F04-A852-8CC2-2582-4D34674AC6E8}" dt="2022-11-09T01:09:33.837" v="195"/>
          <ac:picMkLst>
            <pc:docMk/>
            <pc:sldMk cId="2939359507" sldId="290"/>
            <ac:picMk id="17" creationId="{9802C913-BF2D-BEF9-306D-F8CACE0EC6B6}"/>
          </ac:picMkLst>
        </pc:picChg>
        <pc:picChg chg="add">
          <ac:chgData name="Paul Strader" userId="S::pstrader@syr.edu::a3528588-5838-4f5e-8126-e4f07c50aaf9" providerId="AD" clId="Web-{ECFC9F04-A852-8CC2-2582-4D34674AC6E8}" dt="2022-11-09T01:09:33.852" v="196"/>
          <ac:picMkLst>
            <pc:docMk/>
            <pc:sldMk cId="2939359507" sldId="290"/>
            <ac:picMk id="21" creationId="{4C023D5F-AE67-0277-8AB8-1238B2B39087}"/>
          </ac:picMkLst>
        </pc:picChg>
      </pc:sldChg>
    </pc:docChg>
  </pc:docChgLst>
  <pc:docChgLst>
    <pc:chgData name="Paul Robert Phillips" userId="S::prphilli@syr.edu::96dd4ef4-4c6e-48c2-9b5b-6ca1ad45d256" providerId="AD" clId="Web-{04D98E7F-4828-7796-2C50-89E2DD354F23}"/>
    <pc:docChg chg="addSld delSld modSld sldOrd addMainMaster delMainMaster modMainMaster">
      <pc:chgData name="Paul Robert Phillips" userId="S::prphilli@syr.edu::96dd4ef4-4c6e-48c2-9b5b-6ca1ad45d256" providerId="AD" clId="Web-{04D98E7F-4828-7796-2C50-89E2DD354F23}" dt="2022-11-07T01:47:32.525" v="136" actId="20577"/>
      <pc:docMkLst>
        <pc:docMk/>
      </pc:docMkLst>
      <pc:sldChg chg="addSp delSp modSp del mod setBg modClrScheme delDesignElem chgLayout">
        <pc:chgData name="Paul Robert Phillips" userId="S::prphilli@syr.edu::96dd4ef4-4c6e-48c2-9b5b-6ca1ad45d256" providerId="AD" clId="Web-{04D98E7F-4828-7796-2C50-89E2DD354F23}" dt="2022-11-06T23:14:28.256" v="45"/>
        <pc:sldMkLst>
          <pc:docMk/>
          <pc:sldMk cId="109857222" sldId="256"/>
        </pc:sldMkLst>
        <pc:spChg chg="mod ord">
          <ac:chgData name="Paul Robert Phillips" userId="S::prphilli@syr.edu::96dd4ef4-4c6e-48c2-9b5b-6ca1ad45d256" providerId="AD" clId="Web-{04D98E7F-4828-7796-2C50-89E2DD354F23}" dt="2022-11-06T23:13:18.770" v="10"/>
          <ac:spMkLst>
            <pc:docMk/>
            <pc:sldMk cId="109857222" sldId="256"/>
            <ac:spMk id="2" creationId="{00000000-0000-0000-0000-000000000000}"/>
          </ac:spMkLst>
        </pc:spChg>
        <pc:spChg chg="mod ord">
          <ac:chgData name="Paul Robert Phillips" userId="S::prphilli@syr.edu::96dd4ef4-4c6e-48c2-9b5b-6ca1ad45d256" providerId="AD" clId="Web-{04D98E7F-4828-7796-2C50-89E2DD354F23}" dt="2022-11-06T23:13:18.770" v="10"/>
          <ac:spMkLst>
            <pc:docMk/>
            <pc:sldMk cId="109857222" sldId="256"/>
            <ac:spMk id="3" creationId="{00000000-0000-0000-0000-000000000000}"/>
          </ac:spMkLst>
        </pc:spChg>
        <pc:spChg chg="add del">
          <ac:chgData name="Paul Robert Phillips" userId="S::prphilli@syr.edu::96dd4ef4-4c6e-48c2-9b5b-6ca1ad45d256" providerId="AD" clId="Web-{04D98E7F-4828-7796-2C50-89E2DD354F23}" dt="2022-11-06T23:12:26.597" v="6"/>
          <ac:spMkLst>
            <pc:docMk/>
            <pc:sldMk cId="109857222" sldId="256"/>
            <ac:spMk id="8" creationId="{DFF2AC85-FAA0-4844-813F-83C04D7382E2}"/>
          </ac:spMkLst>
        </pc:spChg>
        <pc:spChg chg="add del">
          <ac:chgData name="Paul Robert Phillips" userId="S::prphilli@syr.edu::96dd4ef4-4c6e-48c2-9b5b-6ca1ad45d256" providerId="AD" clId="Web-{04D98E7F-4828-7796-2C50-89E2DD354F23}" dt="2022-11-06T23:12:26.597" v="6"/>
          <ac:spMkLst>
            <pc:docMk/>
            <pc:sldMk cId="109857222" sldId="256"/>
            <ac:spMk id="10" creationId="{89CC0F1E-BAA2-47B1-8F83-7ECB9FD9E009}"/>
          </ac:spMkLst>
        </pc:spChg>
      </pc:sldChg>
      <pc:sldChg chg="addSp delSp modSp del mod modClrScheme delDesignElem chgLayout">
        <pc:chgData name="Paul Robert Phillips" userId="S::prphilli@syr.edu::96dd4ef4-4c6e-48c2-9b5b-6ca1ad45d256" providerId="AD" clId="Web-{04D98E7F-4828-7796-2C50-89E2DD354F23}" dt="2022-11-06T23:14:34.788" v="48"/>
        <pc:sldMkLst>
          <pc:docMk/>
          <pc:sldMk cId="2690711059" sldId="257"/>
        </pc:sldMkLst>
        <pc:spChg chg="mod ord">
          <ac:chgData name="Paul Robert Phillips" userId="S::prphilli@syr.edu::96dd4ef4-4c6e-48c2-9b5b-6ca1ad45d256" providerId="AD" clId="Web-{04D98E7F-4828-7796-2C50-89E2DD354F23}" dt="2022-11-06T23:13:18.770" v="10"/>
          <ac:spMkLst>
            <pc:docMk/>
            <pc:sldMk cId="2690711059" sldId="257"/>
            <ac:spMk id="2" creationId="{0EBA7DBF-5674-A2CB-CC81-666B6B0F3020}"/>
          </ac:spMkLst>
        </pc:spChg>
        <pc:spChg chg="mod ord">
          <ac:chgData name="Paul Robert Phillips" userId="S::prphilli@syr.edu::96dd4ef4-4c6e-48c2-9b5b-6ca1ad45d256" providerId="AD" clId="Web-{04D98E7F-4828-7796-2C50-89E2DD354F23}" dt="2022-11-06T23:13:18.770" v="10"/>
          <ac:spMkLst>
            <pc:docMk/>
            <pc:sldMk cId="2690711059" sldId="257"/>
            <ac:spMk id="3" creationId="{33C65B94-3F8B-B640-B4C5-62C30FB9352B}"/>
          </ac:spMkLst>
        </pc:spChg>
        <pc:spChg chg="add del">
          <ac:chgData name="Paul Robert Phillips" userId="S::prphilli@syr.edu::96dd4ef4-4c6e-48c2-9b5b-6ca1ad45d256" providerId="AD" clId="Web-{04D98E7F-4828-7796-2C50-89E2DD354F23}" dt="2022-11-06T23:12:26.597" v="6"/>
          <ac:spMkLst>
            <pc:docMk/>
            <pc:sldMk cId="2690711059" sldId="257"/>
            <ac:spMk id="8" creationId="{DFF2AC85-FAA0-4844-813F-83C04D7382E2}"/>
          </ac:spMkLst>
        </pc:spChg>
        <pc:spChg chg="add del">
          <ac:chgData name="Paul Robert Phillips" userId="S::prphilli@syr.edu::96dd4ef4-4c6e-48c2-9b5b-6ca1ad45d256" providerId="AD" clId="Web-{04D98E7F-4828-7796-2C50-89E2DD354F23}" dt="2022-11-06T23:12:26.597" v="6"/>
          <ac:spMkLst>
            <pc:docMk/>
            <pc:sldMk cId="2690711059" sldId="257"/>
            <ac:spMk id="10" creationId="{89CC0F1E-BAA2-47B1-8F83-7ECB9FD9E009}"/>
          </ac:spMkLst>
        </pc:spChg>
      </pc:sldChg>
      <pc:sldChg chg="addSp delSp modSp del mod modClrScheme delDesignElem chgLayout">
        <pc:chgData name="Paul Robert Phillips" userId="S::prphilli@syr.edu::96dd4ef4-4c6e-48c2-9b5b-6ca1ad45d256" providerId="AD" clId="Web-{04D98E7F-4828-7796-2C50-89E2DD354F23}" dt="2022-11-06T23:14:35.444" v="49"/>
        <pc:sldMkLst>
          <pc:docMk/>
          <pc:sldMk cId="1308684824" sldId="258"/>
        </pc:sldMkLst>
        <pc:spChg chg="mod ord">
          <ac:chgData name="Paul Robert Phillips" userId="S::prphilli@syr.edu::96dd4ef4-4c6e-48c2-9b5b-6ca1ad45d256" providerId="AD" clId="Web-{04D98E7F-4828-7796-2C50-89E2DD354F23}" dt="2022-11-06T23:13:18.770" v="10"/>
          <ac:spMkLst>
            <pc:docMk/>
            <pc:sldMk cId="1308684824" sldId="258"/>
            <ac:spMk id="2" creationId="{E24FC9EF-181A-4DE2-AF27-F0DA77B8815B}"/>
          </ac:spMkLst>
        </pc:spChg>
        <pc:spChg chg="mod ord">
          <ac:chgData name="Paul Robert Phillips" userId="S::prphilli@syr.edu::96dd4ef4-4c6e-48c2-9b5b-6ca1ad45d256" providerId="AD" clId="Web-{04D98E7F-4828-7796-2C50-89E2DD354F23}" dt="2022-11-06T23:13:18.770" v="10"/>
          <ac:spMkLst>
            <pc:docMk/>
            <pc:sldMk cId="1308684824" sldId="258"/>
            <ac:spMk id="3" creationId="{1B42D5F2-66F6-471F-58B6-EAA927CAEC45}"/>
          </ac:spMkLst>
        </pc:spChg>
        <pc:spChg chg="add del">
          <ac:chgData name="Paul Robert Phillips" userId="S::prphilli@syr.edu::96dd4ef4-4c6e-48c2-9b5b-6ca1ad45d256" providerId="AD" clId="Web-{04D98E7F-4828-7796-2C50-89E2DD354F23}" dt="2022-11-06T23:12:26.597" v="6"/>
          <ac:spMkLst>
            <pc:docMk/>
            <pc:sldMk cId="1308684824" sldId="258"/>
            <ac:spMk id="8" creationId="{AD21898E-86C0-4C8A-A76C-DF33E844C87A}"/>
          </ac:spMkLst>
        </pc:spChg>
        <pc:spChg chg="add del">
          <ac:chgData name="Paul Robert Phillips" userId="S::prphilli@syr.edu::96dd4ef4-4c6e-48c2-9b5b-6ca1ad45d256" providerId="AD" clId="Web-{04D98E7F-4828-7796-2C50-89E2DD354F23}" dt="2022-11-06T23:12:26.597" v="6"/>
          <ac:spMkLst>
            <pc:docMk/>
            <pc:sldMk cId="1308684824" sldId="258"/>
            <ac:spMk id="10" creationId="{5C8F04BD-D093-45D0-B54C-50FDB308B4EE}"/>
          </ac:spMkLst>
        </pc:spChg>
      </pc:sldChg>
      <pc:sldChg chg="addSp delSp modSp del mod modClrScheme delDesignElem chgLayout">
        <pc:chgData name="Paul Robert Phillips" userId="S::prphilli@syr.edu::96dd4ef4-4c6e-48c2-9b5b-6ca1ad45d256" providerId="AD" clId="Web-{04D98E7F-4828-7796-2C50-89E2DD354F23}" dt="2022-11-06T23:14:33.069" v="47"/>
        <pc:sldMkLst>
          <pc:docMk/>
          <pc:sldMk cId="3662059394" sldId="259"/>
        </pc:sldMkLst>
        <pc:spChg chg="mod ord">
          <ac:chgData name="Paul Robert Phillips" userId="S::prphilli@syr.edu::96dd4ef4-4c6e-48c2-9b5b-6ca1ad45d256" providerId="AD" clId="Web-{04D98E7F-4828-7796-2C50-89E2DD354F23}" dt="2022-11-06T23:13:18.770" v="10"/>
          <ac:spMkLst>
            <pc:docMk/>
            <pc:sldMk cId="3662059394" sldId="259"/>
            <ac:spMk id="2" creationId="{05621296-700D-78F8-003B-8853C8F8E1C0}"/>
          </ac:spMkLst>
        </pc:spChg>
        <pc:spChg chg="mod ord">
          <ac:chgData name="Paul Robert Phillips" userId="S::prphilli@syr.edu::96dd4ef4-4c6e-48c2-9b5b-6ca1ad45d256" providerId="AD" clId="Web-{04D98E7F-4828-7796-2C50-89E2DD354F23}" dt="2022-11-06T23:13:18.770" v="10"/>
          <ac:spMkLst>
            <pc:docMk/>
            <pc:sldMk cId="3662059394" sldId="259"/>
            <ac:spMk id="3" creationId="{47B267F9-B9B2-95AC-29B9-1A83A5A5C83D}"/>
          </ac:spMkLst>
        </pc:spChg>
        <pc:spChg chg="add del">
          <ac:chgData name="Paul Robert Phillips" userId="S::prphilli@syr.edu::96dd4ef4-4c6e-48c2-9b5b-6ca1ad45d256" providerId="AD" clId="Web-{04D98E7F-4828-7796-2C50-89E2DD354F23}" dt="2022-11-06T23:12:26.597" v="6"/>
          <ac:spMkLst>
            <pc:docMk/>
            <pc:sldMk cId="3662059394" sldId="259"/>
            <ac:spMk id="8" creationId="{DFF2AC85-FAA0-4844-813F-83C04D7382E2}"/>
          </ac:spMkLst>
        </pc:spChg>
        <pc:spChg chg="add del">
          <ac:chgData name="Paul Robert Phillips" userId="S::prphilli@syr.edu::96dd4ef4-4c6e-48c2-9b5b-6ca1ad45d256" providerId="AD" clId="Web-{04D98E7F-4828-7796-2C50-89E2DD354F23}" dt="2022-11-06T23:12:26.597" v="6"/>
          <ac:spMkLst>
            <pc:docMk/>
            <pc:sldMk cId="3662059394" sldId="259"/>
            <ac:spMk id="10" creationId="{89CC0F1E-BAA2-47B1-8F83-7ECB9FD9E009}"/>
          </ac:spMkLst>
        </pc:spChg>
      </pc:sldChg>
      <pc:sldChg chg="addSp delSp modSp del mod setBg modClrScheme setClrOvrMap delDesignElem chgLayout">
        <pc:chgData name="Paul Robert Phillips" userId="S::prphilli@syr.edu::96dd4ef4-4c6e-48c2-9b5b-6ca1ad45d256" providerId="AD" clId="Web-{04D98E7F-4828-7796-2C50-89E2DD354F23}" dt="2022-11-06T23:14:37.866" v="50"/>
        <pc:sldMkLst>
          <pc:docMk/>
          <pc:sldMk cId="3826477841" sldId="260"/>
        </pc:sldMkLst>
        <pc:spChg chg="mod ord">
          <ac:chgData name="Paul Robert Phillips" userId="S::prphilli@syr.edu::96dd4ef4-4c6e-48c2-9b5b-6ca1ad45d256" providerId="AD" clId="Web-{04D98E7F-4828-7796-2C50-89E2DD354F23}" dt="2022-11-06T23:13:18.770" v="10"/>
          <ac:spMkLst>
            <pc:docMk/>
            <pc:sldMk cId="3826477841" sldId="260"/>
            <ac:spMk id="2" creationId="{ED5EFECF-FB07-8447-B8A0-6831ADD14B0D}"/>
          </ac:spMkLst>
        </pc:spChg>
        <pc:spChg chg="mod ord">
          <ac:chgData name="Paul Robert Phillips" userId="S::prphilli@syr.edu::96dd4ef4-4c6e-48c2-9b5b-6ca1ad45d256" providerId="AD" clId="Web-{04D98E7F-4828-7796-2C50-89E2DD354F23}" dt="2022-11-06T23:13:18.770" v="10"/>
          <ac:spMkLst>
            <pc:docMk/>
            <pc:sldMk cId="3826477841" sldId="260"/>
            <ac:spMk id="3" creationId="{D7A005EC-6257-8051-8C0B-D0A05D66DF7E}"/>
          </ac:spMkLst>
        </pc:spChg>
        <pc:spChg chg="add del">
          <ac:chgData name="Paul Robert Phillips" userId="S::prphilli@syr.edu::96dd4ef4-4c6e-48c2-9b5b-6ca1ad45d256" providerId="AD" clId="Web-{04D98E7F-4828-7796-2C50-89E2DD354F23}" dt="2022-11-06T23:11:55.471" v="3"/>
          <ac:spMkLst>
            <pc:docMk/>
            <pc:sldMk cId="3826477841" sldId="260"/>
            <ac:spMk id="8" creationId="{DFF2AC85-FAA0-4844-813F-83C04D7382E2}"/>
          </ac:spMkLst>
        </pc:spChg>
        <pc:spChg chg="add del">
          <ac:chgData name="Paul Robert Phillips" userId="S::prphilli@syr.edu::96dd4ef4-4c6e-48c2-9b5b-6ca1ad45d256" providerId="AD" clId="Web-{04D98E7F-4828-7796-2C50-89E2DD354F23}" dt="2022-11-06T23:11:55.471" v="3"/>
          <ac:spMkLst>
            <pc:docMk/>
            <pc:sldMk cId="3826477841" sldId="260"/>
            <ac:spMk id="10" creationId="{89CC0F1E-BAA2-47B1-8F83-7ECB9FD9E009}"/>
          </ac:spMkLst>
        </pc:spChg>
        <pc:spChg chg="add del">
          <ac:chgData name="Paul Robert Phillips" userId="S::prphilli@syr.edu::96dd4ef4-4c6e-48c2-9b5b-6ca1ad45d256" providerId="AD" clId="Web-{04D98E7F-4828-7796-2C50-89E2DD354F23}" dt="2022-11-06T23:12:26.597" v="6"/>
          <ac:spMkLst>
            <pc:docMk/>
            <pc:sldMk cId="3826477841" sldId="260"/>
            <ac:spMk id="15" creationId="{AC17DE74-01C9-4859-B65A-85CF999E8580}"/>
          </ac:spMkLst>
        </pc:spChg>
        <pc:spChg chg="add del">
          <ac:chgData name="Paul Robert Phillips" userId="S::prphilli@syr.edu::96dd4ef4-4c6e-48c2-9b5b-6ca1ad45d256" providerId="AD" clId="Web-{04D98E7F-4828-7796-2C50-89E2DD354F23}" dt="2022-11-06T23:12:26.597" v="6"/>
          <ac:spMkLst>
            <pc:docMk/>
            <pc:sldMk cId="3826477841" sldId="260"/>
            <ac:spMk id="17" creationId="{068C0432-0E90-4CC1-8CD3-D44A90DF07EF}"/>
          </ac:spMkLst>
        </pc:spChg>
      </pc:sldChg>
      <pc:sldChg chg="addSp delSp modSp del mod setBg modClrScheme delDesignElem chgLayout">
        <pc:chgData name="Paul Robert Phillips" userId="S::prphilli@syr.edu::96dd4ef4-4c6e-48c2-9b5b-6ca1ad45d256" providerId="AD" clId="Web-{04D98E7F-4828-7796-2C50-89E2DD354F23}" dt="2022-11-06T23:15:33.805" v="107"/>
        <pc:sldMkLst>
          <pc:docMk/>
          <pc:sldMk cId="2434229265" sldId="261"/>
        </pc:sldMkLst>
        <pc:spChg chg="mod ord">
          <ac:chgData name="Paul Robert Phillips" userId="S::prphilli@syr.edu::96dd4ef4-4c6e-48c2-9b5b-6ca1ad45d256" providerId="AD" clId="Web-{04D98E7F-4828-7796-2C50-89E2DD354F23}" dt="2022-11-06T23:13:18.770" v="10"/>
          <ac:spMkLst>
            <pc:docMk/>
            <pc:sldMk cId="2434229265" sldId="261"/>
            <ac:spMk id="2" creationId="{A75B66CC-DF04-6481-8BBC-20AC22552141}"/>
          </ac:spMkLst>
        </pc:spChg>
        <pc:spChg chg="mod ord">
          <ac:chgData name="Paul Robert Phillips" userId="S::prphilli@syr.edu::96dd4ef4-4c6e-48c2-9b5b-6ca1ad45d256" providerId="AD" clId="Web-{04D98E7F-4828-7796-2C50-89E2DD354F23}" dt="2022-11-06T23:13:18.770" v="10"/>
          <ac:spMkLst>
            <pc:docMk/>
            <pc:sldMk cId="2434229265" sldId="261"/>
            <ac:spMk id="3" creationId="{7E8F72C1-8254-94EB-DC1B-54EE7E25A532}"/>
          </ac:spMkLst>
        </pc:spChg>
        <pc:spChg chg="add del">
          <ac:chgData name="Paul Robert Phillips" userId="S::prphilli@syr.edu::96dd4ef4-4c6e-48c2-9b5b-6ca1ad45d256" providerId="AD" clId="Web-{04D98E7F-4828-7796-2C50-89E2DD354F23}" dt="2022-11-06T23:12:26.597" v="6"/>
          <ac:spMkLst>
            <pc:docMk/>
            <pc:sldMk cId="2434229265" sldId="261"/>
            <ac:spMk id="5" creationId="{2B566528-1B12-4246-9431-5C2D7D081168}"/>
          </ac:spMkLst>
        </pc:spChg>
        <pc:spChg chg="add del">
          <ac:chgData name="Paul Robert Phillips" userId="S::prphilli@syr.edu::96dd4ef4-4c6e-48c2-9b5b-6ca1ad45d256" providerId="AD" clId="Web-{04D98E7F-4828-7796-2C50-89E2DD354F23}" dt="2022-11-06T23:12:26.597" v="6"/>
          <ac:spMkLst>
            <pc:docMk/>
            <pc:sldMk cId="2434229265" sldId="261"/>
            <ac:spMk id="6" creationId="{2E80C965-DB6D-4F81-9E9E-B027384D0BD6}"/>
          </ac:spMkLst>
        </pc:spChg>
        <pc:spChg chg="add del">
          <ac:chgData name="Paul Robert Phillips" userId="S::prphilli@syr.edu::96dd4ef4-4c6e-48c2-9b5b-6ca1ad45d256" providerId="AD" clId="Web-{04D98E7F-4828-7796-2C50-89E2DD354F23}" dt="2022-11-06T23:12:26.597" v="6"/>
          <ac:spMkLst>
            <pc:docMk/>
            <pc:sldMk cId="2434229265" sldId="261"/>
            <ac:spMk id="12" creationId="{A580F890-B085-4E95-96AA-55AEBEC5CE6E}"/>
          </ac:spMkLst>
        </pc:spChg>
        <pc:spChg chg="add del">
          <ac:chgData name="Paul Robert Phillips" userId="S::prphilli@syr.edu::96dd4ef4-4c6e-48c2-9b5b-6ca1ad45d256" providerId="AD" clId="Web-{04D98E7F-4828-7796-2C50-89E2DD354F23}" dt="2022-11-06T23:12:26.597" v="6"/>
          <ac:spMkLst>
            <pc:docMk/>
            <pc:sldMk cId="2434229265" sldId="261"/>
            <ac:spMk id="14" creationId="{D3F51FEB-38FB-4F6C-9F7B-2F2AFAB65463}"/>
          </ac:spMkLst>
        </pc:spChg>
        <pc:spChg chg="add del">
          <ac:chgData name="Paul Robert Phillips" userId="S::prphilli@syr.edu::96dd4ef4-4c6e-48c2-9b5b-6ca1ad45d256" providerId="AD" clId="Web-{04D98E7F-4828-7796-2C50-89E2DD354F23}" dt="2022-11-06T23:12:26.597" v="6"/>
          <ac:spMkLst>
            <pc:docMk/>
            <pc:sldMk cId="2434229265" sldId="261"/>
            <ac:spMk id="16" creationId="{1E547BA6-BAE0-43BB-A7CA-60F69CE252F0}"/>
          </ac:spMkLst>
        </pc:spChg>
      </pc:sldChg>
      <pc:sldChg chg="modSp del mod modClrScheme chgLayout">
        <pc:chgData name="Paul Robert Phillips" userId="S::prphilli@syr.edu::96dd4ef4-4c6e-48c2-9b5b-6ca1ad45d256" providerId="AD" clId="Web-{04D98E7F-4828-7796-2C50-89E2DD354F23}" dt="2022-11-06T23:14:38.694" v="51"/>
        <pc:sldMkLst>
          <pc:docMk/>
          <pc:sldMk cId="1701832980" sldId="262"/>
        </pc:sldMkLst>
        <pc:spChg chg="mod ord">
          <ac:chgData name="Paul Robert Phillips" userId="S::prphilli@syr.edu::96dd4ef4-4c6e-48c2-9b5b-6ca1ad45d256" providerId="AD" clId="Web-{04D98E7F-4828-7796-2C50-89E2DD354F23}" dt="2022-11-06T23:13:18.770" v="10"/>
          <ac:spMkLst>
            <pc:docMk/>
            <pc:sldMk cId="1701832980" sldId="262"/>
            <ac:spMk id="2" creationId="{4807AB32-16B3-5EDA-8F5E-0298324E43BD}"/>
          </ac:spMkLst>
        </pc:spChg>
        <pc:spChg chg="mod ord">
          <ac:chgData name="Paul Robert Phillips" userId="S::prphilli@syr.edu::96dd4ef4-4c6e-48c2-9b5b-6ca1ad45d256" providerId="AD" clId="Web-{04D98E7F-4828-7796-2C50-89E2DD354F23}" dt="2022-11-06T23:13:18.770" v="10"/>
          <ac:spMkLst>
            <pc:docMk/>
            <pc:sldMk cId="1701832980" sldId="262"/>
            <ac:spMk id="3" creationId="{F86E86D7-EF66-088B-51BB-23D6F987CD4E}"/>
          </ac:spMkLst>
        </pc:spChg>
      </pc:sldChg>
      <pc:sldChg chg="addSp delSp modSp del mod modClrScheme delDesignElem chgLayout">
        <pc:chgData name="Paul Robert Phillips" userId="S::prphilli@syr.edu::96dd4ef4-4c6e-48c2-9b5b-6ca1ad45d256" providerId="AD" clId="Web-{04D98E7F-4828-7796-2C50-89E2DD354F23}" dt="2022-11-06T23:14:30.491" v="46"/>
        <pc:sldMkLst>
          <pc:docMk/>
          <pc:sldMk cId="3313608742" sldId="263"/>
        </pc:sldMkLst>
        <pc:spChg chg="mod ord">
          <ac:chgData name="Paul Robert Phillips" userId="S::prphilli@syr.edu::96dd4ef4-4c6e-48c2-9b5b-6ca1ad45d256" providerId="AD" clId="Web-{04D98E7F-4828-7796-2C50-89E2DD354F23}" dt="2022-11-06T23:13:18.770" v="10"/>
          <ac:spMkLst>
            <pc:docMk/>
            <pc:sldMk cId="3313608742" sldId="263"/>
            <ac:spMk id="2" creationId="{D8BF0631-D2A2-A57F-7D8F-B8CAD9B9430E}"/>
          </ac:spMkLst>
        </pc:spChg>
        <pc:spChg chg="add del">
          <ac:chgData name="Paul Robert Phillips" userId="S::prphilli@syr.edu::96dd4ef4-4c6e-48c2-9b5b-6ca1ad45d256" providerId="AD" clId="Web-{04D98E7F-4828-7796-2C50-89E2DD354F23}" dt="2022-11-06T23:12:26.597" v="6"/>
          <ac:spMkLst>
            <pc:docMk/>
            <pc:sldMk cId="3313608742" sldId="263"/>
            <ac:spMk id="9" creationId="{46C2E80F-49A6-4372-B103-219D417A55ED}"/>
          </ac:spMkLst>
        </pc:spChg>
        <pc:graphicFrameChg chg="mod ord">
          <ac:chgData name="Paul Robert Phillips" userId="S::prphilli@syr.edu::96dd4ef4-4c6e-48c2-9b5b-6ca1ad45d256" providerId="AD" clId="Web-{04D98E7F-4828-7796-2C50-89E2DD354F23}" dt="2022-11-06T23:13:18.770" v="10"/>
          <ac:graphicFrameMkLst>
            <pc:docMk/>
            <pc:sldMk cId="3313608742" sldId="263"/>
            <ac:graphicFrameMk id="5" creationId="{0EBBDA74-775D-8413-E945-BCE935D6C7EE}"/>
          </ac:graphicFrameMkLst>
        </pc:graphicFrameChg>
      </pc:sldChg>
      <pc:sldChg chg="modSp new ord">
        <pc:chgData name="Paul Robert Phillips" userId="S::prphilli@syr.edu::96dd4ef4-4c6e-48c2-9b5b-6ca1ad45d256" providerId="AD" clId="Web-{04D98E7F-4828-7796-2C50-89E2DD354F23}" dt="2022-11-06T23:14:27.350" v="44" actId="20577"/>
        <pc:sldMkLst>
          <pc:docMk/>
          <pc:sldMk cId="3055471017" sldId="264"/>
        </pc:sldMkLst>
        <pc:spChg chg="mod">
          <ac:chgData name="Paul Robert Phillips" userId="S::prphilli@syr.edu::96dd4ef4-4c6e-48c2-9b5b-6ca1ad45d256" providerId="AD" clId="Web-{04D98E7F-4828-7796-2C50-89E2DD354F23}" dt="2022-11-06T23:14:01.849" v="23" actId="20577"/>
          <ac:spMkLst>
            <pc:docMk/>
            <pc:sldMk cId="3055471017" sldId="264"/>
            <ac:spMk id="2" creationId="{AD4B6C95-4FF2-502F-CE33-3F2EEECD19E7}"/>
          </ac:spMkLst>
        </pc:spChg>
        <pc:spChg chg="mod">
          <ac:chgData name="Paul Robert Phillips" userId="S::prphilli@syr.edu::96dd4ef4-4c6e-48c2-9b5b-6ca1ad45d256" providerId="AD" clId="Web-{04D98E7F-4828-7796-2C50-89E2DD354F23}" dt="2022-11-06T23:14:27.350" v="44" actId="20577"/>
          <ac:spMkLst>
            <pc:docMk/>
            <pc:sldMk cId="3055471017" sldId="264"/>
            <ac:spMk id="3" creationId="{2925CB64-3300-25E8-D7CA-A57CFF44F8A1}"/>
          </ac:spMkLst>
        </pc:spChg>
      </pc:sldChg>
      <pc:sldChg chg="modSp new ord">
        <pc:chgData name="Paul Robert Phillips" userId="S::prphilli@syr.edu::96dd4ef4-4c6e-48c2-9b5b-6ca1ad45d256" providerId="AD" clId="Web-{04D98E7F-4828-7796-2C50-89E2DD354F23}" dt="2022-11-06T23:14:46.241" v="55" actId="20577"/>
        <pc:sldMkLst>
          <pc:docMk/>
          <pc:sldMk cId="2598998160" sldId="265"/>
        </pc:sldMkLst>
        <pc:spChg chg="mod">
          <ac:chgData name="Paul Robert Phillips" userId="S::prphilli@syr.edu::96dd4ef4-4c6e-48c2-9b5b-6ca1ad45d256" providerId="AD" clId="Web-{04D98E7F-4828-7796-2C50-89E2DD354F23}" dt="2022-11-06T23:14:46.241" v="55" actId="20577"/>
          <ac:spMkLst>
            <pc:docMk/>
            <pc:sldMk cId="2598998160" sldId="265"/>
            <ac:spMk id="2" creationId="{4793E803-F489-8EB0-DFF9-5B203BB49B65}"/>
          </ac:spMkLst>
        </pc:spChg>
      </pc:sldChg>
      <pc:sldChg chg="modSp new">
        <pc:chgData name="Paul Robert Phillips" userId="S::prphilli@syr.edu::96dd4ef4-4c6e-48c2-9b5b-6ca1ad45d256" providerId="AD" clId="Web-{04D98E7F-4828-7796-2C50-89E2DD354F23}" dt="2022-11-06T23:14:52.132" v="58" actId="20577"/>
        <pc:sldMkLst>
          <pc:docMk/>
          <pc:sldMk cId="2167498801" sldId="266"/>
        </pc:sldMkLst>
        <pc:spChg chg="mod">
          <ac:chgData name="Paul Robert Phillips" userId="S::prphilli@syr.edu::96dd4ef4-4c6e-48c2-9b5b-6ca1ad45d256" providerId="AD" clId="Web-{04D98E7F-4828-7796-2C50-89E2DD354F23}" dt="2022-11-06T23:14:52.132" v="58" actId="20577"/>
          <ac:spMkLst>
            <pc:docMk/>
            <pc:sldMk cId="2167498801" sldId="266"/>
            <ac:spMk id="2" creationId="{BD8B38FD-FEAE-32CC-8BDA-1F30E7CF66FA}"/>
          </ac:spMkLst>
        </pc:spChg>
      </pc:sldChg>
      <pc:sldChg chg="modSp new">
        <pc:chgData name="Paul Robert Phillips" userId="S::prphilli@syr.edu::96dd4ef4-4c6e-48c2-9b5b-6ca1ad45d256" providerId="AD" clId="Web-{04D98E7F-4828-7796-2C50-89E2DD354F23}" dt="2022-11-07T01:47:32.525" v="136" actId="20577"/>
        <pc:sldMkLst>
          <pc:docMk/>
          <pc:sldMk cId="689627815" sldId="267"/>
        </pc:sldMkLst>
        <pc:spChg chg="mod">
          <ac:chgData name="Paul Robert Phillips" userId="S::prphilli@syr.edu::96dd4ef4-4c6e-48c2-9b5b-6ca1ad45d256" providerId="AD" clId="Web-{04D98E7F-4828-7796-2C50-89E2DD354F23}" dt="2022-11-06T23:14:57.804" v="61" actId="20577"/>
          <ac:spMkLst>
            <pc:docMk/>
            <pc:sldMk cId="689627815" sldId="267"/>
            <ac:spMk id="2" creationId="{DA39112F-F0D6-463D-4063-41D00C54E91D}"/>
          </ac:spMkLst>
        </pc:spChg>
        <pc:spChg chg="mod">
          <ac:chgData name="Paul Robert Phillips" userId="S::prphilli@syr.edu::96dd4ef4-4c6e-48c2-9b5b-6ca1ad45d256" providerId="AD" clId="Web-{04D98E7F-4828-7796-2C50-89E2DD354F23}" dt="2022-11-07T01:47:32.525" v="136" actId="20577"/>
          <ac:spMkLst>
            <pc:docMk/>
            <pc:sldMk cId="689627815" sldId="267"/>
            <ac:spMk id="3" creationId="{8F033447-DE39-9990-2AD0-F3B3F48CD01E}"/>
          </ac:spMkLst>
        </pc:spChg>
      </pc:sldChg>
      <pc:sldChg chg="modSp new">
        <pc:chgData name="Paul Robert Phillips" userId="S::prphilli@syr.edu::96dd4ef4-4c6e-48c2-9b5b-6ca1ad45d256" providerId="AD" clId="Web-{04D98E7F-4828-7796-2C50-89E2DD354F23}" dt="2022-11-06T23:15:40.164" v="110" actId="20577"/>
        <pc:sldMkLst>
          <pc:docMk/>
          <pc:sldMk cId="602338168" sldId="268"/>
        </pc:sldMkLst>
        <pc:spChg chg="mod">
          <ac:chgData name="Paul Robert Phillips" userId="S::prphilli@syr.edu::96dd4ef4-4c6e-48c2-9b5b-6ca1ad45d256" providerId="AD" clId="Web-{04D98E7F-4828-7796-2C50-89E2DD354F23}" dt="2022-11-06T23:15:40.164" v="110" actId="20577"/>
          <ac:spMkLst>
            <pc:docMk/>
            <pc:sldMk cId="602338168" sldId="268"/>
            <ac:spMk id="2" creationId="{92D51FA1-BF45-03DE-B75C-9A8DDC052F1A}"/>
          </ac:spMkLst>
        </pc:spChg>
      </pc:sldChg>
      <pc:sldChg chg="modSp new">
        <pc:chgData name="Paul Robert Phillips" userId="S::prphilli@syr.edu::96dd4ef4-4c6e-48c2-9b5b-6ca1ad45d256" providerId="AD" clId="Web-{04D98E7F-4828-7796-2C50-89E2DD354F23}" dt="2022-11-06T23:15:48.258" v="116" actId="20577"/>
        <pc:sldMkLst>
          <pc:docMk/>
          <pc:sldMk cId="2086853969" sldId="269"/>
        </pc:sldMkLst>
        <pc:spChg chg="mod">
          <ac:chgData name="Paul Robert Phillips" userId="S::prphilli@syr.edu::96dd4ef4-4c6e-48c2-9b5b-6ca1ad45d256" providerId="AD" clId="Web-{04D98E7F-4828-7796-2C50-89E2DD354F23}" dt="2022-11-06T23:15:48.258" v="116" actId="20577"/>
          <ac:spMkLst>
            <pc:docMk/>
            <pc:sldMk cId="2086853969" sldId="269"/>
            <ac:spMk id="2" creationId="{6806F651-7CE9-BAFE-7661-F878B09C5EFC}"/>
          </ac:spMkLst>
        </pc:spChg>
      </pc:sldChg>
      <pc:sldMasterChg chg="add del addSldLayout delSldLayout">
        <pc:chgData name="Paul Robert Phillips" userId="S::prphilli@syr.edu::96dd4ef4-4c6e-48c2-9b5b-6ca1ad45d256" providerId="AD" clId="Web-{04D98E7F-4828-7796-2C50-89E2DD354F23}" dt="2022-11-06T23:12:26.597" v="6"/>
        <pc:sldMasterMkLst>
          <pc:docMk/>
          <pc:sldMasterMk cId="2460954070" sldId="2147483660"/>
        </pc:sldMasterMkLst>
        <pc:sldLayoutChg chg="add del">
          <pc:chgData name="Paul Robert Phillips" userId="S::prphilli@syr.edu::96dd4ef4-4c6e-48c2-9b5b-6ca1ad45d256" providerId="AD" clId="Web-{04D98E7F-4828-7796-2C50-89E2DD354F23}" dt="2022-11-06T23:12:26.597" v="6"/>
          <pc:sldLayoutMkLst>
            <pc:docMk/>
            <pc:sldMasterMk cId="2460954070" sldId="2147483660"/>
            <pc:sldLayoutMk cId="2385387890" sldId="2147483661"/>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949138452" sldId="2147483662"/>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2591524520" sldId="2147483663"/>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1203092039" sldId="2147483664"/>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3733172339" sldId="2147483665"/>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3210312558" sldId="2147483666"/>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3146388984" sldId="2147483667"/>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3171841454" sldId="2147483668"/>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1718958274" sldId="2147483669"/>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2202905451" sldId="2147483670"/>
          </pc:sldLayoutMkLst>
        </pc:sldLayoutChg>
        <pc:sldLayoutChg chg="add del">
          <pc:chgData name="Paul Robert Phillips" userId="S::prphilli@syr.edu::96dd4ef4-4c6e-48c2-9b5b-6ca1ad45d256" providerId="AD" clId="Web-{04D98E7F-4828-7796-2C50-89E2DD354F23}" dt="2022-11-06T23:12:26.597" v="6"/>
          <pc:sldLayoutMkLst>
            <pc:docMk/>
            <pc:sldMasterMk cId="2460954070" sldId="2147483660"/>
            <pc:sldLayoutMk cId="3479445657" sldId="2147483671"/>
          </pc:sldLayoutMkLst>
        </pc:sldLayoutChg>
      </pc:sldMasterChg>
      <pc:sldMasterChg chg="add del addSldLayout delSldLayout modSldLayout">
        <pc:chgData name="Paul Robert Phillips" userId="S::prphilli@syr.edu::96dd4ef4-4c6e-48c2-9b5b-6ca1ad45d256" providerId="AD" clId="Web-{04D98E7F-4828-7796-2C50-89E2DD354F23}" dt="2022-11-06T23:10:38.062" v="1"/>
        <pc:sldMasterMkLst>
          <pc:docMk/>
          <pc:sldMasterMk cId="674574515" sldId="2147483672"/>
        </pc:sldMasterMkLst>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903284001" sldId="2147483673"/>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408680203" sldId="2147483674"/>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398489065" sldId="2147483675"/>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2512262027" sldId="2147483676"/>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2020932127" sldId="2147483677"/>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2799537341" sldId="2147483678"/>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964716621" sldId="2147483679"/>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549400462" sldId="2147483680"/>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442695128" sldId="2147483681"/>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1777222411" sldId="2147483682"/>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789285687" sldId="2147483683"/>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2429229161" sldId="2147483684"/>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1010638047" sldId="2147483685"/>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1336139538" sldId="2147483686"/>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94430993" sldId="2147483687"/>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2311068032" sldId="2147483688"/>
          </pc:sldLayoutMkLst>
        </pc:sldLayoutChg>
        <pc:sldLayoutChg chg="add del mod replId">
          <pc:chgData name="Paul Robert Phillips" userId="S::prphilli@syr.edu::96dd4ef4-4c6e-48c2-9b5b-6ca1ad45d256" providerId="AD" clId="Web-{04D98E7F-4828-7796-2C50-89E2DD354F23}" dt="2022-11-06T23:10:38.062" v="1"/>
          <pc:sldLayoutMkLst>
            <pc:docMk/>
            <pc:sldMasterMk cId="674574515" sldId="2147483672"/>
            <pc:sldLayoutMk cId="1952546669" sldId="2147483689"/>
          </pc:sldLayoutMkLst>
        </pc:sldLayoutChg>
      </pc:sldMasterChg>
      <pc:sldMasterChg chg="add del addSldLayout delSldLayout modSldLayout">
        <pc:chgData name="Paul Robert Phillips" userId="S::prphilli@syr.edu::96dd4ef4-4c6e-48c2-9b5b-6ca1ad45d256" providerId="AD" clId="Web-{04D98E7F-4828-7796-2C50-89E2DD354F23}" dt="2022-11-06T23:13:09.113" v="9"/>
        <pc:sldMasterMkLst>
          <pc:docMk/>
          <pc:sldMasterMk cId="3699248422" sldId="2147483672"/>
        </pc:sldMasterMkLst>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2355036450" sldId="2147483673"/>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2647386904" sldId="2147483674"/>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4312594" sldId="2147483675"/>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1120929163" sldId="2147483676"/>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3360694273" sldId="2147483677"/>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92400377" sldId="2147483678"/>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730133786" sldId="2147483679"/>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3472743689" sldId="2147483680"/>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3496723360" sldId="2147483681"/>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1946528779" sldId="2147483682"/>
          </pc:sldLayoutMkLst>
        </pc:sldLayoutChg>
        <pc:sldLayoutChg chg="add del mod replId">
          <pc:chgData name="Paul Robert Phillips" userId="S::prphilli@syr.edu::96dd4ef4-4c6e-48c2-9b5b-6ca1ad45d256" providerId="AD" clId="Web-{04D98E7F-4828-7796-2C50-89E2DD354F23}" dt="2022-11-06T23:13:09.113" v="9"/>
          <pc:sldLayoutMkLst>
            <pc:docMk/>
            <pc:sldMasterMk cId="3699248422" sldId="2147483672"/>
            <pc:sldLayoutMk cId="199123084" sldId="2147483683"/>
          </pc:sldLayoutMkLst>
        </pc:sldLayoutChg>
      </pc:sldMasterChg>
      <pc:sldMasterChg chg="add del addSldLayout delSldLayout modSldLayout">
        <pc:chgData name="Paul Robert Phillips" userId="S::prphilli@syr.edu::96dd4ef4-4c6e-48c2-9b5b-6ca1ad45d256" providerId="AD" clId="Web-{04D98E7F-4828-7796-2C50-89E2DD354F23}" dt="2022-11-06T23:13:18.770" v="10"/>
        <pc:sldMasterMkLst>
          <pc:docMk/>
          <pc:sldMasterMk cId="1851549476" sldId="2147483684"/>
        </pc:sldMasterMkLst>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3560116149" sldId="2147483685"/>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650498168" sldId="2147483686"/>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3495624065" sldId="2147483687"/>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4131085648" sldId="2147483688"/>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1577450672" sldId="2147483689"/>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1273983659" sldId="2147483690"/>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680873701" sldId="2147483691"/>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3506468003" sldId="2147483692"/>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4263574681" sldId="2147483693"/>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2031510322" sldId="2147483694"/>
          </pc:sldLayoutMkLst>
        </pc:sldLayoutChg>
        <pc:sldLayoutChg chg="add del mod replId">
          <pc:chgData name="Paul Robert Phillips" userId="S::prphilli@syr.edu::96dd4ef4-4c6e-48c2-9b5b-6ca1ad45d256" providerId="AD" clId="Web-{04D98E7F-4828-7796-2C50-89E2DD354F23}" dt="2022-11-06T23:13:18.770" v="10"/>
          <pc:sldLayoutMkLst>
            <pc:docMk/>
            <pc:sldMasterMk cId="1851549476" sldId="2147483684"/>
            <pc:sldLayoutMk cId="48044387" sldId="2147483695"/>
          </pc:sldLayoutMkLst>
        </pc:sldLayoutChg>
      </pc:sldMasterChg>
      <pc:sldMasterChg chg="add mod setBg addSldLayout modSldLayout">
        <pc:chgData name="Paul Robert Phillips" userId="S::prphilli@syr.edu::96dd4ef4-4c6e-48c2-9b5b-6ca1ad45d256" providerId="AD" clId="Web-{04D98E7F-4828-7796-2C50-89E2DD354F23}" dt="2022-11-06T23:13:39.036" v="11"/>
        <pc:sldMasterMkLst>
          <pc:docMk/>
          <pc:sldMasterMk cId="4006320637" sldId="2147483696"/>
        </pc:sldMasterMkLst>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3698852874" sldId="2147483697"/>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2569231650" sldId="2147483698"/>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4060437809" sldId="2147483699"/>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3206816388" sldId="2147483700"/>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2089886795" sldId="2147483701"/>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1269379298" sldId="2147483702"/>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868611575" sldId="2147483703"/>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1573162005" sldId="2147483704"/>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3405603479" sldId="2147483705"/>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196776870" sldId="2147483706"/>
          </pc:sldLayoutMkLst>
        </pc:sldLayoutChg>
        <pc:sldLayoutChg chg="add mod replId">
          <pc:chgData name="Paul Robert Phillips" userId="S::prphilli@syr.edu::96dd4ef4-4c6e-48c2-9b5b-6ca1ad45d256" providerId="AD" clId="Web-{04D98E7F-4828-7796-2C50-89E2DD354F23}" dt="2022-11-06T23:13:39.036" v="11"/>
          <pc:sldLayoutMkLst>
            <pc:docMk/>
            <pc:sldMasterMk cId="4006320637" sldId="2147483696"/>
            <pc:sldLayoutMk cId="3091365266" sldId="2147483707"/>
          </pc:sldLayoutMkLst>
        </pc:sldLayoutChg>
      </pc:sldMasterChg>
    </pc:docChg>
  </pc:docChgLst>
  <pc:docChgLst>
    <pc:chgData name="Paul Strader" userId="S::pstrader@syr.edu::a3528588-5838-4f5e-8126-e4f07c50aaf9" providerId="AD" clId="Web-{B181DC38-1E25-293D-E7E8-5CEC5E8B02E3}"/>
    <pc:docChg chg="delSld modSld">
      <pc:chgData name="Paul Strader" userId="S::pstrader@syr.edu::a3528588-5838-4f5e-8126-e4f07c50aaf9" providerId="AD" clId="Web-{B181DC38-1E25-293D-E7E8-5CEC5E8B02E3}" dt="2022-11-09T17:56:51.235" v="1"/>
      <pc:docMkLst>
        <pc:docMk/>
      </pc:docMkLst>
      <pc:sldChg chg="del mod modShow">
        <pc:chgData name="Paul Strader" userId="S::pstrader@syr.edu::a3528588-5838-4f5e-8126-e4f07c50aaf9" providerId="AD" clId="Web-{B181DC38-1E25-293D-E7E8-5CEC5E8B02E3}" dt="2022-11-09T17:56:51.235" v="1"/>
        <pc:sldMkLst>
          <pc:docMk/>
          <pc:sldMk cId="2939359507" sldId="290"/>
        </pc:sldMkLst>
      </pc:sldChg>
    </pc:docChg>
  </pc:docChgLst>
  <pc:docChgLst>
    <pc:chgData name="Adam Vajdak" userId="S::avajdak@syr.edu::752467ac-25cd-4649-aad2-ccdb2751674c" providerId="AD" clId="Web-{E4D53DEC-DE06-F319-00EC-5E29A0299A34}"/>
    <pc:docChg chg="addSld">
      <pc:chgData name="Adam Vajdak" userId="S::avajdak@syr.edu::752467ac-25cd-4649-aad2-ccdb2751674c" providerId="AD" clId="Web-{E4D53DEC-DE06-F319-00EC-5E29A0299A34}" dt="2022-11-07T17:17:09.699" v="0"/>
      <pc:docMkLst>
        <pc:docMk/>
      </pc:docMkLst>
      <pc:sldChg chg="new">
        <pc:chgData name="Adam Vajdak" userId="S::avajdak@syr.edu::752467ac-25cd-4649-aad2-ccdb2751674c" providerId="AD" clId="Web-{E4D53DEC-DE06-F319-00EC-5E29A0299A34}" dt="2022-11-07T17:17:09.699" v="0"/>
        <pc:sldMkLst>
          <pc:docMk/>
          <pc:sldMk cId="35919222" sldId="270"/>
        </pc:sldMkLst>
      </pc:sldChg>
    </pc:docChg>
  </pc:docChgLst>
  <pc:docChgLst>
    <pc:chgData name="Adam Vajdak" userId="S::avajdak@syr.edu::752467ac-25cd-4649-aad2-ccdb2751674c" providerId="AD" clId="Web-{A372EA93-A720-ED2C-B5A1-B402E47C8AFA}"/>
    <pc:docChg chg="sldOrd">
      <pc:chgData name="Adam Vajdak" userId="S::avajdak@syr.edu::752467ac-25cd-4649-aad2-ccdb2751674c" providerId="AD" clId="Web-{A372EA93-A720-ED2C-B5A1-B402E47C8AFA}" dt="2022-11-09T15:52:12.891" v="1"/>
      <pc:docMkLst>
        <pc:docMk/>
      </pc:docMkLst>
      <pc:sldChg chg="ord">
        <pc:chgData name="Adam Vajdak" userId="S::avajdak@syr.edu::752467ac-25cd-4649-aad2-ccdb2751674c" providerId="AD" clId="Web-{A372EA93-A720-ED2C-B5A1-B402E47C8AFA}" dt="2022-11-09T15:51:41.937" v="0"/>
        <pc:sldMkLst>
          <pc:docMk/>
          <pc:sldMk cId="1089477172" sldId="289"/>
        </pc:sldMkLst>
      </pc:sldChg>
      <pc:sldChg chg="ord">
        <pc:chgData name="Adam Vajdak" userId="S::avajdak@syr.edu::752467ac-25cd-4649-aad2-ccdb2751674c" providerId="AD" clId="Web-{A372EA93-A720-ED2C-B5A1-B402E47C8AFA}" dt="2022-11-09T15:52:12.891" v="1"/>
        <pc:sldMkLst>
          <pc:docMk/>
          <pc:sldMk cId="3961166036" sldId="291"/>
        </pc:sldMkLst>
      </pc:sldChg>
    </pc:docChg>
  </pc:docChgLst>
  <pc:docChgLst>
    <pc:chgData name="Paul Robert Phillips" userId="S::prphilli@syr.edu::96dd4ef4-4c6e-48c2-9b5b-6ca1ad45d256" providerId="AD" clId="Web-{D6791A7C-47F9-3DAF-A516-3AD241F4BC04}"/>
    <pc:docChg chg="addSld delSld modSld">
      <pc:chgData name="Paul Robert Phillips" userId="S::prphilli@syr.edu::96dd4ef4-4c6e-48c2-9b5b-6ca1ad45d256" providerId="AD" clId="Web-{D6791A7C-47F9-3DAF-A516-3AD241F4BC04}" dt="2022-11-08T22:05:43.840" v="14" actId="20577"/>
      <pc:docMkLst>
        <pc:docMk/>
      </pc:docMkLst>
      <pc:sldChg chg="modSp">
        <pc:chgData name="Paul Robert Phillips" userId="S::prphilli@syr.edu::96dd4ef4-4c6e-48c2-9b5b-6ca1ad45d256" providerId="AD" clId="Web-{D6791A7C-47F9-3DAF-A516-3AD241F4BC04}" dt="2022-11-08T22:05:02.074" v="2" actId="20577"/>
        <pc:sldMkLst>
          <pc:docMk/>
          <pc:sldMk cId="915501729" sldId="271"/>
        </pc:sldMkLst>
        <pc:spChg chg="mod">
          <ac:chgData name="Paul Robert Phillips" userId="S::prphilli@syr.edu::96dd4ef4-4c6e-48c2-9b5b-6ca1ad45d256" providerId="AD" clId="Web-{D6791A7C-47F9-3DAF-A516-3AD241F4BC04}" dt="2022-11-08T22:05:02.074" v="2" actId="20577"/>
          <ac:spMkLst>
            <pc:docMk/>
            <pc:sldMk cId="915501729" sldId="271"/>
            <ac:spMk id="2" creationId="{92D51FA1-BF45-03DE-B75C-9A8DDC052F1A}"/>
          </ac:spMkLst>
        </pc:spChg>
      </pc:sldChg>
      <pc:sldChg chg="new del">
        <pc:chgData name="Paul Robert Phillips" userId="S::prphilli@syr.edu::96dd4ef4-4c6e-48c2-9b5b-6ca1ad45d256" providerId="AD" clId="Web-{D6791A7C-47F9-3DAF-A516-3AD241F4BC04}" dt="2022-11-08T22:05:34.934" v="12"/>
        <pc:sldMkLst>
          <pc:docMk/>
          <pc:sldMk cId="608533796" sldId="279"/>
        </pc:sldMkLst>
      </pc:sldChg>
      <pc:sldChg chg="modSp add del replId">
        <pc:chgData name="Paul Robert Phillips" userId="S::prphilli@syr.edu::96dd4ef4-4c6e-48c2-9b5b-6ca1ad45d256" providerId="AD" clId="Web-{D6791A7C-47F9-3DAF-A516-3AD241F4BC04}" dt="2022-11-08T22:05:19.996" v="8"/>
        <pc:sldMkLst>
          <pc:docMk/>
          <pc:sldMk cId="1414507354" sldId="279"/>
        </pc:sldMkLst>
        <pc:spChg chg="mod">
          <ac:chgData name="Paul Robert Phillips" userId="S::prphilli@syr.edu::96dd4ef4-4c6e-48c2-9b5b-6ca1ad45d256" providerId="AD" clId="Web-{D6791A7C-47F9-3DAF-A516-3AD241F4BC04}" dt="2022-11-08T22:05:14.152" v="7" actId="20577"/>
          <ac:spMkLst>
            <pc:docMk/>
            <pc:sldMk cId="1414507354" sldId="279"/>
            <ac:spMk id="2" creationId="{92D51FA1-BF45-03DE-B75C-9A8DDC052F1A}"/>
          </ac:spMkLst>
        </pc:spChg>
      </pc:sldChg>
      <pc:sldChg chg="new del">
        <pc:chgData name="Paul Robert Phillips" userId="S::prphilli@syr.edu::96dd4ef4-4c6e-48c2-9b5b-6ca1ad45d256" providerId="AD" clId="Web-{D6791A7C-47F9-3DAF-A516-3AD241F4BC04}" dt="2022-11-08T22:05:29.980" v="10"/>
        <pc:sldMkLst>
          <pc:docMk/>
          <pc:sldMk cId="2326951879" sldId="279"/>
        </pc:sldMkLst>
      </pc:sldChg>
      <pc:sldChg chg="modSp new">
        <pc:chgData name="Paul Robert Phillips" userId="S::prphilli@syr.edu::96dd4ef4-4c6e-48c2-9b5b-6ca1ad45d256" providerId="AD" clId="Web-{D6791A7C-47F9-3DAF-A516-3AD241F4BC04}" dt="2022-11-08T22:05:43.840" v="14" actId="20577"/>
        <pc:sldMkLst>
          <pc:docMk/>
          <pc:sldMk cId="2731026226" sldId="279"/>
        </pc:sldMkLst>
        <pc:spChg chg="mod">
          <ac:chgData name="Paul Robert Phillips" userId="S::prphilli@syr.edu::96dd4ef4-4c6e-48c2-9b5b-6ca1ad45d256" providerId="AD" clId="Web-{D6791A7C-47F9-3DAF-A516-3AD241F4BC04}" dt="2022-11-08T22:05:43.840" v="14" actId="20577"/>
          <ac:spMkLst>
            <pc:docMk/>
            <pc:sldMk cId="2731026226" sldId="279"/>
            <ac:spMk id="2" creationId="{3462C452-557C-F895-3FD0-D7572BED13D7}"/>
          </ac:spMkLst>
        </pc:spChg>
      </pc:sldChg>
    </pc:docChg>
  </pc:docChgLst>
  <pc:docChgLst>
    <pc:chgData name="Paul Strader" userId="S::pstrader@syr.edu::a3528588-5838-4f5e-8126-e4f07c50aaf9" providerId="AD" clId="Web-{572DF04C-DE02-BCDB-B3A3-0DAC793E59D2}"/>
    <pc:docChg chg="mod modSld addMainMaster delMainMaster modMainMaster setSldSz">
      <pc:chgData name="Paul Strader" userId="S::pstrader@syr.edu::a3528588-5838-4f5e-8126-e4f07c50aaf9" providerId="AD" clId="Web-{572DF04C-DE02-BCDB-B3A3-0DAC793E59D2}" dt="2022-11-09T17:19:10.175" v="364" actId="1076"/>
      <pc:docMkLst>
        <pc:docMk/>
      </pc:docMkLst>
      <pc:sldChg chg="modSp mod modClrScheme chgLayout">
        <pc:chgData name="Paul Strader" userId="S::pstrader@syr.edu::a3528588-5838-4f5e-8126-e4f07c50aaf9" providerId="AD" clId="Web-{572DF04C-DE02-BCDB-B3A3-0DAC793E59D2}" dt="2022-11-09T17:17:21.110" v="342"/>
        <pc:sldMkLst>
          <pc:docMk/>
          <pc:sldMk cId="3055471017" sldId="264"/>
        </pc:sldMkLst>
        <pc:spChg chg="mod ord">
          <ac:chgData name="Paul Strader" userId="S::pstrader@syr.edu::a3528588-5838-4f5e-8126-e4f07c50aaf9" providerId="AD" clId="Web-{572DF04C-DE02-BCDB-B3A3-0DAC793E59D2}" dt="2022-11-09T17:17:21.110" v="342"/>
          <ac:spMkLst>
            <pc:docMk/>
            <pc:sldMk cId="3055471017" sldId="264"/>
            <ac:spMk id="2" creationId="{AD4B6C95-4FF2-502F-CE33-3F2EEECD19E7}"/>
          </ac:spMkLst>
        </pc:spChg>
        <pc:spChg chg="mod ord">
          <ac:chgData name="Paul Strader" userId="S::pstrader@syr.edu::a3528588-5838-4f5e-8126-e4f07c50aaf9" providerId="AD" clId="Web-{572DF04C-DE02-BCDB-B3A3-0DAC793E59D2}" dt="2022-11-09T17:17:21.110" v="342"/>
          <ac:spMkLst>
            <pc:docMk/>
            <pc:sldMk cId="3055471017" sldId="264"/>
            <ac:spMk id="3" creationId="{2925CB64-3300-25E8-D7CA-A57CFF44F8A1}"/>
          </ac:spMkLst>
        </pc:spChg>
      </pc:sldChg>
      <pc:sldChg chg="delSp modSp mod modClrScheme delDesignElem chgLayout">
        <pc:chgData name="Paul Strader" userId="S::pstrader@syr.edu::a3528588-5838-4f5e-8126-e4f07c50aaf9" providerId="AD" clId="Web-{572DF04C-DE02-BCDB-B3A3-0DAC793E59D2}" dt="2022-11-09T17:17:21.110" v="342"/>
        <pc:sldMkLst>
          <pc:docMk/>
          <pc:sldMk cId="2598998160" sldId="265"/>
        </pc:sldMkLst>
        <pc:spChg chg="mod ord">
          <ac:chgData name="Paul Strader" userId="S::pstrader@syr.edu::a3528588-5838-4f5e-8126-e4f07c50aaf9" providerId="AD" clId="Web-{572DF04C-DE02-BCDB-B3A3-0DAC793E59D2}" dt="2022-11-09T17:17:21.110" v="342"/>
          <ac:spMkLst>
            <pc:docMk/>
            <pc:sldMk cId="2598998160" sldId="265"/>
            <ac:spMk id="2" creationId="{4793E803-F489-8EB0-DFF9-5B203BB49B65}"/>
          </ac:spMkLst>
        </pc:spChg>
        <pc:spChg chg="mod ord">
          <ac:chgData name="Paul Strader" userId="S::pstrader@syr.edu::a3528588-5838-4f5e-8126-e4f07c50aaf9" providerId="AD" clId="Web-{572DF04C-DE02-BCDB-B3A3-0DAC793E59D2}" dt="2022-11-09T17:17:21.110" v="342"/>
          <ac:spMkLst>
            <pc:docMk/>
            <pc:sldMk cId="2598998160" sldId="265"/>
            <ac:spMk id="3" creationId="{A2DDF658-1828-C0D1-89B6-E4E2187C9434}"/>
          </ac:spMkLst>
        </pc:spChg>
        <pc:spChg chg="del mod">
          <ac:chgData name="Paul Strader" userId="S::pstrader@syr.edu::a3528588-5838-4f5e-8126-e4f07c50aaf9" providerId="AD" clId="Web-{572DF04C-DE02-BCDB-B3A3-0DAC793E59D2}" dt="2022-11-09T17:17:21.110" v="342"/>
          <ac:spMkLst>
            <pc:docMk/>
            <pc:sldMk cId="2598998160" sldId="265"/>
            <ac:spMk id="8" creationId="{907EF6B7-1338-4443-8C46-6A318D952DFD}"/>
          </ac:spMkLst>
        </pc:spChg>
        <pc:spChg chg="del mod">
          <ac:chgData name="Paul Strader" userId="S::pstrader@syr.edu::a3528588-5838-4f5e-8126-e4f07c50aaf9" providerId="AD" clId="Web-{572DF04C-DE02-BCDB-B3A3-0DAC793E59D2}" dt="2022-11-09T17:17:21.110" v="342"/>
          <ac:spMkLst>
            <pc:docMk/>
            <pc:sldMk cId="2598998160" sldId="265"/>
            <ac:spMk id="10" creationId="{DAAE4CDD-124C-4DCF-9584-B6033B545DD5}"/>
          </ac:spMkLst>
        </pc:spChg>
        <pc:spChg chg="del mod">
          <ac:chgData name="Paul Strader" userId="S::pstrader@syr.edu::a3528588-5838-4f5e-8126-e4f07c50aaf9" providerId="AD" clId="Web-{572DF04C-DE02-BCDB-B3A3-0DAC793E59D2}" dt="2022-11-09T17:17:21.110" v="342"/>
          <ac:spMkLst>
            <pc:docMk/>
            <pc:sldMk cId="2598998160" sldId="265"/>
            <ac:spMk id="12" creationId="{081E4A58-353D-44AE-B2FC-2A74E2E400F7}"/>
          </ac:spMkLst>
        </pc:spChg>
      </pc:sldChg>
      <pc:sldChg chg="delSp modSp mod modClrScheme delDesignElem chgLayout">
        <pc:chgData name="Paul Strader" userId="S::pstrader@syr.edu::a3528588-5838-4f5e-8126-e4f07c50aaf9" providerId="AD" clId="Web-{572DF04C-DE02-BCDB-B3A3-0DAC793E59D2}" dt="2022-11-09T17:17:21.110" v="342"/>
        <pc:sldMkLst>
          <pc:docMk/>
          <pc:sldMk cId="2167498801" sldId="266"/>
        </pc:sldMkLst>
        <pc:spChg chg="mod ord">
          <ac:chgData name="Paul Strader" userId="S::pstrader@syr.edu::a3528588-5838-4f5e-8126-e4f07c50aaf9" providerId="AD" clId="Web-{572DF04C-DE02-BCDB-B3A3-0DAC793E59D2}" dt="2022-11-09T17:17:21.110" v="342"/>
          <ac:spMkLst>
            <pc:docMk/>
            <pc:sldMk cId="2167498801" sldId="266"/>
            <ac:spMk id="2" creationId="{BD8B38FD-FEAE-32CC-8BDA-1F30E7CF66FA}"/>
          </ac:spMkLst>
        </pc:spChg>
        <pc:spChg chg="mod ord">
          <ac:chgData name="Paul Strader" userId="S::pstrader@syr.edu::a3528588-5838-4f5e-8126-e4f07c50aaf9" providerId="AD" clId="Web-{572DF04C-DE02-BCDB-B3A3-0DAC793E59D2}" dt="2022-11-09T17:17:21.110" v="342"/>
          <ac:spMkLst>
            <pc:docMk/>
            <pc:sldMk cId="2167498801" sldId="266"/>
            <ac:spMk id="22" creationId="{173FBEA3-DC59-6F9B-57F0-2BE92D18E1FD}"/>
          </ac:spMkLst>
        </pc:spChg>
        <pc:spChg chg="del mod">
          <ac:chgData name="Paul Strader" userId="S::pstrader@syr.edu::a3528588-5838-4f5e-8126-e4f07c50aaf9" providerId="AD" clId="Web-{572DF04C-DE02-BCDB-B3A3-0DAC793E59D2}" dt="2022-11-09T17:17:21.110" v="342"/>
          <ac:spMkLst>
            <pc:docMk/>
            <pc:sldMk cId="2167498801" sldId="266"/>
            <ac:spMk id="37" creationId="{D2B783EE-0239-4717-BBEA-8C9EAC61C824}"/>
          </ac:spMkLst>
        </pc:spChg>
        <pc:spChg chg="del mod">
          <ac:chgData name="Paul Strader" userId="S::pstrader@syr.edu::a3528588-5838-4f5e-8126-e4f07c50aaf9" providerId="AD" clId="Web-{572DF04C-DE02-BCDB-B3A3-0DAC793E59D2}" dt="2022-11-09T17:17:21.110" v="342"/>
          <ac:spMkLst>
            <pc:docMk/>
            <pc:sldMk cId="2167498801" sldId="266"/>
            <ac:spMk id="39" creationId="{A7B99495-F43F-4D80-A44F-2CB4764EB90B}"/>
          </ac:spMkLst>
        </pc:spChg>
        <pc:spChg chg="del mod">
          <ac:chgData name="Paul Strader" userId="S::pstrader@syr.edu::a3528588-5838-4f5e-8126-e4f07c50aaf9" providerId="AD" clId="Web-{572DF04C-DE02-BCDB-B3A3-0DAC793E59D2}" dt="2022-11-09T17:17:21.110" v="342"/>
          <ac:spMkLst>
            <pc:docMk/>
            <pc:sldMk cId="2167498801" sldId="266"/>
            <ac:spMk id="41" creationId="{70BEB1E7-2F88-40BC-B73D-42E5B6F80BFC}"/>
          </ac:spMkLst>
        </pc:spChg>
        <pc:picChg chg="mod">
          <ac:chgData name="Paul Strader" userId="S::pstrader@syr.edu::a3528588-5838-4f5e-8126-e4f07c50aaf9" providerId="AD" clId="Web-{572DF04C-DE02-BCDB-B3A3-0DAC793E59D2}" dt="2022-11-09T17:15:49.467" v="322"/>
          <ac:picMkLst>
            <pc:docMk/>
            <pc:sldMk cId="2167498801" sldId="266"/>
            <ac:picMk id="4" creationId="{F17AAE9A-955F-AA5E-004D-854F11E972D6}"/>
          </ac:picMkLst>
        </pc:picChg>
        <pc:picChg chg="mod ord">
          <ac:chgData name="Paul Strader" userId="S::pstrader@syr.edu::a3528588-5838-4f5e-8126-e4f07c50aaf9" providerId="AD" clId="Web-{572DF04C-DE02-BCDB-B3A3-0DAC793E59D2}" dt="2022-11-09T17:17:21.110" v="342"/>
          <ac:picMkLst>
            <pc:docMk/>
            <pc:sldMk cId="2167498801" sldId="266"/>
            <ac:picMk id="6" creationId="{758ED1C8-F8BC-2040-3C12-1CD77A58682E}"/>
          </ac:picMkLst>
        </pc:picChg>
      </pc:sldChg>
      <pc:sldChg chg="modSp mod modClrScheme chgLayout">
        <pc:chgData name="Paul Strader" userId="S::pstrader@syr.edu::a3528588-5838-4f5e-8126-e4f07c50aaf9" providerId="AD" clId="Web-{572DF04C-DE02-BCDB-B3A3-0DAC793E59D2}" dt="2022-11-09T17:17:21.110" v="342"/>
        <pc:sldMkLst>
          <pc:docMk/>
          <pc:sldMk cId="689627815" sldId="267"/>
        </pc:sldMkLst>
        <pc:spChg chg="mod ord">
          <ac:chgData name="Paul Strader" userId="S::pstrader@syr.edu::a3528588-5838-4f5e-8126-e4f07c50aaf9" providerId="AD" clId="Web-{572DF04C-DE02-BCDB-B3A3-0DAC793E59D2}" dt="2022-11-09T17:17:21.110" v="342"/>
          <ac:spMkLst>
            <pc:docMk/>
            <pc:sldMk cId="689627815" sldId="267"/>
            <ac:spMk id="2" creationId="{DA39112F-F0D6-463D-4063-41D00C54E91D}"/>
          </ac:spMkLst>
        </pc:spChg>
        <pc:spChg chg="mod ord">
          <ac:chgData name="Paul Strader" userId="S::pstrader@syr.edu::a3528588-5838-4f5e-8126-e4f07c50aaf9" providerId="AD" clId="Web-{572DF04C-DE02-BCDB-B3A3-0DAC793E59D2}" dt="2022-11-09T17:17:21.110" v="342"/>
          <ac:spMkLst>
            <pc:docMk/>
            <pc:sldMk cId="689627815" sldId="267"/>
            <ac:spMk id="3" creationId="{8F033447-DE39-9990-2AD0-F3B3F48CD01E}"/>
          </ac:spMkLst>
        </pc:spChg>
      </pc:sldChg>
      <pc:sldChg chg="modSp mod modClrScheme chgLayout">
        <pc:chgData name="Paul Strader" userId="S::pstrader@syr.edu::a3528588-5838-4f5e-8126-e4f07c50aaf9" providerId="AD" clId="Web-{572DF04C-DE02-BCDB-B3A3-0DAC793E59D2}" dt="2022-11-09T17:17:21.110" v="342"/>
        <pc:sldMkLst>
          <pc:docMk/>
          <pc:sldMk cId="602338168" sldId="268"/>
        </pc:sldMkLst>
        <pc:spChg chg="mod ord">
          <ac:chgData name="Paul Strader" userId="S::pstrader@syr.edu::a3528588-5838-4f5e-8126-e4f07c50aaf9" providerId="AD" clId="Web-{572DF04C-DE02-BCDB-B3A3-0DAC793E59D2}" dt="2022-11-09T17:17:21.110" v="342"/>
          <ac:spMkLst>
            <pc:docMk/>
            <pc:sldMk cId="602338168" sldId="268"/>
            <ac:spMk id="2" creationId="{92D51FA1-BF45-03DE-B75C-9A8DDC052F1A}"/>
          </ac:spMkLst>
        </pc:spChg>
        <pc:spChg chg="mod ord">
          <ac:chgData name="Paul Strader" userId="S::pstrader@syr.edu::a3528588-5838-4f5e-8126-e4f07c50aaf9" providerId="AD" clId="Web-{572DF04C-DE02-BCDB-B3A3-0DAC793E59D2}" dt="2022-11-09T17:17:21.110" v="342"/>
          <ac:spMkLst>
            <pc:docMk/>
            <pc:sldMk cId="602338168" sldId="268"/>
            <ac:spMk id="3" creationId="{CF88E417-E27F-EDDC-39D9-896B3B907E40}"/>
          </ac:spMkLst>
        </pc:spChg>
      </pc:sldChg>
      <pc:sldChg chg="modSp mod modClrScheme chgLayout">
        <pc:chgData name="Paul Strader" userId="S::pstrader@syr.edu::a3528588-5838-4f5e-8126-e4f07c50aaf9" providerId="AD" clId="Web-{572DF04C-DE02-BCDB-B3A3-0DAC793E59D2}" dt="2022-11-09T17:17:21.110" v="342"/>
        <pc:sldMkLst>
          <pc:docMk/>
          <pc:sldMk cId="2086853969" sldId="269"/>
        </pc:sldMkLst>
        <pc:spChg chg="mod ord">
          <ac:chgData name="Paul Strader" userId="S::pstrader@syr.edu::a3528588-5838-4f5e-8126-e4f07c50aaf9" providerId="AD" clId="Web-{572DF04C-DE02-BCDB-B3A3-0DAC793E59D2}" dt="2022-11-09T17:17:21.110" v="342"/>
          <ac:spMkLst>
            <pc:docMk/>
            <pc:sldMk cId="2086853969" sldId="269"/>
            <ac:spMk id="2" creationId="{6806F651-7CE9-BAFE-7661-F878B09C5EFC}"/>
          </ac:spMkLst>
        </pc:spChg>
        <pc:graphicFrameChg chg="mod ord modGraphic">
          <ac:chgData name="Paul Strader" userId="S::pstrader@syr.edu::a3528588-5838-4f5e-8126-e4f07c50aaf9" providerId="AD" clId="Web-{572DF04C-DE02-BCDB-B3A3-0DAC793E59D2}" dt="2022-11-09T17:17:21.110" v="342"/>
          <ac:graphicFrameMkLst>
            <pc:docMk/>
            <pc:sldMk cId="2086853969" sldId="269"/>
            <ac:graphicFrameMk id="5" creationId="{9935A722-8C50-16B4-4BF3-4B641D084F19}"/>
          </ac:graphicFrameMkLst>
        </pc:graphicFrameChg>
      </pc:sldChg>
      <pc:sldChg chg="modSp mod modClrScheme chgLayout">
        <pc:chgData name="Paul Strader" userId="S::pstrader@syr.edu::a3528588-5838-4f5e-8126-e4f07c50aaf9" providerId="AD" clId="Web-{572DF04C-DE02-BCDB-B3A3-0DAC793E59D2}" dt="2022-11-09T17:17:21.110" v="342"/>
        <pc:sldMkLst>
          <pc:docMk/>
          <pc:sldMk cId="35919222" sldId="270"/>
        </pc:sldMkLst>
        <pc:spChg chg="mod">
          <ac:chgData name="Paul Strader" userId="S::pstrader@syr.edu::a3528588-5838-4f5e-8126-e4f07c50aaf9" providerId="AD" clId="Web-{572DF04C-DE02-BCDB-B3A3-0DAC793E59D2}" dt="2022-11-09T17:15:49.467" v="322"/>
          <ac:spMkLst>
            <pc:docMk/>
            <pc:sldMk cId="35919222" sldId="270"/>
            <ac:spMk id="5" creationId="{DF5CBFDB-5727-78B4-E3D2-465FFEC7AA5D}"/>
          </ac:spMkLst>
        </pc:spChg>
        <pc:picChg chg="mod">
          <ac:chgData name="Paul Strader" userId="S::pstrader@syr.edu::a3528588-5838-4f5e-8126-e4f07c50aaf9" providerId="AD" clId="Web-{572DF04C-DE02-BCDB-B3A3-0DAC793E59D2}" dt="2022-11-09T17:15:49.467" v="322"/>
          <ac:picMkLst>
            <pc:docMk/>
            <pc:sldMk cId="35919222" sldId="270"/>
            <ac:picMk id="4" creationId="{590B1E0F-263F-40A9-F1A6-62EC282743CD}"/>
          </ac:picMkLst>
        </pc:picChg>
      </pc:sldChg>
      <pc:sldChg chg="modSp mod modClrScheme chgLayout">
        <pc:chgData name="Paul Strader" userId="S::pstrader@syr.edu::a3528588-5838-4f5e-8126-e4f07c50aaf9" providerId="AD" clId="Web-{572DF04C-DE02-BCDB-B3A3-0DAC793E59D2}" dt="2022-11-09T17:17:21.110" v="342"/>
        <pc:sldMkLst>
          <pc:docMk/>
          <pc:sldMk cId="915501729" sldId="271"/>
        </pc:sldMkLst>
        <pc:spChg chg="mod ord">
          <ac:chgData name="Paul Strader" userId="S::pstrader@syr.edu::a3528588-5838-4f5e-8126-e4f07c50aaf9" providerId="AD" clId="Web-{572DF04C-DE02-BCDB-B3A3-0DAC793E59D2}" dt="2022-11-09T17:17:21.110" v="342"/>
          <ac:spMkLst>
            <pc:docMk/>
            <pc:sldMk cId="915501729" sldId="271"/>
            <ac:spMk id="2" creationId="{92D51FA1-BF45-03DE-B75C-9A8DDC052F1A}"/>
          </ac:spMkLst>
        </pc:spChg>
        <pc:spChg chg="mod ord">
          <ac:chgData name="Paul Strader" userId="S::pstrader@syr.edu::a3528588-5838-4f5e-8126-e4f07c50aaf9" providerId="AD" clId="Web-{572DF04C-DE02-BCDB-B3A3-0DAC793E59D2}" dt="2022-11-09T17:17:21.110" v="342"/>
          <ac:spMkLst>
            <pc:docMk/>
            <pc:sldMk cId="915501729" sldId="271"/>
            <ac:spMk id="3" creationId="{CF88E417-E27F-EDDC-39D9-896B3B907E40}"/>
          </ac:spMkLst>
        </pc:spChg>
      </pc:sldChg>
      <pc:sldChg chg="modSp mod modClrScheme chgLayout">
        <pc:chgData name="Paul Strader" userId="S::pstrader@syr.edu::a3528588-5838-4f5e-8126-e4f07c50aaf9" providerId="AD" clId="Web-{572DF04C-DE02-BCDB-B3A3-0DAC793E59D2}" dt="2022-11-09T17:17:21.110" v="342"/>
        <pc:sldMkLst>
          <pc:docMk/>
          <pc:sldMk cId="2797379558" sldId="273"/>
        </pc:sldMkLst>
        <pc:spChg chg="mod ord">
          <ac:chgData name="Paul Strader" userId="S::pstrader@syr.edu::a3528588-5838-4f5e-8126-e4f07c50aaf9" providerId="AD" clId="Web-{572DF04C-DE02-BCDB-B3A3-0DAC793E59D2}" dt="2022-11-09T17:17:21.110" v="342"/>
          <ac:spMkLst>
            <pc:docMk/>
            <pc:sldMk cId="2797379558" sldId="273"/>
            <ac:spMk id="2" creationId="{DA39112F-F0D6-463D-4063-41D00C54E91D}"/>
          </ac:spMkLst>
        </pc:spChg>
        <pc:spChg chg="mod ord">
          <ac:chgData name="Paul Strader" userId="S::pstrader@syr.edu::a3528588-5838-4f5e-8126-e4f07c50aaf9" providerId="AD" clId="Web-{572DF04C-DE02-BCDB-B3A3-0DAC793E59D2}" dt="2022-11-09T17:17:21.110" v="342"/>
          <ac:spMkLst>
            <pc:docMk/>
            <pc:sldMk cId="2797379558" sldId="273"/>
            <ac:spMk id="3" creationId="{8F033447-DE39-9990-2AD0-F3B3F48CD01E}"/>
          </ac:spMkLst>
        </pc:spChg>
      </pc:sldChg>
      <pc:sldChg chg="modSp mod modClrScheme chgLayout">
        <pc:chgData name="Paul Strader" userId="S::pstrader@syr.edu::a3528588-5838-4f5e-8126-e4f07c50aaf9" providerId="AD" clId="Web-{572DF04C-DE02-BCDB-B3A3-0DAC793E59D2}" dt="2022-11-09T17:17:21.110" v="342"/>
        <pc:sldMkLst>
          <pc:docMk/>
          <pc:sldMk cId="922646916" sldId="274"/>
        </pc:sldMkLst>
        <pc:spChg chg="mod ord">
          <ac:chgData name="Paul Strader" userId="S::pstrader@syr.edu::a3528588-5838-4f5e-8126-e4f07c50aaf9" providerId="AD" clId="Web-{572DF04C-DE02-BCDB-B3A3-0DAC793E59D2}" dt="2022-11-09T17:17:21.110" v="342"/>
          <ac:spMkLst>
            <pc:docMk/>
            <pc:sldMk cId="922646916" sldId="274"/>
            <ac:spMk id="2" creationId="{DC1655F4-9830-186F-84FF-DF5495623738}"/>
          </ac:spMkLst>
        </pc:spChg>
        <pc:spChg chg="mod ord">
          <ac:chgData name="Paul Strader" userId="S::pstrader@syr.edu::a3528588-5838-4f5e-8126-e4f07c50aaf9" providerId="AD" clId="Web-{572DF04C-DE02-BCDB-B3A3-0DAC793E59D2}" dt="2022-11-09T17:17:21.110" v="342"/>
          <ac:spMkLst>
            <pc:docMk/>
            <pc:sldMk cId="922646916" sldId="274"/>
            <ac:spMk id="3" creationId="{CA5E5DD1-50AE-0CD3-975D-C747B9AB7EDF}"/>
          </ac:spMkLst>
        </pc:spChg>
      </pc:sldChg>
      <pc:sldChg chg="addSp delSp modSp mod setBg modClrScheme delDesignElem chgLayout">
        <pc:chgData name="Paul Strader" userId="S::pstrader@syr.edu::a3528588-5838-4f5e-8126-e4f07c50aaf9" providerId="AD" clId="Web-{572DF04C-DE02-BCDB-B3A3-0DAC793E59D2}" dt="2022-11-09T17:17:21.110" v="342"/>
        <pc:sldMkLst>
          <pc:docMk/>
          <pc:sldMk cId="650007648" sldId="275"/>
        </pc:sldMkLst>
        <pc:spChg chg="mod ord">
          <ac:chgData name="Paul Strader" userId="S::pstrader@syr.edu::a3528588-5838-4f5e-8126-e4f07c50aaf9" providerId="AD" clId="Web-{572DF04C-DE02-BCDB-B3A3-0DAC793E59D2}" dt="2022-11-09T17:17:21.110" v="342"/>
          <ac:spMkLst>
            <pc:docMk/>
            <pc:sldMk cId="650007648" sldId="275"/>
            <ac:spMk id="2" creationId="{5F9D15CF-0CDB-30E1-F7CE-0930E6029B43}"/>
          </ac:spMkLst>
        </pc:spChg>
        <pc:spChg chg="add del">
          <ac:chgData name="Paul Strader" userId="S::pstrader@syr.edu::a3528588-5838-4f5e-8126-e4f07c50aaf9" providerId="AD" clId="Web-{572DF04C-DE02-BCDB-B3A3-0DAC793E59D2}" dt="2022-11-09T17:15:04.607" v="308"/>
          <ac:spMkLst>
            <pc:docMk/>
            <pc:sldMk cId="650007648" sldId="275"/>
            <ac:spMk id="8" creationId="{04BE2A6E-943F-D78F-2C1C-60C5DD3C4C64}"/>
          </ac:spMkLst>
        </pc:spChg>
        <pc:spChg chg="add del mod">
          <ac:chgData name="Paul Strader" userId="S::pstrader@syr.edu::a3528588-5838-4f5e-8126-e4f07c50aaf9" providerId="AD" clId="Web-{572DF04C-DE02-BCDB-B3A3-0DAC793E59D2}" dt="2022-11-09T17:17:21.110" v="342"/>
          <ac:spMkLst>
            <pc:docMk/>
            <pc:sldMk cId="650007648" sldId="275"/>
            <ac:spMk id="9" creationId="{D12DDE76-C203-4047-9998-63900085B5E8}"/>
          </ac:spMkLst>
        </pc:spChg>
        <pc:spChg chg="add del">
          <ac:chgData name="Paul Strader" userId="S::pstrader@syr.edu::a3528588-5838-4f5e-8126-e4f07c50aaf9" providerId="AD" clId="Web-{572DF04C-DE02-BCDB-B3A3-0DAC793E59D2}" dt="2022-11-09T17:15:04.607" v="308"/>
          <ac:spMkLst>
            <pc:docMk/>
            <pc:sldMk cId="650007648" sldId="275"/>
            <ac:spMk id="11" creationId="{DD38EE57-B708-47C9-A4A4-E25F09FAB029}"/>
          </ac:spMkLst>
        </pc:spChg>
        <pc:grpChg chg="add del">
          <ac:chgData name="Paul Strader" userId="S::pstrader@syr.edu::a3528588-5838-4f5e-8126-e4f07c50aaf9" providerId="AD" clId="Web-{572DF04C-DE02-BCDB-B3A3-0DAC793E59D2}" dt="2022-11-09T17:15:04.607" v="308"/>
          <ac:grpSpMkLst>
            <pc:docMk/>
            <pc:sldMk cId="650007648" sldId="275"/>
            <ac:grpSpMk id="13" creationId="{57A28182-58A5-4DBB-8F64-BD944BCA8154}"/>
          </ac:grpSpMkLst>
        </pc:grpChg>
        <pc:picChg chg="mod ord">
          <ac:chgData name="Paul Strader" userId="S::pstrader@syr.edu::a3528588-5838-4f5e-8126-e4f07c50aaf9" providerId="AD" clId="Web-{572DF04C-DE02-BCDB-B3A3-0DAC793E59D2}" dt="2022-11-09T17:17:21.110" v="342"/>
          <ac:picMkLst>
            <pc:docMk/>
            <pc:sldMk cId="650007648" sldId="275"/>
            <ac:picMk id="4" creationId="{96E135EA-D6B5-1543-B699-E6189BB833EC}"/>
          </ac:picMkLst>
        </pc:picChg>
      </pc:sldChg>
      <pc:sldChg chg="addSp delSp modSp mod setBg modClrScheme delDesignElem chgLayout">
        <pc:chgData name="Paul Strader" userId="S::pstrader@syr.edu::a3528588-5838-4f5e-8126-e4f07c50aaf9" providerId="AD" clId="Web-{572DF04C-DE02-BCDB-B3A3-0DAC793E59D2}" dt="2022-11-09T17:17:21.110" v="342"/>
        <pc:sldMkLst>
          <pc:docMk/>
          <pc:sldMk cId="2658992019" sldId="276"/>
        </pc:sldMkLst>
        <pc:spChg chg="mod ord">
          <ac:chgData name="Paul Strader" userId="S::pstrader@syr.edu::a3528588-5838-4f5e-8126-e4f07c50aaf9" providerId="AD" clId="Web-{572DF04C-DE02-BCDB-B3A3-0DAC793E59D2}" dt="2022-11-09T17:17:21.110" v="342"/>
          <ac:spMkLst>
            <pc:docMk/>
            <pc:sldMk cId="2658992019" sldId="276"/>
            <ac:spMk id="2" creationId="{CCB0EBE6-1382-A60D-B4AA-E3E886D75E95}"/>
          </ac:spMkLst>
        </pc:spChg>
        <pc:spChg chg="mod ord">
          <ac:chgData name="Paul Strader" userId="S::pstrader@syr.edu::a3528588-5838-4f5e-8126-e4f07c50aaf9" providerId="AD" clId="Web-{572DF04C-DE02-BCDB-B3A3-0DAC793E59D2}" dt="2022-11-09T17:17:21.110" v="342"/>
          <ac:spMkLst>
            <pc:docMk/>
            <pc:sldMk cId="2658992019" sldId="276"/>
            <ac:spMk id="3" creationId="{C0CBEA69-B336-AE8C-9D4B-FABDF2BC6BAD}"/>
          </ac:spMkLst>
        </pc:spChg>
        <pc:spChg chg="add del">
          <ac:chgData name="Paul Strader" userId="S::pstrader@syr.edu::a3528588-5838-4f5e-8126-e4f07c50aaf9" providerId="AD" clId="Web-{572DF04C-DE02-BCDB-B3A3-0DAC793E59D2}" dt="2022-11-09T17:14:57.544" v="306"/>
          <ac:spMkLst>
            <pc:docMk/>
            <pc:sldMk cId="2658992019" sldId="276"/>
            <ac:spMk id="8" creationId="{827B839B-9ADE-406B-8590-F1CAEDED45A1}"/>
          </ac:spMkLst>
        </pc:spChg>
        <pc:spChg chg="add del">
          <ac:chgData name="Paul Strader" userId="S::pstrader@syr.edu::a3528588-5838-4f5e-8126-e4f07c50aaf9" providerId="AD" clId="Web-{572DF04C-DE02-BCDB-B3A3-0DAC793E59D2}" dt="2022-11-09T17:14:57.544" v="306"/>
          <ac:spMkLst>
            <pc:docMk/>
            <pc:sldMk cId="2658992019" sldId="276"/>
            <ac:spMk id="10" creationId="{CFE45BF0-46DB-408C-B5F7-7B11716805D4}"/>
          </ac:spMkLst>
        </pc:spChg>
        <pc:spChg chg="add del">
          <ac:chgData name="Paul Strader" userId="S::pstrader@syr.edu::a3528588-5838-4f5e-8126-e4f07c50aaf9" providerId="AD" clId="Web-{572DF04C-DE02-BCDB-B3A3-0DAC793E59D2}" dt="2022-11-09T17:14:57.544" v="306"/>
          <ac:spMkLst>
            <pc:docMk/>
            <pc:sldMk cId="2658992019" sldId="276"/>
            <ac:spMk id="12" creationId="{2AEBC8F2-97B1-41B4-93F1-2D289E197FBA}"/>
          </ac:spMkLst>
        </pc:spChg>
        <pc:spChg chg="add del">
          <ac:chgData name="Paul Strader" userId="S::pstrader@syr.edu::a3528588-5838-4f5e-8126-e4f07c50aaf9" providerId="AD" clId="Web-{572DF04C-DE02-BCDB-B3A3-0DAC793E59D2}" dt="2022-11-09T17:14:57.544" v="306"/>
          <ac:spMkLst>
            <pc:docMk/>
            <pc:sldMk cId="2658992019" sldId="276"/>
            <ac:spMk id="14" creationId="{472E3A19-F5D5-48FC-BB9C-48C2F68F598B}"/>
          </ac:spMkLst>
        </pc:spChg>
        <pc:spChg chg="add del">
          <ac:chgData name="Paul Strader" userId="S::pstrader@syr.edu::a3528588-5838-4f5e-8126-e4f07c50aaf9" providerId="AD" clId="Web-{572DF04C-DE02-BCDB-B3A3-0DAC793E59D2}" dt="2022-11-09T17:14:57.544" v="306"/>
          <ac:spMkLst>
            <pc:docMk/>
            <pc:sldMk cId="2658992019" sldId="276"/>
            <ac:spMk id="16" creationId="{7A62E32F-BB65-43A8-8EB5-92346890E549}"/>
          </ac:spMkLst>
        </pc:spChg>
        <pc:spChg chg="add del">
          <ac:chgData name="Paul Strader" userId="S::pstrader@syr.edu::a3528588-5838-4f5e-8126-e4f07c50aaf9" providerId="AD" clId="Web-{572DF04C-DE02-BCDB-B3A3-0DAC793E59D2}" dt="2022-11-09T17:14:57.544" v="306"/>
          <ac:spMkLst>
            <pc:docMk/>
            <pc:sldMk cId="2658992019" sldId="276"/>
            <ac:spMk id="18" creationId="{14E91B64-9FCC-451E-AFB4-A827D6329367}"/>
          </ac:spMkLst>
        </pc:spChg>
        <pc:spChg chg="add del">
          <ac:chgData name="Paul Strader" userId="S::pstrader@syr.edu::a3528588-5838-4f5e-8126-e4f07c50aaf9" providerId="AD" clId="Web-{572DF04C-DE02-BCDB-B3A3-0DAC793E59D2}" dt="2022-11-09T17:14:44.372" v="297"/>
          <ac:spMkLst>
            <pc:docMk/>
            <pc:sldMk cId="2658992019" sldId="276"/>
            <ac:spMk id="23" creationId="{B6CDA21F-E7AF-4C75-8395-33F58D5B0E45}"/>
          </ac:spMkLst>
        </pc:spChg>
        <pc:spChg chg="add del">
          <ac:chgData name="Paul Strader" userId="S::pstrader@syr.edu::a3528588-5838-4f5e-8126-e4f07c50aaf9" providerId="AD" clId="Web-{572DF04C-DE02-BCDB-B3A3-0DAC793E59D2}" dt="2022-11-09T17:14:46.919" v="299"/>
          <ac:spMkLst>
            <pc:docMk/>
            <pc:sldMk cId="2658992019" sldId="276"/>
            <ac:spMk id="27" creationId="{081E4A58-353D-44AE-B2FC-2A74E2E400F7}"/>
          </ac:spMkLst>
        </pc:spChg>
        <pc:spChg chg="add del">
          <ac:chgData name="Paul Strader" userId="S::pstrader@syr.edu::a3528588-5838-4f5e-8126-e4f07c50aaf9" providerId="AD" clId="Web-{572DF04C-DE02-BCDB-B3A3-0DAC793E59D2}" dt="2022-11-09T17:14:53.559" v="303"/>
          <ac:spMkLst>
            <pc:docMk/>
            <pc:sldMk cId="2658992019" sldId="276"/>
            <ac:spMk id="29" creationId="{D3F51FEB-38FB-4F6C-9F7B-2F2AFAB65463}"/>
          </ac:spMkLst>
        </pc:spChg>
        <pc:spChg chg="add del">
          <ac:chgData name="Paul Strader" userId="S::pstrader@syr.edu::a3528588-5838-4f5e-8126-e4f07c50aaf9" providerId="AD" clId="Web-{572DF04C-DE02-BCDB-B3A3-0DAC793E59D2}" dt="2022-11-09T17:14:44.372" v="297"/>
          <ac:spMkLst>
            <pc:docMk/>
            <pc:sldMk cId="2658992019" sldId="276"/>
            <ac:spMk id="30" creationId="{D5B0017B-2ECA-49AF-B397-DC140825DF8D}"/>
          </ac:spMkLst>
        </pc:spChg>
        <pc:spChg chg="add del">
          <ac:chgData name="Paul Strader" userId="S::pstrader@syr.edu::a3528588-5838-4f5e-8126-e4f07c50aaf9" providerId="AD" clId="Web-{572DF04C-DE02-BCDB-B3A3-0DAC793E59D2}" dt="2022-11-09T17:14:53.559" v="303"/>
          <ac:spMkLst>
            <pc:docMk/>
            <pc:sldMk cId="2658992019" sldId="276"/>
            <ac:spMk id="31" creationId="{1E547BA6-BAE0-43BB-A7CA-60F69CE252F0}"/>
          </ac:spMkLst>
        </pc:spChg>
        <pc:spChg chg="add del mod">
          <ac:chgData name="Paul Strader" userId="S::pstrader@syr.edu::a3528588-5838-4f5e-8126-e4f07c50aaf9" providerId="AD" clId="Web-{572DF04C-DE02-BCDB-B3A3-0DAC793E59D2}" dt="2022-11-09T17:17:21.110" v="342"/>
          <ac:spMkLst>
            <pc:docMk/>
            <pc:sldMk cId="2658992019" sldId="276"/>
            <ac:spMk id="33" creationId="{14E91B64-9FCC-451E-AFB4-A827D6329367}"/>
          </ac:spMkLst>
        </pc:spChg>
        <pc:spChg chg="add del">
          <ac:chgData name="Paul Strader" userId="S::pstrader@syr.edu::a3528588-5838-4f5e-8126-e4f07c50aaf9" providerId="AD" clId="Web-{572DF04C-DE02-BCDB-B3A3-0DAC793E59D2}" dt="2022-11-09T17:14:46.919" v="299"/>
          <ac:spMkLst>
            <pc:docMk/>
            <pc:sldMk cId="2658992019" sldId="276"/>
            <ac:spMk id="34" creationId="{1BB867FF-FC45-48F7-8104-F89BE54909F1}"/>
          </ac:spMkLst>
        </pc:spChg>
        <pc:spChg chg="add del">
          <ac:chgData name="Paul Strader" userId="S::pstrader@syr.edu::a3528588-5838-4f5e-8126-e4f07c50aaf9" providerId="AD" clId="Web-{572DF04C-DE02-BCDB-B3A3-0DAC793E59D2}" dt="2022-11-09T17:14:46.919" v="299"/>
          <ac:spMkLst>
            <pc:docMk/>
            <pc:sldMk cId="2658992019" sldId="276"/>
            <ac:spMk id="35" creationId="{8BB56887-D0D5-4F0C-9E19-7247EB83C8B7}"/>
          </ac:spMkLst>
        </pc:spChg>
        <pc:spChg chg="add del">
          <ac:chgData name="Paul Strader" userId="S::pstrader@syr.edu::a3528588-5838-4f5e-8126-e4f07c50aaf9" providerId="AD" clId="Web-{572DF04C-DE02-BCDB-B3A3-0DAC793E59D2}" dt="2022-11-09T17:14:49.247" v="301"/>
          <ac:spMkLst>
            <pc:docMk/>
            <pc:sldMk cId="2658992019" sldId="276"/>
            <ac:spMk id="37" creationId="{18873D23-2DCF-4B31-A009-95721C06E8E1}"/>
          </ac:spMkLst>
        </pc:spChg>
        <pc:spChg chg="add del">
          <ac:chgData name="Paul Strader" userId="S::pstrader@syr.edu::a3528588-5838-4f5e-8126-e4f07c50aaf9" providerId="AD" clId="Web-{572DF04C-DE02-BCDB-B3A3-0DAC793E59D2}" dt="2022-11-09T17:14:49.247" v="301"/>
          <ac:spMkLst>
            <pc:docMk/>
            <pc:sldMk cId="2658992019" sldId="276"/>
            <ac:spMk id="38" creationId="{C13EF075-D4EF-4929-ADBC-91B27DA19955}"/>
          </ac:spMkLst>
        </pc:spChg>
        <pc:spChg chg="add del">
          <ac:chgData name="Paul Strader" userId="S::pstrader@syr.edu::a3528588-5838-4f5e-8126-e4f07c50aaf9" providerId="AD" clId="Web-{572DF04C-DE02-BCDB-B3A3-0DAC793E59D2}" dt="2022-11-09T17:14:53.559" v="303"/>
          <ac:spMkLst>
            <pc:docMk/>
            <pc:sldMk cId="2658992019" sldId="276"/>
            <ac:spMk id="42" creationId="{2B566528-1B12-4246-9431-5C2D7D081168}"/>
          </ac:spMkLst>
        </pc:spChg>
        <pc:spChg chg="add del">
          <ac:chgData name="Paul Strader" userId="S::pstrader@syr.edu::a3528588-5838-4f5e-8126-e4f07c50aaf9" providerId="AD" clId="Web-{572DF04C-DE02-BCDB-B3A3-0DAC793E59D2}" dt="2022-11-09T17:14:53.559" v="303"/>
          <ac:spMkLst>
            <pc:docMk/>
            <pc:sldMk cId="2658992019" sldId="276"/>
            <ac:spMk id="43" creationId="{2E80C965-DB6D-4F81-9E9E-B027384D0BD6}"/>
          </ac:spMkLst>
        </pc:spChg>
        <pc:spChg chg="add del">
          <ac:chgData name="Paul Strader" userId="S::pstrader@syr.edu::a3528588-5838-4f5e-8126-e4f07c50aaf9" providerId="AD" clId="Web-{572DF04C-DE02-BCDB-B3A3-0DAC793E59D2}" dt="2022-11-09T17:14:53.559" v="303"/>
          <ac:spMkLst>
            <pc:docMk/>
            <pc:sldMk cId="2658992019" sldId="276"/>
            <ac:spMk id="44" creationId="{A580F890-B085-4E95-96AA-55AEBEC5CE6E}"/>
          </ac:spMkLst>
        </pc:spChg>
        <pc:spChg chg="add del">
          <ac:chgData name="Paul Strader" userId="S::pstrader@syr.edu::a3528588-5838-4f5e-8126-e4f07c50aaf9" providerId="AD" clId="Web-{572DF04C-DE02-BCDB-B3A3-0DAC793E59D2}" dt="2022-11-09T17:14:57.528" v="305"/>
          <ac:spMkLst>
            <pc:docMk/>
            <pc:sldMk cId="2658992019" sldId="276"/>
            <ac:spMk id="46" creationId="{C2554CA6-288E-4202-BC52-2E5A8F0C0AED}"/>
          </ac:spMkLst>
        </pc:spChg>
        <pc:spChg chg="add del">
          <ac:chgData name="Paul Strader" userId="S::pstrader@syr.edu::a3528588-5838-4f5e-8126-e4f07c50aaf9" providerId="AD" clId="Web-{572DF04C-DE02-BCDB-B3A3-0DAC793E59D2}" dt="2022-11-09T17:14:57.528" v="305"/>
          <ac:spMkLst>
            <pc:docMk/>
            <pc:sldMk cId="2658992019" sldId="276"/>
            <ac:spMk id="47" creationId="{B10BB131-AC8E-4A8E-A5D1-36260F720C3B}"/>
          </ac:spMkLst>
        </pc:spChg>
        <pc:spChg chg="add del">
          <ac:chgData name="Paul Strader" userId="S::pstrader@syr.edu::a3528588-5838-4f5e-8126-e4f07c50aaf9" providerId="AD" clId="Web-{572DF04C-DE02-BCDB-B3A3-0DAC793E59D2}" dt="2022-11-09T17:14:57.528" v="305"/>
          <ac:spMkLst>
            <pc:docMk/>
            <pc:sldMk cId="2658992019" sldId="276"/>
            <ac:spMk id="48" creationId="{5B7778FC-632E-4DCA-A7CB-0D7731CCF970}"/>
          </ac:spMkLst>
        </pc:spChg>
        <pc:spChg chg="add del">
          <ac:chgData name="Paul Strader" userId="S::pstrader@syr.edu::a3528588-5838-4f5e-8126-e4f07c50aaf9" providerId="AD" clId="Web-{572DF04C-DE02-BCDB-B3A3-0DAC793E59D2}" dt="2022-11-09T17:14:57.528" v="305"/>
          <ac:spMkLst>
            <pc:docMk/>
            <pc:sldMk cId="2658992019" sldId="276"/>
            <ac:spMk id="49" creationId="{FA23A907-97FB-4A8F-880A-DD77401C4296}"/>
          </ac:spMkLst>
        </pc:spChg>
        <pc:spChg chg="add del mod">
          <ac:chgData name="Paul Strader" userId="S::pstrader@syr.edu::a3528588-5838-4f5e-8126-e4f07c50aaf9" providerId="AD" clId="Web-{572DF04C-DE02-BCDB-B3A3-0DAC793E59D2}" dt="2022-11-09T17:17:21.110" v="342"/>
          <ac:spMkLst>
            <pc:docMk/>
            <pc:sldMk cId="2658992019" sldId="276"/>
            <ac:spMk id="51" creationId="{827B839B-9ADE-406B-8590-F1CAEDED45A1}"/>
          </ac:spMkLst>
        </pc:spChg>
        <pc:spChg chg="add del mod">
          <ac:chgData name="Paul Strader" userId="S::pstrader@syr.edu::a3528588-5838-4f5e-8126-e4f07c50aaf9" providerId="AD" clId="Web-{572DF04C-DE02-BCDB-B3A3-0DAC793E59D2}" dt="2022-11-09T17:17:21.110" v="342"/>
          <ac:spMkLst>
            <pc:docMk/>
            <pc:sldMk cId="2658992019" sldId="276"/>
            <ac:spMk id="52" creationId="{CFE45BF0-46DB-408C-B5F7-7B11716805D4}"/>
          </ac:spMkLst>
        </pc:spChg>
        <pc:spChg chg="add del mod">
          <ac:chgData name="Paul Strader" userId="S::pstrader@syr.edu::a3528588-5838-4f5e-8126-e4f07c50aaf9" providerId="AD" clId="Web-{572DF04C-DE02-BCDB-B3A3-0DAC793E59D2}" dt="2022-11-09T17:17:21.110" v="342"/>
          <ac:spMkLst>
            <pc:docMk/>
            <pc:sldMk cId="2658992019" sldId="276"/>
            <ac:spMk id="53" creationId="{2AEBC8F2-97B1-41B4-93F1-2D289E197FBA}"/>
          </ac:spMkLst>
        </pc:spChg>
        <pc:spChg chg="add del mod">
          <ac:chgData name="Paul Strader" userId="S::pstrader@syr.edu::a3528588-5838-4f5e-8126-e4f07c50aaf9" providerId="AD" clId="Web-{572DF04C-DE02-BCDB-B3A3-0DAC793E59D2}" dt="2022-11-09T17:17:21.110" v="342"/>
          <ac:spMkLst>
            <pc:docMk/>
            <pc:sldMk cId="2658992019" sldId="276"/>
            <ac:spMk id="54" creationId="{472E3A19-F5D5-48FC-BB9C-48C2F68F598B}"/>
          </ac:spMkLst>
        </pc:spChg>
        <pc:spChg chg="add del mod">
          <ac:chgData name="Paul Strader" userId="S::pstrader@syr.edu::a3528588-5838-4f5e-8126-e4f07c50aaf9" providerId="AD" clId="Web-{572DF04C-DE02-BCDB-B3A3-0DAC793E59D2}" dt="2022-11-09T17:17:21.110" v="342"/>
          <ac:spMkLst>
            <pc:docMk/>
            <pc:sldMk cId="2658992019" sldId="276"/>
            <ac:spMk id="55" creationId="{7A62E32F-BB65-43A8-8EB5-92346890E549}"/>
          </ac:spMkLst>
        </pc:spChg>
        <pc:grpChg chg="add del">
          <ac:chgData name="Paul Strader" userId="S::pstrader@syr.edu::a3528588-5838-4f5e-8126-e4f07c50aaf9" providerId="AD" clId="Web-{572DF04C-DE02-BCDB-B3A3-0DAC793E59D2}" dt="2022-11-09T17:14:44.372" v="297"/>
          <ac:grpSpMkLst>
            <pc:docMk/>
            <pc:sldMk cId="2658992019" sldId="276"/>
            <ac:grpSpMk id="25" creationId="{AE1C45F0-260A-458C-96ED-C1F6D2151219}"/>
          </ac:grpSpMkLst>
        </pc:grpChg>
        <pc:grpChg chg="add del">
          <ac:chgData name="Paul Strader" userId="S::pstrader@syr.edu::a3528588-5838-4f5e-8126-e4f07c50aaf9" providerId="AD" clId="Web-{572DF04C-DE02-BCDB-B3A3-0DAC793E59D2}" dt="2022-11-09T17:14:49.247" v="301"/>
          <ac:grpSpMkLst>
            <pc:docMk/>
            <pc:sldMk cId="2658992019" sldId="276"/>
            <ac:grpSpMk id="39" creationId="{DAA26DFA-AAB2-4973-9C17-16D587C7B198}"/>
          </ac:grpSpMkLst>
        </pc:grpChg>
        <pc:cxnChg chg="add del">
          <ac:chgData name="Paul Strader" userId="S::pstrader@syr.edu::a3528588-5838-4f5e-8126-e4f07c50aaf9" providerId="AD" clId="Web-{572DF04C-DE02-BCDB-B3A3-0DAC793E59D2}" dt="2022-11-09T17:14:44.372" v="297"/>
          <ac:cxnSpMkLst>
            <pc:docMk/>
            <pc:sldMk cId="2658992019" sldId="276"/>
            <ac:cxnSpMk id="32" creationId="{6CF1BAF6-AD41-4082-B212-8A1F9A2E8779}"/>
          </ac:cxnSpMkLst>
        </pc:cxnChg>
      </pc:sldChg>
      <pc:sldChg chg="addSp delSp modSp mod setBg modClrScheme delDesignElem chgLayout modNotes">
        <pc:chgData name="Paul Strader" userId="S::pstrader@syr.edu::a3528588-5838-4f5e-8126-e4f07c50aaf9" providerId="AD" clId="Web-{572DF04C-DE02-BCDB-B3A3-0DAC793E59D2}" dt="2022-11-09T17:19:10.175" v="364" actId="1076"/>
        <pc:sldMkLst>
          <pc:docMk/>
          <pc:sldMk cId="1769313929" sldId="277"/>
        </pc:sldMkLst>
        <pc:spChg chg="add del mod ord">
          <ac:chgData name="Paul Strader" userId="S::pstrader@syr.edu::a3528588-5838-4f5e-8126-e4f07c50aaf9" providerId="AD" clId="Web-{572DF04C-DE02-BCDB-B3A3-0DAC793E59D2}" dt="2022-11-09T17:17:27.313" v="343"/>
          <ac:spMkLst>
            <pc:docMk/>
            <pc:sldMk cId="1769313929" sldId="277"/>
            <ac:spMk id="2" creationId="{88490A4F-0771-5FBD-C1F8-FD82D890EBA0}"/>
          </ac:spMkLst>
        </pc:spChg>
        <pc:spChg chg="add mod">
          <ac:chgData name="Paul Strader" userId="S::pstrader@syr.edu::a3528588-5838-4f5e-8126-e4f07c50aaf9" providerId="AD" clId="Web-{572DF04C-DE02-BCDB-B3A3-0DAC793E59D2}" dt="2022-11-09T17:16:45.578" v="333" actId="20577"/>
          <ac:spMkLst>
            <pc:docMk/>
            <pc:sldMk cId="1769313929" sldId="277"/>
            <ac:spMk id="4" creationId="{87E44111-7549-0028-581F-EC086D557833}"/>
          </ac:spMkLst>
        </pc:spChg>
        <pc:spChg chg="add del mod">
          <ac:chgData name="Paul Strader" userId="S::pstrader@syr.edu::a3528588-5838-4f5e-8126-e4f07c50aaf9" providerId="AD" clId="Web-{572DF04C-DE02-BCDB-B3A3-0DAC793E59D2}" dt="2022-11-09T17:17:12.500" v="341"/>
          <ac:spMkLst>
            <pc:docMk/>
            <pc:sldMk cId="1769313929" sldId="277"/>
            <ac:spMk id="8" creationId="{312C795A-2329-251C-E3C0-223E63707045}"/>
          </ac:spMkLst>
        </pc:spChg>
        <pc:spChg chg="add del">
          <ac:chgData name="Paul Strader" userId="S::pstrader@syr.edu::a3528588-5838-4f5e-8126-e4f07c50aaf9" providerId="AD" clId="Web-{572DF04C-DE02-BCDB-B3A3-0DAC793E59D2}" dt="2022-11-09T17:15:20.794" v="313"/>
          <ac:spMkLst>
            <pc:docMk/>
            <pc:sldMk cId="1769313929" sldId="277"/>
            <ac:spMk id="10" creationId="{542F50E1-8425-965F-7A71-94451C1B891B}"/>
          </ac:spMkLst>
        </pc:spChg>
        <pc:spChg chg="add del">
          <ac:chgData name="Paul Strader" userId="S::pstrader@syr.edu::a3528588-5838-4f5e-8126-e4f07c50aaf9" providerId="AD" clId="Web-{572DF04C-DE02-BCDB-B3A3-0DAC793E59D2}" dt="2022-11-09T17:15:17.998" v="311"/>
          <ac:spMkLst>
            <pc:docMk/>
            <pc:sldMk cId="1769313929" sldId="277"/>
            <ac:spMk id="11" creationId="{D12DDE76-C203-4047-9998-63900085B5E8}"/>
          </ac:spMkLst>
        </pc:spChg>
        <pc:spChg chg="add mod">
          <ac:chgData name="Paul Strader" userId="S::pstrader@syr.edu::a3528588-5838-4f5e-8126-e4f07c50aaf9" providerId="AD" clId="Web-{572DF04C-DE02-BCDB-B3A3-0DAC793E59D2}" dt="2022-11-09T17:17:32.563" v="356" actId="20577"/>
          <ac:spMkLst>
            <pc:docMk/>
            <pc:sldMk cId="1769313929" sldId="277"/>
            <ac:spMk id="12" creationId="{82ECCBFE-EFBF-73DC-BE67-5A22E7A94267}"/>
          </ac:spMkLst>
        </pc:spChg>
        <pc:spChg chg="add del">
          <ac:chgData name="Paul Strader" userId="S::pstrader@syr.edu::a3528588-5838-4f5e-8126-e4f07c50aaf9" providerId="AD" clId="Web-{572DF04C-DE02-BCDB-B3A3-0DAC793E59D2}" dt="2022-11-09T17:15:20.794" v="313"/>
          <ac:spMkLst>
            <pc:docMk/>
            <pc:sldMk cId="1769313929" sldId="277"/>
            <ac:spMk id="13" creationId="{EBF87945-A001-489F-9D9B-7D9435F0B9CA}"/>
          </ac:spMkLst>
        </pc:spChg>
        <pc:spChg chg="add del">
          <ac:chgData name="Paul Strader" userId="S::pstrader@syr.edu::a3528588-5838-4f5e-8126-e4f07c50aaf9" providerId="AD" clId="Web-{572DF04C-DE02-BCDB-B3A3-0DAC793E59D2}" dt="2022-11-09T17:15:23.154" v="315"/>
          <ac:spMkLst>
            <pc:docMk/>
            <pc:sldMk cId="1769313929" sldId="277"/>
            <ac:spMk id="15" creationId="{E186B68C-84BC-4A6E-99D1-EE87483C1349}"/>
          </ac:spMkLst>
        </pc:spChg>
        <pc:spChg chg="add del">
          <ac:chgData name="Paul Strader" userId="S::pstrader@syr.edu::a3528588-5838-4f5e-8126-e4f07c50aaf9" providerId="AD" clId="Web-{572DF04C-DE02-BCDB-B3A3-0DAC793E59D2}" dt="2022-11-09T17:15:23.154" v="315"/>
          <ac:spMkLst>
            <pc:docMk/>
            <pc:sldMk cId="1769313929" sldId="277"/>
            <ac:spMk id="16" creationId="{B775CD93-9DF2-48CB-9F57-1BCA9A46C7FA}"/>
          </ac:spMkLst>
        </pc:spChg>
        <pc:spChg chg="add del">
          <ac:chgData name="Paul Strader" userId="S::pstrader@syr.edu::a3528588-5838-4f5e-8126-e4f07c50aaf9" providerId="AD" clId="Web-{572DF04C-DE02-BCDB-B3A3-0DAC793E59D2}" dt="2022-11-09T17:15:23.154" v="315"/>
          <ac:spMkLst>
            <pc:docMk/>
            <pc:sldMk cId="1769313929" sldId="277"/>
            <ac:spMk id="17" creationId="{6166C6D1-23AC-49C4-BA07-238E4E9F8CEB}"/>
          </ac:spMkLst>
        </pc:spChg>
        <pc:spChg chg="add del">
          <ac:chgData name="Paul Strader" userId="S::pstrader@syr.edu::a3528588-5838-4f5e-8126-e4f07c50aaf9" providerId="AD" clId="Web-{572DF04C-DE02-BCDB-B3A3-0DAC793E59D2}" dt="2022-11-09T17:15:23.154" v="315"/>
          <ac:spMkLst>
            <pc:docMk/>
            <pc:sldMk cId="1769313929" sldId="277"/>
            <ac:spMk id="18" creationId="{282BEBA3-26D0-92E8-43ED-34AEF51A70B6}"/>
          </ac:spMkLst>
        </pc:spChg>
        <pc:spChg chg="add del">
          <ac:chgData name="Paul Strader" userId="S::pstrader@syr.edu::a3528588-5838-4f5e-8126-e4f07c50aaf9" providerId="AD" clId="Web-{572DF04C-DE02-BCDB-B3A3-0DAC793E59D2}" dt="2022-11-09T17:15:23.154" v="315"/>
          <ac:spMkLst>
            <pc:docMk/>
            <pc:sldMk cId="1769313929" sldId="277"/>
            <ac:spMk id="19" creationId="{33A87B69-D1B1-4DA7-B224-F220FC5235E6}"/>
          </ac:spMkLst>
        </pc:spChg>
        <pc:spChg chg="add del">
          <ac:chgData name="Paul Strader" userId="S::pstrader@syr.edu::a3528588-5838-4f5e-8126-e4f07c50aaf9" providerId="AD" clId="Web-{572DF04C-DE02-BCDB-B3A3-0DAC793E59D2}" dt="2022-11-09T17:15:23.154" v="315"/>
          <ac:spMkLst>
            <pc:docMk/>
            <pc:sldMk cId="1769313929" sldId="277"/>
            <ac:spMk id="21" creationId="{1C091803-41C2-48E0-9228-5148460C7479}"/>
          </ac:spMkLst>
        </pc:spChg>
        <pc:spChg chg="add del mod">
          <ac:chgData name="Paul Strader" userId="S::pstrader@syr.edu::a3528588-5838-4f5e-8126-e4f07c50aaf9" providerId="AD" clId="Web-{572DF04C-DE02-BCDB-B3A3-0DAC793E59D2}" dt="2022-11-09T17:16:00.264" v="325"/>
          <ac:spMkLst>
            <pc:docMk/>
            <pc:sldMk cId="1769313929" sldId="277"/>
            <ac:spMk id="23" creationId="{EBF87945-A001-489F-9D9B-7D9435F0B9CA}"/>
          </ac:spMkLst>
        </pc:spChg>
        <pc:spChg chg="add del mod ord">
          <ac:chgData name="Paul Strader" userId="S::pstrader@syr.edu::a3528588-5838-4f5e-8126-e4f07c50aaf9" providerId="AD" clId="Web-{572DF04C-DE02-BCDB-B3A3-0DAC793E59D2}" dt="2022-11-09T17:16:00.264" v="325"/>
          <ac:spMkLst>
            <pc:docMk/>
            <pc:sldMk cId="1769313929" sldId="277"/>
            <ac:spMk id="24" creationId="{542F50E1-8425-965F-7A71-94451C1B891B}"/>
          </ac:spMkLst>
        </pc:spChg>
        <pc:spChg chg="add del">
          <ac:chgData name="Paul Strader" userId="S::pstrader@syr.edu::a3528588-5838-4f5e-8126-e4f07c50aaf9" providerId="AD" clId="Web-{572DF04C-DE02-BCDB-B3A3-0DAC793E59D2}" dt="2022-11-09T17:16:00.264" v="324"/>
          <ac:spMkLst>
            <pc:docMk/>
            <pc:sldMk cId="1769313929" sldId="277"/>
            <ac:spMk id="29" creationId="{EBF87945-A001-489F-9D9B-7D9435F0B9CA}"/>
          </ac:spMkLst>
        </pc:spChg>
        <pc:spChg chg="add del">
          <ac:chgData name="Paul Strader" userId="S::pstrader@syr.edu::a3528588-5838-4f5e-8126-e4f07c50aaf9" providerId="AD" clId="Web-{572DF04C-DE02-BCDB-B3A3-0DAC793E59D2}" dt="2022-11-09T17:17:21.110" v="342"/>
          <ac:spMkLst>
            <pc:docMk/>
            <pc:sldMk cId="1769313929" sldId="277"/>
            <ac:spMk id="31" creationId="{047C8CCB-F95D-4249-92DD-651249D3535A}"/>
          </ac:spMkLst>
        </pc:spChg>
        <pc:spChg chg="add del">
          <ac:chgData name="Paul Strader" userId="S::pstrader@syr.edu::a3528588-5838-4f5e-8126-e4f07c50aaf9" providerId="AD" clId="Web-{572DF04C-DE02-BCDB-B3A3-0DAC793E59D2}" dt="2022-11-09T17:17:21.110" v="342"/>
          <ac:spMkLst>
            <pc:docMk/>
            <pc:sldMk cId="1769313929" sldId="277"/>
            <ac:spMk id="32" creationId="{6753252F-4873-4F63-801D-CC719279A7D5}"/>
          </ac:spMkLst>
        </pc:spChg>
        <pc:picChg chg="add del mod ord">
          <ac:chgData name="Paul Strader" userId="S::pstrader@syr.edu::a3528588-5838-4f5e-8126-e4f07c50aaf9" providerId="AD" clId="Web-{572DF04C-DE02-BCDB-B3A3-0DAC793E59D2}" dt="2022-11-09T17:18:27.142" v="362"/>
          <ac:picMkLst>
            <pc:docMk/>
            <pc:sldMk cId="1769313929" sldId="277"/>
            <ac:picMk id="3" creationId="{44198B0A-5D3F-DAC2-674F-D524DEB07F42}"/>
          </ac:picMkLst>
        </pc:picChg>
        <pc:picChg chg="mod ord">
          <ac:chgData name="Paul Strader" userId="S::pstrader@syr.edu::a3528588-5838-4f5e-8126-e4f07c50aaf9" providerId="AD" clId="Web-{572DF04C-DE02-BCDB-B3A3-0DAC793E59D2}" dt="2022-11-09T17:17:21.110" v="342"/>
          <ac:picMkLst>
            <pc:docMk/>
            <pc:sldMk cId="1769313929" sldId="277"/>
            <ac:picMk id="6" creationId="{030354CA-0B86-12E6-EAAE-5FA91BE7D721}"/>
          </ac:picMkLst>
        </pc:picChg>
        <pc:picChg chg="add mod">
          <ac:chgData name="Paul Strader" userId="S::pstrader@syr.edu::a3528588-5838-4f5e-8126-e4f07c50aaf9" providerId="AD" clId="Web-{572DF04C-DE02-BCDB-B3A3-0DAC793E59D2}" dt="2022-11-09T17:19:10.175" v="364" actId="1076"/>
          <ac:picMkLst>
            <pc:docMk/>
            <pc:sldMk cId="1769313929" sldId="277"/>
            <ac:picMk id="14" creationId="{06798242-A10B-66E5-DD91-1FD95E0E2B30}"/>
          </ac:picMkLst>
        </pc:picChg>
      </pc:sldChg>
      <pc:sldChg chg="modSp mod modClrScheme chgLayout">
        <pc:chgData name="Paul Strader" userId="S::pstrader@syr.edu::a3528588-5838-4f5e-8126-e4f07c50aaf9" providerId="AD" clId="Web-{572DF04C-DE02-BCDB-B3A3-0DAC793E59D2}" dt="2022-11-09T17:17:21.110" v="342"/>
        <pc:sldMkLst>
          <pc:docMk/>
          <pc:sldMk cId="2045315049" sldId="278"/>
        </pc:sldMkLst>
        <pc:spChg chg="mod ord">
          <ac:chgData name="Paul Strader" userId="S::pstrader@syr.edu::a3528588-5838-4f5e-8126-e4f07c50aaf9" providerId="AD" clId="Web-{572DF04C-DE02-BCDB-B3A3-0DAC793E59D2}" dt="2022-11-09T17:17:21.110" v="342"/>
          <ac:spMkLst>
            <pc:docMk/>
            <pc:sldMk cId="2045315049" sldId="278"/>
            <ac:spMk id="2" creationId="{1DDECBA1-4A5D-7656-B73F-D0B6BD3BE2C2}"/>
          </ac:spMkLst>
        </pc:spChg>
        <pc:picChg chg="mod ord">
          <ac:chgData name="Paul Strader" userId="S::pstrader@syr.edu::a3528588-5838-4f5e-8126-e4f07c50aaf9" providerId="AD" clId="Web-{572DF04C-DE02-BCDB-B3A3-0DAC793E59D2}" dt="2022-11-09T17:17:21.110" v="342"/>
          <ac:picMkLst>
            <pc:docMk/>
            <pc:sldMk cId="2045315049" sldId="278"/>
            <ac:picMk id="7" creationId="{58E67E20-E7C6-4B63-42C7-DDD06BBCE252}"/>
          </ac:picMkLst>
        </pc:picChg>
      </pc:sldChg>
      <pc:sldChg chg="modSp mod modClrScheme chgLayout">
        <pc:chgData name="Paul Strader" userId="S::pstrader@syr.edu::a3528588-5838-4f5e-8126-e4f07c50aaf9" providerId="AD" clId="Web-{572DF04C-DE02-BCDB-B3A3-0DAC793E59D2}" dt="2022-11-09T17:17:21.110" v="342"/>
        <pc:sldMkLst>
          <pc:docMk/>
          <pc:sldMk cId="2731026226" sldId="279"/>
        </pc:sldMkLst>
        <pc:spChg chg="mod ord">
          <ac:chgData name="Paul Strader" userId="S::pstrader@syr.edu::a3528588-5838-4f5e-8126-e4f07c50aaf9" providerId="AD" clId="Web-{572DF04C-DE02-BCDB-B3A3-0DAC793E59D2}" dt="2022-11-09T17:17:21.110" v="342"/>
          <ac:spMkLst>
            <pc:docMk/>
            <pc:sldMk cId="2731026226" sldId="279"/>
            <ac:spMk id="2" creationId="{3462C452-557C-F895-3FD0-D7572BED13D7}"/>
          </ac:spMkLst>
        </pc:spChg>
      </pc:sldChg>
      <pc:sldChg chg="modSp mod modClrScheme chgLayout">
        <pc:chgData name="Paul Strader" userId="S::pstrader@syr.edu::a3528588-5838-4f5e-8126-e4f07c50aaf9" providerId="AD" clId="Web-{572DF04C-DE02-BCDB-B3A3-0DAC793E59D2}" dt="2022-11-09T17:17:21.110" v="342"/>
        <pc:sldMkLst>
          <pc:docMk/>
          <pc:sldMk cId="2572505756" sldId="280"/>
        </pc:sldMkLst>
        <pc:spChg chg="mod ord">
          <ac:chgData name="Paul Strader" userId="S::pstrader@syr.edu::a3528588-5838-4f5e-8126-e4f07c50aaf9" providerId="AD" clId="Web-{572DF04C-DE02-BCDB-B3A3-0DAC793E59D2}" dt="2022-11-09T17:17:21.110" v="342"/>
          <ac:spMkLst>
            <pc:docMk/>
            <pc:sldMk cId="2572505756" sldId="280"/>
            <ac:spMk id="2" creationId="{8E71D488-7F78-73FA-C78C-357E3AF9FD7A}"/>
          </ac:spMkLst>
        </pc:spChg>
      </pc:sldChg>
      <pc:sldChg chg="modSp mod modClrScheme chgLayout">
        <pc:chgData name="Paul Strader" userId="S::pstrader@syr.edu::a3528588-5838-4f5e-8126-e4f07c50aaf9" providerId="AD" clId="Web-{572DF04C-DE02-BCDB-B3A3-0DAC793E59D2}" dt="2022-11-09T17:17:21.110" v="342"/>
        <pc:sldMkLst>
          <pc:docMk/>
          <pc:sldMk cId="865507317" sldId="281"/>
        </pc:sldMkLst>
        <pc:spChg chg="mod ord">
          <ac:chgData name="Paul Strader" userId="S::pstrader@syr.edu::a3528588-5838-4f5e-8126-e4f07c50aaf9" providerId="AD" clId="Web-{572DF04C-DE02-BCDB-B3A3-0DAC793E59D2}" dt="2022-11-09T17:17:21.110" v="342"/>
          <ac:spMkLst>
            <pc:docMk/>
            <pc:sldMk cId="865507317" sldId="281"/>
            <ac:spMk id="2" creationId="{DA39112F-F0D6-463D-4063-41D00C54E91D}"/>
          </ac:spMkLst>
        </pc:spChg>
        <pc:picChg chg="mod ord">
          <ac:chgData name="Paul Strader" userId="S::pstrader@syr.edu::a3528588-5838-4f5e-8126-e4f07c50aaf9" providerId="AD" clId="Web-{572DF04C-DE02-BCDB-B3A3-0DAC793E59D2}" dt="2022-11-09T17:17:21.110" v="342"/>
          <ac:picMkLst>
            <pc:docMk/>
            <pc:sldMk cId="865507317" sldId="281"/>
            <ac:picMk id="6" creationId="{C8F57B73-C971-91E3-506B-4A8AC58F78DB}"/>
          </ac:picMkLst>
        </pc:picChg>
      </pc:sldChg>
      <pc:sldChg chg="modSp mod modClrScheme chgLayout">
        <pc:chgData name="Paul Strader" userId="S::pstrader@syr.edu::a3528588-5838-4f5e-8126-e4f07c50aaf9" providerId="AD" clId="Web-{572DF04C-DE02-BCDB-B3A3-0DAC793E59D2}" dt="2022-11-09T17:17:21.110" v="342"/>
        <pc:sldMkLst>
          <pc:docMk/>
          <pc:sldMk cId="1539962008" sldId="282"/>
        </pc:sldMkLst>
        <pc:spChg chg="mod ord">
          <ac:chgData name="Paul Strader" userId="S::pstrader@syr.edu::a3528588-5838-4f5e-8126-e4f07c50aaf9" providerId="AD" clId="Web-{572DF04C-DE02-BCDB-B3A3-0DAC793E59D2}" dt="2022-11-09T17:17:21.110" v="342"/>
          <ac:spMkLst>
            <pc:docMk/>
            <pc:sldMk cId="1539962008" sldId="282"/>
            <ac:spMk id="2" creationId="{DA39112F-F0D6-463D-4063-41D00C54E91D}"/>
          </ac:spMkLst>
        </pc:spChg>
        <pc:picChg chg="mod ord">
          <ac:chgData name="Paul Strader" userId="S::pstrader@syr.edu::a3528588-5838-4f5e-8126-e4f07c50aaf9" providerId="AD" clId="Web-{572DF04C-DE02-BCDB-B3A3-0DAC793E59D2}" dt="2022-11-09T17:17:21.110" v="342"/>
          <ac:picMkLst>
            <pc:docMk/>
            <pc:sldMk cId="1539962008" sldId="282"/>
            <ac:picMk id="5" creationId="{09C1393D-007F-FB4E-C417-75D3F7B0287F}"/>
          </ac:picMkLst>
        </pc:picChg>
      </pc:sldChg>
      <pc:sldChg chg="modSp mod modClrScheme chgLayout">
        <pc:chgData name="Paul Strader" userId="S::pstrader@syr.edu::a3528588-5838-4f5e-8126-e4f07c50aaf9" providerId="AD" clId="Web-{572DF04C-DE02-BCDB-B3A3-0DAC793E59D2}" dt="2022-11-09T17:17:21.110" v="342"/>
        <pc:sldMkLst>
          <pc:docMk/>
          <pc:sldMk cId="4066046689" sldId="284"/>
        </pc:sldMkLst>
        <pc:spChg chg="mod">
          <ac:chgData name="Paul Strader" userId="S::pstrader@syr.edu::a3528588-5838-4f5e-8126-e4f07c50aaf9" providerId="AD" clId="Web-{572DF04C-DE02-BCDB-B3A3-0DAC793E59D2}" dt="2022-11-09T17:15:49.467" v="322"/>
          <ac:spMkLst>
            <pc:docMk/>
            <pc:sldMk cId="4066046689" sldId="284"/>
            <ac:spMk id="10" creationId="{E39275DB-6FC1-EC85-8034-1F5170DEC344}"/>
          </ac:spMkLst>
        </pc:spChg>
        <pc:picChg chg="mod ord">
          <ac:chgData name="Paul Strader" userId="S::pstrader@syr.edu::a3528588-5838-4f5e-8126-e4f07c50aaf9" providerId="AD" clId="Web-{572DF04C-DE02-BCDB-B3A3-0DAC793E59D2}" dt="2022-11-09T17:17:21.110" v="342"/>
          <ac:picMkLst>
            <pc:docMk/>
            <pc:sldMk cId="4066046689" sldId="284"/>
            <ac:picMk id="6" creationId="{5DDB9C05-C785-EEF4-7CBF-73207DD4AB4E}"/>
          </ac:picMkLst>
        </pc:picChg>
      </pc:sldChg>
      <pc:sldChg chg="modSp mod modClrScheme chgLayout">
        <pc:chgData name="Paul Strader" userId="S::pstrader@syr.edu::a3528588-5838-4f5e-8126-e4f07c50aaf9" providerId="AD" clId="Web-{572DF04C-DE02-BCDB-B3A3-0DAC793E59D2}" dt="2022-11-09T17:17:21.110" v="342"/>
        <pc:sldMkLst>
          <pc:docMk/>
          <pc:sldMk cId="684839334" sldId="285"/>
        </pc:sldMkLst>
        <pc:spChg chg="mod ord">
          <ac:chgData name="Paul Strader" userId="S::pstrader@syr.edu::a3528588-5838-4f5e-8126-e4f07c50aaf9" providerId="AD" clId="Web-{572DF04C-DE02-BCDB-B3A3-0DAC793E59D2}" dt="2022-11-09T17:17:21.110" v="342"/>
          <ac:spMkLst>
            <pc:docMk/>
            <pc:sldMk cId="684839334" sldId="285"/>
            <ac:spMk id="10" creationId="{C6F91281-7B0A-FB62-0732-CB32FE4E4879}"/>
          </ac:spMkLst>
        </pc:spChg>
        <pc:picChg chg="mod ord">
          <ac:chgData name="Paul Strader" userId="S::pstrader@syr.edu::a3528588-5838-4f5e-8126-e4f07c50aaf9" providerId="AD" clId="Web-{572DF04C-DE02-BCDB-B3A3-0DAC793E59D2}" dt="2022-11-09T17:17:21.110" v="342"/>
          <ac:picMkLst>
            <pc:docMk/>
            <pc:sldMk cId="684839334" sldId="285"/>
            <ac:picMk id="8" creationId="{55920786-3EBB-D386-4B5F-DBB81ED3BF34}"/>
          </ac:picMkLst>
        </pc:picChg>
      </pc:sldChg>
      <pc:sldChg chg="modSp mod modClrScheme chgLayout">
        <pc:chgData name="Paul Strader" userId="S::pstrader@syr.edu::a3528588-5838-4f5e-8126-e4f07c50aaf9" providerId="AD" clId="Web-{572DF04C-DE02-BCDB-B3A3-0DAC793E59D2}" dt="2022-11-09T17:17:21.110" v="342"/>
        <pc:sldMkLst>
          <pc:docMk/>
          <pc:sldMk cId="1090460498" sldId="286"/>
        </pc:sldMkLst>
        <pc:spChg chg="mod ord">
          <ac:chgData name="Paul Strader" userId="S::pstrader@syr.edu::a3528588-5838-4f5e-8126-e4f07c50aaf9" providerId="AD" clId="Web-{572DF04C-DE02-BCDB-B3A3-0DAC793E59D2}" dt="2022-11-09T17:17:21.110" v="342"/>
          <ac:spMkLst>
            <pc:docMk/>
            <pc:sldMk cId="1090460498" sldId="286"/>
            <ac:spMk id="2" creationId="{DA39112F-F0D6-463D-4063-41D00C54E91D}"/>
          </ac:spMkLst>
        </pc:spChg>
        <pc:picChg chg="mod ord">
          <ac:chgData name="Paul Strader" userId="S::pstrader@syr.edu::a3528588-5838-4f5e-8126-e4f07c50aaf9" providerId="AD" clId="Web-{572DF04C-DE02-BCDB-B3A3-0DAC793E59D2}" dt="2022-11-09T17:17:21.110" v="342"/>
          <ac:picMkLst>
            <pc:docMk/>
            <pc:sldMk cId="1090460498" sldId="286"/>
            <ac:picMk id="6" creationId="{719E05E5-C044-BEB0-624E-7E084305FE37}"/>
          </ac:picMkLst>
        </pc:picChg>
      </pc:sldChg>
      <pc:sldChg chg="modSp mod modClrScheme chgLayout">
        <pc:chgData name="Paul Strader" userId="S::pstrader@syr.edu::a3528588-5838-4f5e-8126-e4f07c50aaf9" providerId="AD" clId="Web-{572DF04C-DE02-BCDB-B3A3-0DAC793E59D2}" dt="2022-11-09T17:17:21.110" v="342"/>
        <pc:sldMkLst>
          <pc:docMk/>
          <pc:sldMk cId="29751965" sldId="287"/>
        </pc:sldMkLst>
        <pc:spChg chg="mod ord">
          <ac:chgData name="Paul Strader" userId="S::pstrader@syr.edu::a3528588-5838-4f5e-8126-e4f07c50aaf9" providerId="AD" clId="Web-{572DF04C-DE02-BCDB-B3A3-0DAC793E59D2}" dt="2022-11-09T17:17:21.110" v="342"/>
          <ac:spMkLst>
            <pc:docMk/>
            <pc:sldMk cId="29751965" sldId="287"/>
            <ac:spMk id="2" creationId="{DA39112F-F0D6-463D-4063-41D00C54E91D}"/>
          </ac:spMkLst>
        </pc:spChg>
        <pc:picChg chg="mod ord">
          <ac:chgData name="Paul Strader" userId="S::pstrader@syr.edu::a3528588-5838-4f5e-8126-e4f07c50aaf9" providerId="AD" clId="Web-{572DF04C-DE02-BCDB-B3A3-0DAC793E59D2}" dt="2022-11-09T17:17:21.110" v="342"/>
          <ac:picMkLst>
            <pc:docMk/>
            <pc:sldMk cId="29751965" sldId="287"/>
            <ac:picMk id="9" creationId="{78FB81EE-C92B-123E-C2FC-7638A8E5B741}"/>
          </ac:picMkLst>
        </pc:picChg>
      </pc:sldChg>
      <pc:sldChg chg="modSp mod modClrScheme chgLayout">
        <pc:chgData name="Paul Strader" userId="S::pstrader@syr.edu::a3528588-5838-4f5e-8126-e4f07c50aaf9" providerId="AD" clId="Web-{572DF04C-DE02-BCDB-B3A3-0DAC793E59D2}" dt="2022-11-09T17:17:21.110" v="342"/>
        <pc:sldMkLst>
          <pc:docMk/>
          <pc:sldMk cId="1344546726" sldId="288"/>
        </pc:sldMkLst>
        <pc:spChg chg="mod">
          <ac:chgData name="Paul Strader" userId="S::pstrader@syr.edu::a3528588-5838-4f5e-8126-e4f07c50aaf9" providerId="AD" clId="Web-{572DF04C-DE02-BCDB-B3A3-0DAC793E59D2}" dt="2022-11-09T17:15:49.467" v="322"/>
          <ac:spMkLst>
            <pc:docMk/>
            <pc:sldMk cId="1344546726" sldId="288"/>
            <ac:spMk id="10" creationId="{E39275DB-6FC1-EC85-8034-1F5170DEC344}"/>
          </ac:spMkLst>
        </pc:spChg>
        <pc:picChg chg="mod ord">
          <ac:chgData name="Paul Strader" userId="S::pstrader@syr.edu::a3528588-5838-4f5e-8126-e4f07c50aaf9" providerId="AD" clId="Web-{572DF04C-DE02-BCDB-B3A3-0DAC793E59D2}" dt="2022-11-09T17:17:21.110" v="342"/>
          <ac:picMkLst>
            <pc:docMk/>
            <pc:sldMk cId="1344546726" sldId="288"/>
            <ac:picMk id="4" creationId="{5214FB11-DC43-1FCF-84C5-B9408699A2BB}"/>
          </ac:picMkLst>
        </pc:picChg>
      </pc:sldChg>
      <pc:sldChg chg="modSp mod modClrScheme chgLayout">
        <pc:chgData name="Paul Strader" userId="S::pstrader@syr.edu::a3528588-5838-4f5e-8126-e4f07c50aaf9" providerId="AD" clId="Web-{572DF04C-DE02-BCDB-B3A3-0DAC793E59D2}" dt="2022-11-09T17:17:21.110" v="342"/>
        <pc:sldMkLst>
          <pc:docMk/>
          <pc:sldMk cId="1089477172" sldId="289"/>
        </pc:sldMkLst>
        <pc:spChg chg="mod">
          <ac:chgData name="Paul Strader" userId="S::pstrader@syr.edu::a3528588-5838-4f5e-8126-e4f07c50aaf9" providerId="AD" clId="Web-{572DF04C-DE02-BCDB-B3A3-0DAC793E59D2}" dt="2022-11-09T17:15:49.467" v="322"/>
          <ac:spMkLst>
            <pc:docMk/>
            <pc:sldMk cId="1089477172" sldId="289"/>
            <ac:spMk id="10" creationId="{E39275DB-6FC1-EC85-8034-1F5170DEC344}"/>
          </ac:spMkLst>
        </pc:spChg>
        <pc:picChg chg="mod ord">
          <ac:chgData name="Paul Strader" userId="S::pstrader@syr.edu::a3528588-5838-4f5e-8126-e4f07c50aaf9" providerId="AD" clId="Web-{572DF04C-DE02-BCDB-B3A3-0DAC793E59D2}" dt="2022-11-09T17:17:21.110" v="342"/>
          <ac:picMkLst>
            <pc:docMk/>
            <pc:sldMk cId="1089477172" sldId="289"/>
            <ac:picMk id="5" creationId="{7534D0F8-D557-4AEC-F555-22DC7F00E640}"/>
          </ac:picMkLst>
        </pc:picChg>
      </pc:sldChg>
      <pc:sldChg chg="delSp modSp mod modClrScheme delDesignElem chgLayout">
        <pc:chgData name="Paul Strader" userId="S::pstrader@syr.edu::a3528588-5838-4f5e-8126-e4f07c50aaf9" providerId="AD" clId="Web-{572DF04C-DE02-BCDB-B3A3-0DAC793E59D2}" dt="2022-11-09T17:17:21.110" v="342"/>
        <pc:sldMkLst>
          <pc:docMk/>
          <pc:sldMk cId="2939359507" sldId="290"/>
        </pc:sldMkLst>
        <pc:spChg chg="mod ord">
          <ac:chgData name="Paul Strader" userId="S::pstrader@syr.edu::a3528588-5838-4f5e-8126-e4f07c50aaf9" providerId="AD" clId="Web-{572DF04C-DE02-BCDB-B3A3-0DAC793E59D2}" dt="2022-11-09T17:17:21.110" v="342"/>
          <ac:spMkLst>
            <pc:docMk/>
            <pc:sldMk cId="2939359507" sldId="290"/>
            <ac:spMk id="2" creationId="{3610438F-268F-183A-CB34-C0F810808A90}"/>
          </ac:spMkLst>
        </pc:spChg>
        <pc:spChg chg="mod ord">
          <ac:chgData name="Paul Strader" userId="S::pstrader@syr.edu::a3528588-5838-4f5e-8126-e4f07c50aaf9" providerId="AD" clId="Web-{572DF04C-DE02-BCDB-B3A3-0DAC793E59D2}" dt="2022-11-09T17:17:21.110" v="342"/>
          <ac:spMkLst>
            <pc:docMk/>
            <pc:sldMk cId="2939359507" sldId="290"/>
            <ac:spMk id="3" creationId="{3A72CE78-B543-41AC-156A-4320E6AC6588}"/>
          </ac:spMkLst>
        </pc:spChg>
        <pc:spChg chg="del mod">
          <ac:chgData name="Paul Strader" userId="S::pstrader@syr.edu::a3528588-5838-4f5e-8126-e4f07c50aaf9" providerId="AD" clId="Web-{572DF04C-DE02-BCDB-B3A3-0DAC793E59D2}" dt="2022-11-09T17:17:21.110" v="342"/>
          <ac:spMkLst>
            <pc:docMk/>
            <pc:sldMk cId="2939359507" sldId="290"/>
            <ac:spMk id="20" creationId="{80DF40B2-80F7-4E71-B46C-284163F3654A}"/>
          </ac:spMkLst>
        </pc:spChg>
        <pc:picChg chg="mod">
          <ac:chgData name="Paul Strader" userId="S::pstrader@syr.edu::a3528588-5838-4f5e-8126-e4f07c50aaf9" providerId="AD" clId="Web-{572DF04C-DE02-BCDB-B3A3-0DAC793E59D2}" dt="2022-11-09T17:15:49.467" v="322"/>
          <ac:picMkLst>
            <pc:docMk/>
            <pc:sldMk cId="2939359507" sldId="290"/>
            <ac:picMk id="21" creationId="{4C023D5F-AE67-0277-8AB8-1238B2B39087}"/>
          </ac:picMkLst>
        </pc:picChg>
      </pc:sldChg>
      <pc:sldChg chg="modSp mod modClrScheme chgLayout">
        <pc:chgData name="Paul Strader" userId="S::pstrader@syr.edu::a3528588-5838-4f5e-8126-e4f07c50aaf9" providerId="AD" clId="Web-{572DF04C-DE02-BCDB-B3A3-0DAC793E59D2}" dt="2022-11-09T17:17:21.110" v="342"/>
        <pc:sldMkLst>
          <pc:docMk/>
          <pc:sldMk cId="3961166036" sldId="291"/>
        </pc:sldMkLst>
        <pc:spChg chg="mod ord">
          <ac:chgData name="Paul Strader" userId="S::pstrader@syr.edu::a3528588-5838-4f5e-8126-e4f07c50aaf9" providerId="AD" clId="Web-{572DF04C-DE02-BCDB-B3A3-0DAC793E59D2}" dt="2022-11-09T17:17:21.110" v="342"/>
          <ac:spMkLst>
            <pc:docMk/>
            <pc:sldMk cId="3961166036" sldId="291"/>
            <ac:spMk id="2" creationId="{BA96DECD-7D1F-4AA8-6E89-DEB5BB8633B9}"/>
          </ac:spMkLst>
        </pc:spChg>
        <pc:spChg chg="mod ord">
          <ac:chgData name="Paul Strader" userId="S::pstrader@syr.edu::a3528588-5838-4f5e-8126-e4f07c50aaf9" providerId="AD" clId="Web-{572DF04C-DE02-BCDB-B3A3-0DAC793E59D2}" dt="2022-11-09T17:17:21.110" v="342"/>
          <ac:spMkLst>
            <pc:docMk/>
            <pc:sldMk cId="3961166036" sldId="291"/>
            <ac:spMk id="3" creationId="{CFEAE66E-DF4A-9BCD-C227-E6228560A539}"/>
          </ac:spMkLst>
        </pc:spChg>
      </pc:sldChg>
      <pc:sldMasterChg chg="modSp add del addSldLayout delSldLayout modSldLayout">
        <pc:chgData name="Paul Strader" userId="S::pstrader@syr.edu::a3528588-5838-4f5e-8126-e4f07c50aaf9" providerId="AD" clId="Web-{572DF04C-DE02-BCDB-B3A3-0DAC793E59D2}" dt="2022-11-09T17:17:21.110" v="342"/>
        <pc:sldMasterMkLst>
          <pc:docMk/>
          <pc:sldMasterMk cId="146783170" sldId="2147483708"/>
        </pc:sldMasterMkLst>
        <pc:spChg chg="mod">
          <ac:chgData name="Paul Strader" userId="S::pstrader@syr.edu::a3528588-5838-4f5e-8126-e4f07c50aaf9" providerId="AD" clId="Web-{572DF04C-DE02-BCDB-B3A3-0DAC793E59D2}" dt="2022-11-09T17:15:49.467" v="322"/>
          <ac:spMkLst>
            <pc:docMk/>
            <pc:sldMasterMk cId="146783170" sldId="2147483708"/>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ac:spMk id="3"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ac:spMk id="4"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ac:spMk id="5"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ac:spMk id="6" creationId="{00000000-0000-0000-0000-000000000000}"/>
          </ac:spMkLst>
        </pc:sp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175870799" sldId="2147483709"/>
          </pc:sldLayoutMkLst>
          <pc:spChg chg="mod">
            <ac:chgData name="Paul Strader" userId="S::pstrader@syr.edu::a3528588-5838-4f5e-8126-e4f07c50aaf9" providerId="AD" clId="Web-{572DF04C-DE02-BCDB-B3A3-0DAC793E59D2}" dt="2022-11-09T17:15:49.467" v="322"/>
            <ac:spMkLst>
              <pc:docMk/>
              <pc:sldMasterMk cId="146783170" sldId="2147483708"/>
              <pc:sldLayoutMk cId="175870799" sldId="2147483709"/>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75870799" sldId="2147483709"/>
              <ac:spMk id="3" creationId="{00000000-0000-0000-0000-000000000000}"/>
            </ac:spMkLst>
          </pc:spChg>
        </pc:sldLayoutChg>
        <pc:sldLayoutChg chg="add del">
          <pc:chgData name="Paul Strader" userId="S::pstrader@syr.edu::a3528588-5838-4f5e-8126-e4f07c50aaf9" providerId="AD" clId="Web-{572DF04C-DE02-BCDB-B3A3-0DAC793E59D2}" dt="2022-11-09T17:17:21.110" v="342"/>
          <pc:sldLayoutMkLst>
            <pc:docMk/>
            <pc:sldMasterMk cId="146783170" sldId="2147483708"/>
            <pc:sldLayoutMk cId="689915416" sldId="2147483710"/>
          </pc:sldLayoutMkLst>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1004936117" sldId="2147483711"/>
          </pc:sldLayoutMkLst>
          <pc:spChg chg="mod">
            <ac:chgData name="Paul Strader" userId="S::pstrader@syr.edu::a3528588-5838-4f5e-8126-e4f07c50aaf9" providerId="AD" clId="Web-{572DF04C-DE02-BCDB-B3A3-0DAC793E59D2}" dt="2022-11-09T17:15:49.467" v="322"/>
            <ac:spMkLst>
              <pc:docMk/>
              <pc:sldMasterMk cId="146783170" sldId="2147483708"/>
              <pc:sldLayoutMk cId="1004936117" sldId="2147483711"/>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004936117" sldId="2147483711"/>
              <ac:spMk id="3" creationId="{00000000-0000-0000-0000-000000000000}"/>
            </ac:spMkLst>
          </pc:spChg>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3384988550" sldId="2147483712"/>
          </pc:sldLayoutMkLst>
          <pc:spChg chg="mod">
            <ac:chgData name="Paul Strader" userId="S::pstrader@syr.edu::a3528588-5838-4f5e-8126-e4f07c50aaf9" providerId="AD" clId="Web-{572DF04C-DE02-BCDB-B3A3-0DAC793E59D2}" dt="2022-11-09T17:15:49.467" v="322"/>
            <ac:spMkLst>
              <pc:docMk/>
              <pc:sldMasterMk cId="146783170" sldId="2147483708"/>
              <pc:sldLayoutMk cId="3384988550" sldId="2147483712"/>
              <ac:spMk id="3"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3384988550" sldId="2147483712"/>
              <ac:spMk id="4" creationId="{00000000-0000-0000-0000-000000000000}"/>
            </ac:spMkLst>
          </pc:spChg>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1781604954" sldId="2147483713"/>
          </pc:sldLayoutMkLst>
          <pc:spChg chg="mod">
            <ac:chgData name="Paul Strader" userId="S::pstrader@syr.edu::a3528588-5838-4f5e-8126-e4f07c50aaf9" providerId="AD" clId="Web-{572DF04C-DE02-BCDB-B3A3-0DAC793E59D2}" dt="2022-11-09T17:15:49.467" v="322"/>
            <ac:spMkLst>
              <pc:docMk/>
              <pc:sldMasterMk cId="146783170" sldId="2147483708"/>
              <pc:sldLayoutMk cId="1781604954" sldId="2147483713"/>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781604954" sldId="2147483713"/>
              <ac:spMk id="3"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781604954" sldId="2147483713"/>
              <ac:spMk id="4"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781604954" sldId="2147483713"/>
              <ac:spMk id="5"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1781604954" sldId="2147483713"/>
              <ac:spMk id="6" creationId="{00000000-0000-0000-0000-000000000000}"/>
            </ac:spMkLst>
          </pc:spChg>
        </pc:sldLayoutChg>
        <pc:sldLayoutChg chg="add del">
          <pc:chgData name="Paul Strader" userId="S::pstrader@syr.edu::a3528588-5838-4f5e-8126-e4f07c50aaf9" providerId="AD" clId="Web-{572DF04C-DE02-BCDB-B3A3-0DAC793E59D2}" dt="2022-11-09T17:17:21.110" v="342"/>
          <pc:sldLayoutMkLst>
            <pc:docMk/>
            <pc:sldMasterMk cId="146783170" sldId="2147483708"/>
            <pc:sldLayoutMk cId="2345495422" sldId="2147483714"/>
          </pc:sldLayoutMkLst>
        </pc:sldLayoutChg>
        <pc:sldLayoutChg chg="add del">
          <pc:chgData name="Paul Strader" userId="S::pstrader@syr.edu::a3528588-5838-4f5e-8126-e4f07c50aaf9" providerId="AD" clId="Web-{572DF04C-DE02-BCDB-B3A3-0DAC793E59D2}" dt="2022-11-09T17:17:21.110" v="342"/>
          <pc:sldLayoutMkLst>
            <pc:docMk/>
            <pc:sldMasterMk cId="146783170" sldId="2147483708"/>
            <pc:sldLayoutMk cId="2790357661" sldId="2147483715"/>
          </pc:sldLayoutMkLst>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639211303" sldId="2147483716"/>
          </pc:sldLayoutMkLst>
          <pc:spChg chg="mod">
            <ac:chgData name="Paul Strader" userId="S::pstrader@syr.edu::a3528588-5838-4f5e-8126-e4f07c50aaf9" providerId="AD" clId="Web-{572DF04C-DE02-BCDB-B3A3-0DAC793E59D2}" dt="2022-11-09T17:15:49.467" v="322"/>
            <ac:spMkLst>
              <pc:docMk/>
              <pc:sldMasterMk cId="146783170" sldId="2147483708"/>
              <pc:sldLayoutMk cId="639211303" sldId="2147483716"/>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639211303" sldId="2147483716"/>
              <ac:spMk id="3"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639211303" sldId="2147483716"/>
              <ac:spMk id="4" creationId="{00000000-0000-0000-0000-000000000000}"/>
            </ac:spMkLst>
          </pc:spChg>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2535930029" sldId="2147483717"/>
          </pc:sldLayoutMkLst>
          <pc:spChg chg="mod">
            <ac:chgData name="Paul Strader" userId="S::pstrader@syr.edu::a3528588-5838-4f5e-8126-e4f07c50aaf9" providerId="AD" clId="Web-{572DF04C-DE02-BCDB-B3A3-0DAC793E59D2}" dt="2022-11-09T17:15:49.467" v="322"/>
            <ac:spMkLst>
              <pc:docMk/>
              <pc:sldMasterMk cId="146783170" sldId="2147483708"/>
              <pc:sldLayoutMk cId="2535930029" sldId="2147483717"/>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2535930029" sldId="2147483717"/>
              <ac:spMk id="3"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2535930029" sldId="2147483717"/>
              <ac:spMk id="4" creationId="{00000000-0000-0000-0000-000000000000}"/>
            </ac:spMkLst>
          </pc:spChg>
        </pc:sldLayoutChg>
        <pc:sldLayoutChg chg="add del">
          <pc:chgData name="Paul Strader" userId="S::pstrader@syr.edu::a3528588-5838-4f5e-8126-e4f07c50aaf9" providerId="AD" clId="Web-{572DF04C-DE02-BCDB-B3A3-0DAC793E59D2}" dt="2022-11-09T17:17:21.110" v="342"/>
          <pc:sldLayoutMkLst>
            <pc:docMk/>
            <pc:sldMasterMk cId="146783170" sldId="2147483708"/>
            <pc:sldLayoutMk cId="2620523928" sldId="2147483718"/>
          </pc:sldLayoutMkLst>
        </pc:sldLayoutChg>
        <pc:sldLayoutChg chg="modSp add del">
          <pc:chgData name="Paul Strader" userId="S::pstrader@syr.edu::a3528588-5838-4f5e-8126-e4f07c50aaf9" providerId="AD" clId="Web-{572DF04C-DE02-BCDB-B3A3-0DAC793E59D2}" dt="2022-11-09T17:17:21.110" v="342"/>
          <pc:sldLayoutMkLst>
            <pc:docMk/>
            <pc:sldMasterMk cId="146783170" sldId="2147483708"/>
            <pc:sldLayoutMk cId="3902593857" sldId="2147483719"/>
          </pc:sldLayoutMkLst>
          <pc:spChg chg="mod">
            <ac:chgData name="Paul Strader" userId="S::pstrader@syr.edu::a3528588-5838-4f5e-8126-e4f07c50aaf9" providerId="AD" clId="Web-{572DF04C-DE02-BCDB-B3A3-0DAC793E59D2}" dt="2022-11-09T17:15:49.467" v="322"/>
            <ac:spMkLst>
              <pc:docMk/>
              <pc:sldMasterMk cId="146783170" sldId="2147483708"/>
              <pc:sldLayoutMk cId="3902593857" sldId="2147483719"/>
              <ac:spMk id="2" creationId="{00000000-0000-0000-0000-000000000000}"/>
            </ac:spMkLst>
          </pc:spChg>
          <pc:spChg chg="mod">
            <ac:chgData name="Paul Strader" userId="S::pstrader@syr.edu::a3528588-5838-4f5e-8126-e4f07c50aaf9" providerId="AD" clId="Web-{572DF04C-DE02-BCDB-B3A3-0DAC793E59D2}" dt="2022-11-09T17:15:49.467" v="322"/>
            <ac:spMkLst>
              <pc:docMk/>
              <pc:sldMasterMk cId="146783170" sldId="2147483708"/>
              <pc:sldLayoutMk cId="3902593857" sldId="2147483719"/>
              <ac:spMk id="3" creationId="{00000000-0000-0000-0000-000000000000}"/>
            </ac:spMkLst>
          </pc:spChg>
        </pc:sldLayoutChg>
      </pc:sldMasterChg>
      <pc:sldMasterChg chg="modSp add del addSldLayout delSldLayout modSldLayout">
        <pc:chgData name="Paul Strader" userId="S::pstrader@syr.edu::a3528588-5838-4f5e-8126-e4f07c50aaf9" providerId="AD" clId="Web-{572DF04C-DE02-BCDB-B3A3-0DAC793E59D2}" dt="2022-11-09T17:15:48.889" v="321"/>
        <pc:sldMasterMkLst>
          <pc:docMk/>
          <pc:sldMasterMk cId="49916742" sldId="2147483720"/>
        </pc:sldMasterMkLst>
        <pc:spChg chg="mod">
          <ac:chgData name="Paul Strader" userId="S::pstrader@syr.edu::a3528588-5838-4f5e-8126-e4f07c50aaf9" providerId="AD" clId="Web-{572DF04C-DE02-BCDB-B3A3-0DAC793E59D2}" dt="2022-11-09T17:15:47.186" v="320"/>
          <ac:spMkLst>
            <pc:docMk/>
            <pc:sldMasterMk cId="49916742" sldId="2147483720"/>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ac:spMk id="3"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ac:spMk id="4"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ac:spMk id="5"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ac:spMk id="6" creationId="{00000000-0000-0000-0000-000000000000}"/>
          </ac:spMkLst>
        </pc:sp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690922217" sldId="2147483721"/>
          </pc:sldLayoutMkLst>
          <pc:spChg chg="mod">
            <ac:chgData name="Paul Strader" userId="S::pstrader@syr.edu::a3528588-5838-4f5e-8126-e4f07c50aaf9" providerId="AD" clId="Web-{572DF04C-DE02-BCDB-B3A3-0DAC793E59D2}" dt="2022-11-09T17:15:47.186" v="320"/>
            <ac:spMkLst>
              <pc:docMk/>
              <pc:sldMasterMk cId="49916742" sldId="2147483720"/>
              <pc:sldLayoutMk cId="690922217" sldId="2147483721"/>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690922217" sldId="2147483721"/>
              <ac:spMk id="3" creationId="{00000000-0000-0000-0000-000000000000}"/>
            </ac:spMkLst>
          </pc:spChg>
        </pc:sldLayoutChg>
        <pc:sldLayoutChg chg="add del mod replId">
          <pc:chgData name="Paul Strader" userId="S::pstrader@syr.edu::a3528588-5838-4f5e-8126-e4f07c50aaf9" providerId="AD" clId="Web-{572DF04C-DE02-BCDB-B3A3-0DAC793E59D2}" dt="2022-11-09T17:15:48.889" v="321"/>
          <pc:sldLayoutMkLst>
            <pc:docMk/>
            <pc:sldMasterMk cId="49916742" sldId="2147483720"/>
            <pc:sldLayoutMk cId="378367023" sldId="2147483722"/>
          </pc:sldLayoutMkLst>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325121864" sldId="2147483723"/>
          </pc:sldLayoutMkLst>
          <pc:spChg chg="mod">
            <ac:chgData name="Paul Strader" userId="S::pstrader@syr.edu::a3528588-5838-4f5e-8126-e4f07c50aaf9" providerId="AD" clId="Web-{572DF04C-DE02-BCDB-B3A3-0DAC793E59D2}" dt="2022-11-09T17:15:47.186" v="320"/>
            <ac:spMkLst>
              <pc:docMk/>
              <pc:sldMasterMk cId="49916742" sldId="2147483720"/>
              <pc:sldLayoutMk cId="325121864" sldId="2147483723"/>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325121864" sldId="2147483723"/>
              <ac:spMk id="3" creationId="{00000000-0000-0000-0000-000000000000}"/>
            </ac:spMkLst>
          </pc:spChg>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2713620525" sldId="2147483724"/>
          </pc:sldLayoutMkLst>
          <pc:spChg chg="mod">
            <ac:chgData name="Paul Strader" userId="S::pstrader@syr.edu::a3528588-5838-4f5e-8126-e4f07c50aaf9" providerId="AD" clId="Web-{572DF04C-DE02-BCDB-B3A3-0DAC793E59D2}" dt="2022-11-09T17:15:47.186" v="320"/>
            <ac:spMkLst>
              <pc:docMk/>
              <pc:sldMasterMk cId="49916742" sldId="2147483720"/>
              <pc:sldLayoutMk cId="2713620525" sldId="2147483724"/>
              <ac:spMk id="3"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2713620525" sldId="2147483724"/>
              <ac:spMk id="4" creationId="{00000000-0000-0000-0000-000000000000}"/>
            </ac:spMkLst>
          </pc:spChg>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891228821" sldId="2147483725"/>
          </pc:sldLayoutMkLst>
          <pc:spChg chg="mod">
            <ac:chgData name="Paul Strader" userId="S::pstrader@syr.edu::a3528588-5838-4f5e-8126-e4f07c50aaf9" providerId="AD" clId="Web-{572DF04C-DE02-BCDB-B3A3-0DAC793E59D2}" dt="2022-11-09T17:15:47.186" v="320"/>
            <ac:spMkLst>
              <pc:docMk/>
              <pc:sldMasterMk cId="49916742" sldId="2147483720"/>
              <pc:sldLayoutMk cId="891228821" sldId="2147483725"/>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891228821" sldId="2147483725"/>
              <ac:spMk id="3"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891228821" sldId="2147483725"/>
              <ac:spMk id="4"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891228821" sldId="2147483725"/>
              <ac:spMk id="5"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891228821" sldId="2147483725"/>
              <ac:spMk id="6" creationId="{00000000-0000-0000-0000-000000000000}"/>
            </ac:spMkLst>
          </pc:spChg>
        </pc:sldLayoutChg>
        <pc:sldLayoutChg chg="add del mod replId">
          <pc:chgData name="Paul Strader" userId="S::pstrader@syr.edu::a3528588-5838-4f5e-8126-e4f07c50aaf9" providerId="AD" clId="Web-{572DF04C-DE02-BCDB-B3A3-0DAC793E59D2}" dt="2022-11-09T17:15:48.889" v="321"/>
          <pc:sldLayoutMkLst>
            <pc:docMk/>
            <pc:sldMasterMk cId="49916742" sldId="2147483720"/>
            <pc:sldLayoutMk cId="709468589" sldId="2147483726"/>
          </pc:sldLayoutMkLst>
        </pc:sldLayoutChg>
        <pc:sldLayoutChg chg="add del mod replId">
          <pc:chgData name="Paul Strader" userId="S::pstrader@syr.edu::a3528588-5838-4f5e-8126-e4f07c50aaf9" providerId="AD" clId="Web-{572DF04C-DE02-BCDB-B3A3-0DAC793E59D2}" dt="2022-11-09T17:15:48.889" v="321"/>
          <pc:sldLayoutMkLst>
            <pc:docMk/>
            <pc:sldMasterMk cId="49916742" sldId="2147483720"/>
            <pc:sldLayoutMk cId="1942886434" sldId="2147483727"/>
          </pc:sldLayoutMkLst>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1751855488" sldId="2147483728"/>
          </pc:sldLayoutMkLst>
          <pc:spChg chg="mod">
            <ac:chgData name="Paul Strader" userId="S::pstrader@syr.edu::a3528588-5838-4f5e-8126-e4f07c50aaf9" providerId="AD" clId="Web-{572DF04C-DE02-BCDB-B3A3-0DAC793E59D2}" dt="2022-11-09T17:15:47.186" v="320"/>
            <ac:spMkLst>
              <pc:docMk/>
              <pc:sldMasterMk cId="49916742" sldId="2147483720"/>
              <pc:sldLayoutMk cId="1751855488" sldId="2147483728"/>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1751855488" sldId="2147483728"/>
              <ac:spMk id="3"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1751855488" sldId="2147483728"/>
              <ac:spMk id="4" creationId="{00000000-0000-0000-0000-000000000000}"/>
            </ac:spMkLst>
          </pc:spChg>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2241191986" sldId="2147483729"/>
          </pc:sldLayoutMkLst>
          <pc:spChg chg="mod">
            <ac:chgData name="Paul Strader" userId="S::pstrader@syr.edu::a3528588-5838-4f5e-8126-e4f07c50aaf9" providerId="AD" clId="Web-{572DF04C-DE02-BCDB-B3A3-0DAC793E59D2}" dt="2022-11-09T17:15:47.186" v="320"/>
            <ac:spMkLst>
              <pc:docMk/>
              <pc:sldMasterMk cId="49916742" sldId="2147483720"/>
              <pc:sldLayoutMk cId="2241191986" sldId="2147483729"/>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2241191986" sldId="2147483729"/>
              <ac:spMk id="3"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2241191986" sldId="2147483729"/>
              <ac:spMk id="4" creationId="{00000000-0000-0000-0000-000000000000}"/>
            </ac:spMkLst>
          </pc:spChg>
        </pc:sldLayoutChg>
        <pc:sldLayoutChg chg="add del mod replId">
          <pc:chgData name="Paul Strader" userId="S::pstrader@syr.edu::a3528588-5838-4f5e-8126-e4f07c50aaf9" providerId="AD" clId="Web-{572DF04C-DE02-BCDB-B3A3-0DAC793E59D2}" dt="2022-11-09T17:15:48.889" v="321"/>
          <pc:sldLayoutMkLst>
            <pc:docMk/>
            <pc:sldMasterMk cId="49916742" sldId="2147483720"/>
            <pc:sldLayoutMk cId="1597243335" sldId="2147483730"/>
          </pc:sldLayoutMkLst>
        </pc:sldLayoutChg>
        <pc:sldLayoutChg chg="modSp add del mod replId">
          <pc:chgData name="Paul Strader" userId="S::pstrader@syr.edu::a3528588-5838-4f5e-8126-e4f07c50aaf9" providerId="AD" clId="Web-{572DF04C-DE02-BCDB-B3A3-0DAC793E59D2}" dt="2022-11-09T17:15:48.889" v="321"/>
          <pc:sldLayoutMkLst>
            <pc:docMk/>
            <pc:sldMasterMk cId="49916742" sldId="2147483720"/>
            <pc:sldLayoutMk cId="527069212" sldId="2147483731"/>
          </pc:sldLayoutMkLst>
          <pc:spChg chg="mod">
            <ac:chgData name="Paul Strader" userId="S::pstrader@syr.edu::a3528588-5838-4f5e-8126-e4f07c50aaf9" providerId="AD" clId="Web-{572DF04C-DE02-BCDB-B3A3-0DAC793E59D2}" dt="2022-11-09T17:15:47.186" v="320"/>
            <ac:spMkLst>
              <pc:docMk/>
              <pc:sldMasterMk cId="49916742" sldId="2147483720"/>
              <pc:sldLayoutMk cId="527069212" sldId="2147483731"/>
              <ac:spMk id="2" creationId="{00000000-0000-0000-0000-000000000000}"/>
            </ac:spMkLst>
          </pc:spChg>
          <pc:spChg chg="mod">
            <ac:chgData name="Paul Strader" userId="S::pstrader@syr.edu::a3528588-5838-4f5e-8126-e4f07c50aaf9" providerId="AD" clId="Web-{572DF04C-DE02-BCDB-B3A3-0DAC793E59D2}" dt="2022-11-09T17:15:47.186" v="320"/>
            <ac:spMkLst>
              <pc:docMk/>
              <pc:sldMasterMk cId="49916742" sldId="2147483720"/>
              <pc:sldLayoutMk cId="527069212" sldId="2147483731"/>
              <ac:spMk id="3" creationId="{00000000-0000-0000-0000-000000000000}"/>
            </ac:spMkLst>
          </pc:spChg>
        </pc:sldLayoutChg>
      </pc:sldMasterChg>
      <pc:sldMasterChg chg="add addSldLayout modSldLayout">
        <pc:chgData name="Paul Strader" userId="S::pstrader@syr.edu::a3528588-5838-4f5e-8126-e4f07c50aaf9" providerId="AD" clId="Web-{572DF04C-DE02-BCDB-B3A3-0DAC793E59D2}" dt="2022-11-09T17:17:21.110" v="342"/>
        <pc:sldMasterMkLst>
          <pc:docMk/>
          <pc:sldMasterMk cId="4207517308" sldId="2147483720"/>
        </pc:sldMasterMkLst>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3801796345" sldId="2147483721"/>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1227510858" sldId="2147483722"/>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609097670" sldId="2147483723"/>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1221929699" sldId="2147483724"/>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3034882729" sldId="2147483725"/>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3456031964" sldId="2147483726"/>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2484494336" sldId="2147483727"/>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2652421350" sldId="2147483728"/>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812695842" sldId="2147483729"/>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1168051107" sldId="2147483730"/>
          </pc:sldLayoutMkLst>
        </pc:sldLayoutChg>
        <pc:sldLayoutChg chg="add mod replId">
          <pc:chgData name="Paul Strader" userId="S::pstrader@syr.edu::a3528588-5838-4f5e-8126-e4f07c50aaf9" providerId="AD" clId="Web-{572DF04C-DE02-BCDB-B3A3-0DAC793E59D2}" dt="2022-11-09T17:17:21.110" v="342"/>
          <pc:sldLayoutMkLst>
            <pc:docMk/>
            <pc:sldMasterMk cId="4207517308" sldId="2147483720"/>
            <pc:sldLayoutMk cId="2491256342" sldId="2147483731"/>
          </pc:sldLayoutMkLst>
        </pc:sldLayoutChg>
      </pc:sldMasterChg>
    </pc:docChg>
  </pc:docChgLst>
  <pc:docChgLst>
    <pc:chgData name="Adam Vajdak" userId="S::avajdak@syr.edu::752467ac-25cd-4649-aad2-ccdb2751674c" providerId="AD" clId="Web-{1D88B419-7655-B37D-5059-8AC548138113}"/>
    <pc:docChg chg="addSld modSld">
      <pc:chgData name="Adam Vajdak" userId="S::avajdak@syr.edu::752467ac-25cd-4649-aad2-ccdb2751674c" providerId="AD" clId="Web-{1D88B419-7655-B37D-5059-8AC548138113}" dt="2022-11-09T05:32:29.333" v="134" actId="20577"/>
      <pc:docMkLst>
        <pc:docMk/>
      </pc:docMkLst>
      <pc:sldChg chg="modSp new">
        <pc:chgData name="Adam Vajdak" userId="S::avajdak@syr.edu::752467ac-25cd-4649-aad2-ccdb2751674c" providerId="AD" clId="Web-{1D88B419-7655-B37D-5059-8AC548138113}" dt="2022-11-09T05:32:29.333" v="134" actId="20577"/>
        <pc:sldMkLst>
          <pc:docMk/>
          <pc:sldMk cId="3961166036" sldId="291"/>
        </pc:sldMkLst>
        <pc:spChg chg="mod">
          <ac:chgData name="Adam Vajdak" userId="S::avajdak@syr.edu::752467ac-25cd-4649-aad2-ccdb2751674c" providerId="AD" clId="Web-{1D88B419-7655-B37D-5059-8AC548138113}" dt="2022-11-09T03:32:03.384" v="5" actId="20577"/>
          <ac:spMkLst>
            <pc:docMk/>
            <pc:sldMk cId="3961166036" sldId="291"/>
            <ac:spMk id="2" creationId="{BA96DECD-7D1F-4AA8-6E89-DEB5BB8633B9}"/>
          </ac:spMkLst>
        </pc:spChg>
        <pc:spChg chg="mod">
          <ac:chgData name="Adam Vajdak" userId="S::avajdak@syr.edu::752467ac-25cd-4649-aad2-ccdb2751674c" providerId="AD" clId="Web-{1D88B419-7655-B37D-5059-8AC548138113}" dt="2022-11-09T05:32:29.333" v="134" actId="20577"/>
          <ac:spMkLst>
            <pc:docMk/>
            <pc:sldMk cId="3961166036" sldId="291"/>
            <ac:spMk id="3" creationId="{CFEAE66E-DF4A-9BCD-C227-E6228560A539}"/>
          </ac:spMkLst>
        </pc:spChg>
      </pc:sldChg>
    </pc:docChg>
  </pc:docChgLst>
  <pc:docChgLst>
    <pc:chgData name="Paul Strader" userId="S::pstrader@syr.edu::a3528588-5838-4f5e-8126-e4f07c50aaf9" providerId="AD" clId="Web-{38A89E39-F606-B11C-3E17-34AFB2BB504C}"/>
    <pc:docChg chg="addSld modSld sldOrd">
      <pc:chgData name="Paul Strader" userId="S::pstrader@syr.edu::a3528588-5838-4f5e-8126-e4f07c50aaf9" providerId="AD" clId="Web-{38A89E39-F606-B11C-3E17-34AFB2BB504C}" dt="2022-11-08T03:03:00.447" v="341" actId="20577"/>
      <pc:docMkLst>
        <pc:docMk/>
      </pc:docMkLst>
      <pc:sldChg chg="modSp new">
        <pc:chgData name="Paul Strader" userId="S::pstrader@syr.edu::a3528588-5838-4f5e-8126-e4f07c50aaf9" providerId="AD" clId="Web-{38A89E39-F606-B11C-3E17-34AFB2BB504C}" dt="2022-11-08T02:59:15.691" v="209" actId="20577"/>
        <pc:sldMkLst>
          <pc:docMk/>
          <pc:sldMk cId="922646916" sldId="274"/>
        </pc:sldMkLst>
        <pc:spChg chg="mod">
          <ac:chgData name="Paul Strader" userId="S::pstrader@syr.edu::a3528588-5838-4f5e-8126-e4f07c50aaf9" providerId="AD" clId="Web-{38A89E39-F606-B11C-3E17-34AFB2BB504C}" dt="2022-11-08T02:56:28.406" v="7" actId="20577"/>
          <ac:spMkLst>
            <pc:docMk/>
            <pc:sldMk cId="922646916" sldId="274"/>
            <ac:spMk id="2" creationId="{DC1655F4-9830-186F-84FF-DF5495623738}"/>
          </ac:spMkLst>
        </pc:spChg>
        <pc:spChg chg="mod">
          <ac:chgData name="Paul Strader" userId="S::pstrader@syr.edu::a3528588-5838-4f5e-8126-e4f07c50aaf9" providerId="AD" clId="Web-{38A89E39-F606-B11C-3E17-34AFB2BB504C}" dt="2022-11-08T02:59:15.691" v="209" actId="20577"/>
          <ac:spMkLst>
            <pc:docMk/>
            <pc:sldMk cId="922646916" sldId="274"/>
            <ac:spMk id="3" creationId="{CA5E5DD1-50AE-0CD3-975D-C747B9AB7EDF}"/>
          </ac:spMkLst>
        </pc:spChg>
      </pc:sldChg>
      <pc:sldChg chg="modSp new ord">
        <pc:chgData name="Paul Strader" userId="S::pstrader@syr.edu::a3528588-5838-4f5e-8126-e4f07c50aaf9" providerId="AD" clId="Web-{38A89E39-F606-B11C-3E17-34AFB2BB504C}" dt="2022-11-08T03:00:07.443" v="246" actId="20577"/>
        <pc:sldMkLst>
          <pc:docMk/>
          <pc:sldMk cId="650007648" sldId="275"/>
        </pc:sldMkLst>
        <pc:spChg chg="mod">
          <ac:chgData name="Paul Strader" userId="S::pstrader@syr.edu::a3528588-5838-4f5e-8126-e4f07c50aaf9" providerId="AD" clId="Web-{38A89E39-F606-B11C-3E17-34AFB2BB504C}" dt="2022-11-08T03:00:07.443" v="246" actId="20577"/>
          <ac:spMkLst>
            <pc:docMk/>
            <pc:sldMk cId="650007648" sldId="275"/>
            <ac:spMk id="2" creationId="{5F9D15CF-0CDB-30E1-F7CE-0930E6029B43}"/>
          </ac:spMkLst>
        </pc:spChg>
        <pc:spChg chg="mod">
          <ac:chgData name="Paul Strader" userId="S::pstrader@syr.edu::a3528588-5838-4f5e-8126-e4f07c50aaf9" providerId="AD" clId="Web-{38A89E39-F606-B11C-3E17-34AFB2BB504C}" dt="2022-11-08T03:00:03.536" v="245" actId="20577"/>
          <ac:spMkLst>
            <pc:docMk/>
            <pc:sldMk cId="650007648" sldId="275"/>
            <ac:spMk id="3" creationId="{919C811B-5A0D-52D2-3F8F-BAB0808432AA}"/>
          </ac:spMkLst>
        </pc:spChg>
      </pc:sldChg>
      <pc:sldChg chg="modSp new">
        <pc:chgData name="Paul Strader" userId="S::pstrader@syr.edu::a3528588-5838-4f5e-8126-e4f07c50aaf9" providerId="AD" clId="Web-{38A89E39-F606-B11C-3E17-34AFB2BB504C}" dt="2022-11-08T03:02:45.087" v="313" actId="20577"/>
        <pc:sldMkLst>
          <pc:docMk/>
          <pc:sldMk cId="2658992019" sldId="276"/>
        </pc:sldMkLst>
        <pc:spChg chg="mod">
          <ac:chgData name="Paul Strader" userId="S::pstrader@syr.edu::a3528588-5838-4f5e-8126-e4f07c50aaf9" providerId="AD" clId="Web-{38A89E39-F606-B11C-3E17-34AFB2BB504C}" dt="2022-11-08T03:00:20.458" v="254" actId="20577"/>
          <ac:spMkLst>
            <pc:docMk/>
            <pc:sldMk cId="2658992019" sldId="276"/>
            <ac:spMk id="2" creationId="{CCB0EBE6-1382-A60D-B4AA-E3E886D75E95}"/>
          </ac:spMkLst>
        </pc:spChg>
        <pc:spChg chg="mod">
          <ac:chgData name="Paul Strader" userId="S::pstrader@syr.edu::a3528588-5838-4f5e-8126-e4f07c50aaf9" providerId="AD" clId="Web-{38A89E39-F606-B11C-3E17-34AFB2BB504C}" dt="2022-11-08T03:02:45.087" v="313" actId="20577"/>
          <ac:spMkLst>
            <pc:docMk/>
            <pc:sldMk cId="2658992019" sldId="276"/>
            <ac:spMk id="3" creationId="{C0CBEA69-B336-AE8C-9D4B-FABDF2BC6BAD}"/>
          </ac:spMkLst>
        </pc:spChg>
      </pc:sldChg>
      <pc:sldChg chg="modSp new">
        <pc:chgData name="Paul Strader" userId="S::pstrader@syr.edu::a3528588-5838-4f5e-8126-e4f07c50aaf9" providerId="AD" clId="Web-{38A89E39-F606-B11C-3E17-34AFB2BB504C}" dt="2022-11-08T03:03:00.447" v="341" actId="20577"/>
        <pc:sldMkLst>
          <pc:docMk/>
          <pc:sldMk cId="1769313929" sldId="277"/>
        </pc:sldMkLst>
        <pc:spChg chg="mod">
          <ac:chgData name="Paul Strader" userId="S::pstrader@syr.edu::a3528588-5838-4f5e-8126-e4f07c50aaf9" providerId="AD" clId="Web-{38A89E39-F606-B11C-3E17-34AFB2BB504C}" dt="2022-11-08T03:02:52.025" v="320" actId="20577"/>
          <ac:spMkLst>
            <pc:docMk/>
            <pc:sldMk cId="1769313929" sldId="277"/>
            <ac:spMk id="2" creationId="{88490A4F-0771-5FBD-C1F8-FD82D890EBA0}"/>
          </ac:spMkLst>
        </pc:spChg>
        <pc:spChg chg="mod">
          <ac:chgData name="Paul Strader" userId="S::pstrader@syr.edu::a3528588-5838-4f5e-8126-e4f07c50aaf9" providerId="AD" clId="Web-{38A89E39-F606-B11C-3E17-34AFB2BB504C}" dt="2022-11-08T03:03:00.447" v="341" actId="20577"/>
          <ac:spMkLst>
            <pc:docMk/>
            <pc:sldMk cId="1769313929" sldId="277"/>
            <ac:spMk id="3" creationId="{F5E55245-428C-B66B-F736-68F2C605CABB}"/>
          </ac:spMkLst>
        </pc:spChg>
      </pc:sldChg>
    </pc:docChg>
  </pc:docChgLst>
  <pc:docChgLst>
    <pc:chgData name="Paul Strader" userId="S::pstrader@syr.edu::a3528588-5838-4f5e-8126-e4f07c50aaf9" providerId="AD" clId="Web-{616F9FAB-6E19-9962-F551-26F4E7F6F3F9}"/>
    <pc:docChg chg="modSld">
      <pc:chgData name="Paul Strader" userId="S::pstrader@syr.edu::a3528588-5838-4f5e-8126-e4f07c50aaf9" providerId="AD" clId="Web-{616F9FAB-6E19-9962-F551-26F4E7F6F3F9}" dt="2022-11-08T03:32:51.529" v="19"/>
      <pc:docMkLst>
        <pc:docMk/>
      </pc:docMkLst>
      <pc:sldChg chg="addSp delSp modSp">
        <pc:chgData name="Paul Strader" userId="S::pstrader@syr.edu::a3528588-5838-4f5e-8126-e4f07c50aaf9" providerId="AD" clId="Web-{616F9FAB-6E19-9962-F551-26F4E7F6F3F9}" dt="2022-11-08T03:32:51.529" v="19"/>
        <pc:sldMkLst>
          <pc:docMk/>
          <pc:sldMk cId="1769313929" sldId="277"/>
        </pc:sldMkLst>
        <pc:spChg chg="add del mod">
          <ac:chgData name="Paul Strader" userId="S::pstrader@syr.edu::a3528588-5838-4f5e-8126-e4f07c50aaf9" providerId="AD" clId="Web-{616F9FAB-6E19-9962-F551-26F4E7F6F3F9}" dt="2022-11-08T03:30:48.181" v="3"/>
          <ac:spMkLst>
            <pc:docMk/>
            <pc:sldMk cId="1769313929" sldId="277"/>
            <ac:spMk id="3" creationId="{F5E55245-428C-B66B-F736-68F2C605CABB}"/>
          </ac:spMkLst>
        </pc:spChg>
        <pc:graphicFrameChg chg="add del mod ord modGraphic">
          <ac:chgData name="Paul Strader" userId="S::pstrader@syr.edu::a3528588-5838-4f5e-8126-e4f07c50aaf9" providerId="AD" clId="Web-{616F9FAB-6E19-9962-F551-26F4E7F6F3F9}" dt="2022-11-08T03:29:51.977" v="2"/>
          <ac:graphicFrameMkLst>
            <pc:docMk/>
            <pc:sldMk cId="1769313929" sldId="277"/>
            <ac:graphicFrameMk id="5" creationId="{2F581468-905C-6452-AB19-852E307C4812}"/>
          </ac:graphicFrameMkLst>
        </pc:graphicFrameChg>
        <pc:picChg chg="add mod ord">
          <ac:chgData name="Paul Strader" userId="S::pstrader@syr.edu::a3528588-5838-4f5e-8126-e4f07c50aaf9" providerId="AD" clId="Web-{616F9FAB-6E19-9962-F551-26F4E7F6F3F9}" dt="2022-11-08T03:32:51.529" v="19"/>
          <ac:picMkLst>
            <pc:docMk/>
            <pc:sldMk cId="1769313929" sldId="277"/>
            <ac:picMk id="6" creationId="{030354CA-0B86-12E6-EAAE-5FA91BE7D721}"/>
          </ac:picMkLst>
        </pc:picChg>
      </pc:sldChg>
    </pc:docChg>
  </pc:docChgLst>
  <pc:docChgLst>
    <pc:chgData name="Paul Robert Phillips" userId="S::prphilli@syr.edu::96dd4ef4-4c6e-48c2-9b5b-6ca1ad45d256" providerId="AD" clId="Web-{746D04F5-CA36-3ECA-C308-B989B3FDDFD7}"/>
    <pc:docChg chg="addSld modSld sldOrd">
      <pc:chgData name="Paul Robert Phillips" userId="S::prphilli@syr.edu::96dd4ef4-4c6e-48c2-9b5b-6ca1ad45d256" providerId="AD" clId="Web-{746D04F5-CA36-3ECA-C308-B989B3FDDFD7}" dt="2022-11-08T02:04:28.735" v="771" actId="20577"/>
      <pc:docMkLst>
        <pc:docMk/>
      </pc:docMkLst>
      <pc:sldChg chg="modSp">
        <pc:chgData name="Paul Robert Phillips" userId="S::prphilli@syr.edu::96dd4ef4-4c6e-48c2-9b5b-6ca1ad45d256" providerId="AD" clId="Web-{746D04F5-CA36-3ECA-C308-B989B3FDDFD7}" dt="2022-11-08T01:33:36.311" v="630" actId="20577"/>
        <pc:sldMkLst>
          <pc:docMk/>
          <pc:sldMk cId="602338168" sldId="268"/>
        </pc:sldMkLst>
        <pc:spChg chg="mod">
          <ac:chgData name="Paul Robert Phillips" userId="S::prphilli@syr.edu::96dd4ef4-4c6e-48c2-9b5b-6ca1ad45d256" providerId="AD" clId="Web-{746D04F5-CA36-3ECA-C308-B989B3FDDFD7}" dt="2022-11-08T01:33:36.311" v="630" actId="20577"/>
          <ac:spMkLst>
            <pc:docMk/>
            <pc:sldMk cId="602338168" sldId="268"/>
            <ac:spMk id="3" creationId="{CF88E417-E27F-EDDC-39D9-896B3B907E40}"/>
          </ac:spMkLst>
        </pc:spChg>
      </pc:sldChg>
      <pc:sldChg chg="addSp delSp modSp">
        <pc:chgData name="Paul Robert Phillips" userId="S::prphilli@syr.edu::96dd4ef4-4c6e-48c2-9b5b-6ca1ad45d256" providerId="AD" clId="Web-{746D04F5-CA36-3ECA-C308-B989B3FDDFD7}" dt="2022-11-08T02:02:20.013" v="759"/>
        <pc:sldMkLst>
          <pc:docMk/>
          <pc:sldMk cId="2086853969" sldId="269"/>
        </pc:sldMkLst>
        <pc:spChg chg="add del">
          <ac:chgData name="Paul Robert Phillips" userId="S::prphilli@syr.edu::96dd4ef4-4c6e-48c2-9b5b-6ca1ad45d256" providerId="AD" clId="Web-{746D04F5-CA36-3ECA-C308-B989B3FDDFD7}" dt="2022-11-08T01:18:07.908" v="45"/>
          <ac:spMkLst>
            <pc:docMk/>
            <pc:sldMk cId="2086853969" sldId="269"/>
            <ac:spMk id="3" creationId="{703A1AB3-F52D-11F9-3C8C-0BF595887303}"/>
          </ac:spMkLst>
        </pc:spChg>
        <pc:graphicFrameChg chg="add del mod ord modGraphic">
          <ac:chgData name="Paul Robert Phillips" userId="S::prphilli@syr.edu::96dd4ef4-4c6e-48c2-9b5b-6ca1ad45d256" providerId="AD" clId="Web-{746D04F5-CA36-3ECA-C308-B989B3FDDFD7}" dt="2022-11-08T01:18:01.642" v="44"/>
          <ac:graphicFrameMkLst>
            <pc:docMk/>
            <pc:sldMk cId="2086853969" sldId="269"/>
            <ac:graphicFrameMk id="4" creationId="{7E191A4B-CA3B-B2F5-6D8B-E4C74990DCE4}"/>
          </ac:graphicFrameMkLst>
        </pc:graphicFrameChg>
        <pc:graphicFrameChg chg="add mod ord modGraphic">
          <ac:chgData name="Paul Robert Phillips" userId="S::prphilli@syr.edu::96dd4ef4-4c6e-48c2-9b5b-6ca1ad45d256" providerId="AD" clId="Web-{746D04F5-CA36-3ECA-C308-B989B3FDDFD7}" dt="2022-11-08T02:02:20.013" v="759"/>
          <ac:graphicFrameMkLst>
            <pc:docMk/>
            <pc:sldMk cId="2086853969" sldId="269"/>
            <ac:graphicFrameMk id="5" creationId="{9935A722-8C50-16B4-4BF3-4B641D084F19}"/>
          </ac:graphicFrameMkLst>
        </pc:graphicFrameChg>
      </pc:sldChg>
      <pc:sldChg chg="addSp delSp modSp">
        <pc:chgData name="Paul Robert Phillips" userId="S::prphilli@syr.edu::96dd4ef4-4c6e-48c2-9b5b-6ca1ad45d256" providerId="AD" clId="Web-{746D04F5-CA36-3ECA-C308-B989B3FDDFD7}" dt="2022-11-08T01:17:02.468" v="42" actId="1076"/>
        <pc:sldMkLst>
          <pc:docMk/>
          <pc:sldMk cId="35919222" sldId="270"/>
        </pc:sldMkLst>
        <pc:spChg chg="del">
          <ac:chgData name="Paul Robert Phillips" userId="S::prphilli@syr.edu::96dd4ef4-4c6e-48c2-9b5b-6ca1ad45d256" providerId="AD" clId="Web-{746D04F5-CA36-3ECA-C308-B989B3FDDFD7}" dt="2022-11-08T01:13:45.932" v="1"/>
          <ac:spMkLst>
            <pc:docMk/>
            <pc:sldMk cId="35919222" sldId="270"/>
            <ac:spMk id="2" creationId="{577BA3F3-D53F-32D0-8665-1079C98E903A}"/>
          </ac:spMkLst>
        </pc:spChg>
        <pc:spChg chg="del">
          <ac:chgData name="Paul Robert Phillips" userId="S::prphilli@syr.edu::96dd4ef4-4c6e-48c2-9b5b-6ca1ad45d256" providerId="AD" clId="Web-{746D04F5-CA36-3ECA-C308-B989B3FDDFD7}" dt="2022-11-08T01:13:44.901" v="0"/>
          <ac:spMkLst>
            <pc:docMk/>
            <pc:sldMk cId="35919222" sldId="270"/>
            <ac:spMk id="3" creationId="{699CAAD7-13EC-C985-334C-9E508D80DCDD}"/>
          </ac:spMkLst>
        </pc:spChg>
        <pc:spChg chg="add mod">
          <ac:chgData name="Paul Robert Phillips" userId="S::prphilli@syr.edu::96dd4ef4-4c6e-48c2-9b5b-6ca1ad45d256" providerId="AD" clId="Web-{746D04F5-CA36-3ECA-C308-B989B3FDDFD7}" dt="2022-11-08T01:17:02.468" v="42" actId="1076"/>
          <ac:spMkLst>
            <pc:docMk/>
            <pc:sldMk cId="35919222" sldId="270"/>
            <ac:spMk id="5" creationId="{DF5CBFDB-5727-78B4-E3D2-465FFEC7AA5D}"/>
          </ac:spMkLst>
        </pc:spChg>
        <pc:picChg chg="add mod">
          <ac:chgData name="Paul Robert Phillips" userId="S::prphilli@syr.edu::96dd4ef4-4c6e-48c2-9b5b-6ca1ad45d256" providerId="AD" clId="Web-{746D04F5-CA36-3ECA-C308-B989B3FDDFD7}" dt="2022-11-08T01:14:33.949" v="11" actId="1076"/>
          <ac:picMkLst>
            <pc:docMk/>
            <pc:sldMk cId="35919222" sldId="270"/>
            <ac:picMk id="4" creationId="{590B1E0F-263F-40A9-F1A6-62EC282743CD}"/>
          </ac:picMkLst>
        </pc:picChg>
      </pc:sldChg>
      <pc:sldChg chg="modSp add ord replId">
        <pc:chgData name="Paul Robert Phillips" userId="S::prphilli@syr.edu::96dd4ef4-4c6e-48c2-9b5b-6ca1ad45d256" providerId="AD" clId="Web-{746D04F5-CA36-3ECA-C308-B989B3FDDFD7}" dt="2022-11-08T02:04:28.735" v="771" actId="20577"/>
        <pc:sldMkLst>
          <pc:docMk/>
          <pc:sldMk cId="915501729" sldId="271"/>
        </pc:sldMkLst>
        <pc:spChg chg="mod">
          <ac:chgData name="Paul Robert Phillips" userId="S::prphilli@syr.edu::96dd4ef4-4c6e-48c2-9b5b-6ca1ad45d256" providerId="AD" clId="Web-{746D04F5-CA36-3ECA-C308-B989B3FDDFD7}" dt="2022-11-08T01:23:29.338" v="448" actId="20577"/>
          <ac:spMkLst>
            <pc:docMk/>
            <pc:sldMk cId="915501729" sldId="271"/>
            <ac:spMk id="2" creationId="{92D51FA1-BF45-03DE-B75C-9A8DDC052F1A}"/>
          </ac:spMkLst>
        </pc:spChg>
        <pc:spChg chg="mod">
          <ac:chgData name="Paul Robert Phillips" userId="S::prphilli@syr.edu::96dd4ef4-4c6e-48c2-9b5b-6ca1ad45d256" providerId="AD" clId="Web-{746D04F5-CA36-3ECA-C308-B989B3FDDFD7}" dt="2022-11-08T02:04:28.735" v="771" actId="20577"/>
          <ac:spMkLst>
            <pc:docMk/>
            <pc:sldMk cId="915501729" sldId="271"/>
            <ac:spMk id="3" creationId="{CF88E417-E27F-EDDC-39D9-896B3B907E40}"/>
          </ac:spMkLst>
        </pc:spChg>
      </pc:sldChg>
      <pc:sldChg chg="modSp add ord replId">
        <pc:chgData name="Paul Robert Phillips" userId="S::prphilli@syr.edu::96dd4ef4-4c6e-48c2-9b5b-6ca1ad45d256" providerId="AD" clId="Web-{746D04F5-CA36-3ECA-C308-B989B3FDDFD7}" dt="2022-11-08T02:00:48.667" v="739" actId="20577"/>
        <pc:sldMkLst>
          <pc:docMk/>
          <pc:sldMk cId="74474956" sldId="272"/>
        </pc:sldMkLst>
        <pc:spChg chg="mod">
          <ac:chgData name="Paul Robert Phillips" userId="S::prphilli@syr.edu::96dd4ef4-4c6e-48c2-9b5b-6ca1ad45d256" providerId="AD" clId="Web-{746D04F5-CA36-3ECA-C308-B989B3FDDFD7}" dt="2022-11-08T02:00:48.667" v="739" actId="20577"/>
          <ac:spMkLst>
            <pc:docMk/>
            <pc:sldMk cId="74474956" sldId="272"/>
            <ac:spMk id="2" creationId="{BD8B38FD-FEAE-32CC-8BDA-1F30E7CF66FA}"/>
          </ac:spMkLst>
        </pc:spChg>
      </pc:sldChg>
      <pc:sldChg chg="modSp add replId">
        <pc:chgData name="Paul Robert Phillips" userId="S::prphilli@syr.edu::96dd4ef4-4c6e-48c2-9b5b-6ca1ad45d256" providerId="AD" clId="Web-{746D04F5-CA36-3ECA-C308-B989B3FDDFD7}" dt="2022-11-08T01:56:35.567" v="728" actId="20577"/>
        <pc:sldMkLst>
          <pc:docMk/>
          <pc:sldMk cId="2797379558" sldId="273"/>
        </pc:sldMkLst>
        <pc:spChg chg="mod">
          <ac:chgData name="Paul Robert Phillips" userId="S::prphilli@syr.edu::96dd4ef4-4c6e-48c2-9b5b-6ca1ad45d256" providerId="AD" clId="Web-{746D04F5-CA36-3ECA-C308-B989B3FDDFD7}" dt="2022-11-08T01:55:00.549" v="661" actId="20577"/>
          <ac:spMkLst>
            <pc:docMk/>
            <pc:sldMk cId="2797379558" sldId="273"/>
            <ac:spMk id="2" creationId="{DA39112F-F0D6-463D-4063-41D00C54E91D}"/>
          </ac:spMkLst>
        </pc:spChg>
        <pc:spChg chg="mod">
          <ac:chgData name="Paul Robert Phillips" userId="S::prphilli@syr.edu::96dd4ef4-4c6e-48c2-9b5b-6ca1ad45d256" providerId="AD" clId="Web-{746D04F5-CA36-3ECA-C308-B989B3FDDFD7}" dt="2022-11-08T01:56:35.567" v="728" actId="20577"/>
          <ac:spMkLst>
            <pc:docMk/>
            <pc:sldMk cId="2797379558" sldId="273"/>
            <ac:spMk id="3" creationId="{8F033447-DE39-9990-2AD0-F3B3F48CD01E}"/>
          </ac:spMkLst>
        </pc:spChg>
      </pc:sldChg>
    </pc:docChg>
  </pc:docChgLst>
  <pc:docChgLst>
    <pc:chgData name="Paul Robert Phillips" userId="S::prphilli@syr.edu::96dd4ef4-4c6e-48c2-9b5b-6ca1ad45d256" providerId="AD" clId="Web-{E7DE2BC5-0C22-A236-BE2F-4C101BA0AD63}"/>
    <pc:docChg chg="addSld delSld modSld sldOrd">
      <pc:chgData name="Paul Robert Phillips" userId="S::prphilli@syr.edu::96dd4ef4-4c6e-48c2-9b5b-6ca1ad45d256" providerId="AD" clId="Web-{E7DE2BC5-0C22-A236-BE2F-4C101BA0AD63}" dt="2022-11-09T01:01:40.122" v="612"/>
      <pc:docMkLst>
        <pc:docMk/>
      </pc:docMkLst>
      <pc:sldChg chg="modSp ord">
        <pc:chgData name="Paul Robert Phillips" userId="S::prphilli@syr.edu::96dd4ef4-4c6e-48c2-9b5b-6ca1ad45d256" providerId="AD" clId="Web-{E7DE2BC5-0C22-A236-BE2F-4C101BA0AD63}" dt="2022-11-09T00:30:41.917" v="611" actId="20577"/>
        <pc:sldMkLst>
          <pc:docMk/>
          <pc:sldMk cId="689627815" sldId="267"/>
        </pc:sldMkLst>
        <pc:spChg chg="mod">
          <ac:chgData name="Paul Robert Phillips" userId="S::prphilli@syr.edu::96dd4ef4-4c6e-48c2-9b5b-6ca1ad45d256" providerId="AD" clId="Web-{E7DE2BC5-0C22-A236-BE2F-4C101BA0AD63}" dt="2022-11-09T00:30:14.526" v="594" actId="20577"/>
          <ac:spMkLst>
            <pc:docMk/>
            <pc:sldMk cId="689627815" sldId="267"/>
            <ac:spMk id="2" creationId="{DA39112F-F0D6-463D-4063-41D00C54E91D}"/>
          </ac:spMkLst>
        </pc:spChg>
        <pc:spChg chg="mod">
          <ac:chgData name="Paul Robert Phillips" userId="S::prphilli@syr.edu::96dd4ef4-4c6e-48c2-9b5b-6ca1ad45d256" providerId="AD" clId="Web-{E7DE2BC5-0C22-A236-BE2F-4C101BA0AD63}" dt="2022-11-09T00:30:41.917" v="611" actId="20577"/>
          <ac:spMkLst>
            <pc:docMk/>
            <pc:sldMk cId="689627815" sldId="267"/>
            <ac:spMk id="3" creationId="{8F033447-DE39-9990-2AD0-F3B3F48CD01E}"/>
          </ac:spMkLst>
        </pc:spChg>
      </pc:sldChg>
      <pc:sldChg chg="ord">
        <pc:chgData name="Paul Robert Phillips" userId="S::prphilli@syr.edu::96dd4ef4-4c6e-48c2-9b5b-6ca1ad45d256" providerId="AD" clId="Web-{E7DE2BC5-0C22-A236-BE2F-4C101BA0AD63}" dt="2022-11-09T01:01:40.122" v="612"/>
        <pc:sldMkLst>
          <pc:docMk/>
          <pc:sldMk cId="35919222" sldId="270"/>
        </pc:sldMkLst>
      </pc:sldChg>
      <pc:sldChg chg="ord">
        <pc:chgData name="Paul Robert Phillips" userId="S::prphilli@syr.edu::96dd4ef4-4c6e-48c2-9b5b-6ca1ad45d256" providerId="AD" clId="Web-{E7DE2BC5-0C22-A236-BE2F-4C101BA0AD63}" dt="2022-11-08T23:23:54.429" v="25"/>
        <pc:sldMkLst>
          <pc:docMk/>
          <pc:sldMk cId="915501729" sldId="271"/>
        </pc:sldMkLst>
      </pc:sldChg>
      <pc:sldChg chg="del">
        <pc:chgData name="Paul Robert Phillips" userId="S::prphilli@syr.edu::96dd4ef4-4c6e-48c2-9b5b-6ca1ad45d256" providerId="AD" clId="Web-{E7DE2BC5-0C22-A236-BE2F-4C101BA0AD63}" dt="2022-11-08T23:23:35.476" v="24"/>
        <pc:sldMkLst>
          <pc:docMk/>
          <pc:sldMk cId="74474956" sldId="272"/>
        </pc:sldMkLst>
      </pc:sldChg>
      <pc:sldChg chg="ord">
        <pc:chgData name="Paul Robert Phillips" userId="S::prphilli@syr.edu::96dd4ef4-4c6e-48c2-9b5b-6ca1ad45d256" providerId="AD" clId="Web-{E7DE2BC5-0C22-A236-BE2F-4C101BA0AD63}" dt="2022-11-08T23:23:56.086" v="26"/>
        <pc:sldMkLst>
          <pc:docMk/>
          <pc:sldMk cId="2731026226" sldId="279"/>
        </pc:sldMkLst>
      </pc:sldChg>
      <pc:sldChg chg="delSp modSp new">
        <pc:chgData name="Paul Robert Phillips" userId="S::prphilli@syr.edu::96dd4ef4-4c6e-48c2-9b5b-6ca1ad45d256" providerId="AD" clId="Web-{E7DE2BC5-0C22-A236-BE2F-4C101BA0AD63}" dt="2022-11-08T23:23:34.148" v="23" actId="20577"/>
        <pc:sldMkLst>
          <pc:docMk/>
          <pc:sldMk cId="2572505756" sldId="280"/>
        </pc:sldMkLst>
        <pc:spChg chg="mod">
          <ac:chgData name="Paul Robert Phillips" userId="S::prphilli@syr.edu::96dd4ef4-4c6e-48c2-9b5b-6ca1ad45d256" providerId="AD" clId="Web-{E7DE2BC5-0C22-A236-BE2F-4C101BA0AD63}" dt="2022-11-08T23:23:34.148" v="23" actId="20577"/>
          <ac:spMkLst>
            <pc:docMk/>
            <pc:sldMk cId="2572505756" sldId="280"/>
            <ac:spMk id="2" creationId="{8E71D488-7F78-73FA-C78C-357E3AF9FD7A}"/>
          </ac:spMkLst>
        </pc:spChg>
        <pc:spChg chg="del">
          <ac:chgData name="Paul Robert Phillips" userId="S::prphilli@syr.edu::96dd4ef4-4c6e-48c2-9b5b-6ca1ad45d256" providerId="AD" clId="Web-{E7DE2BC5-0C22-A236-BE2F-4C101BA0AD63}" dt="2022-11-08T23:23:21.350" v="1"/>
          <ac:spMkLst>
            <pc:docMk/>
            <pc:sldMk cId="2572505756" sldId="280"/>
            <ac:spMk id="3" creationId="{687E8978-3A45-74B7-2142-19D72FBCD062}"/>
          </ac:spMkLst>
        </pc:spChg>
      </pc:sldChg>
      <pc:sldChg chg="addSp delSp modSp add ord replId">
        <pc:chgData name="Paul Robert Phillips" userId="S::prphilli@syr.edu::96dd4ef4-4c6e-48c2-9b5b-6ca1ad45d256" providerId="AD" clId="Web-{E7DE2BC5-0C22-A236-BE2F-4C101BA0AD63}" dt="2022-11-08T23:26:42.652" v="64" actId="1076"/>
        <pc:sldMkLst>
          <pc:docMk/>
          <pc:sldMk cId="865507317" sldId="281"/>
        </pc:sldMkLst>
        <pc:spChg chg="mod">
          <ac:chgData name="Paul Robert Phillips" userId="S::prphilli@syr.edu::96dd4ef4-4c6e-48c2-9b5b-6ca1ad45d256" providerId="AD" clId="Web-{E7DE2BC5-0C22-A236-BE2F-4C101BA0AD63}" dt="2022-11-08T23:26:42.652" v="64" actId="1076"/>
          <ac:spMkLst>
            <pc:docMk/>
            <pc:sldMk cId="865507317" sldId="281"/>
            <ac:spMk id="2" creationId="{DA39112F-F0D6-463D-4063-41D00C54E91D}"/>
          </ac:spMkLst>
        </pc:spChg>
        <pc:spChg chg="del">
          <ac:chgData name="Paul Robert Phillips" userId="S::prphilli@syr.edu::96dd4ef4-4c6e-48c2-9b5b-6ca1ad45d256" providerId="AD" clId="Web-{E7DE2BC5-0C22-A236-BE2F-4C101BA0AD63}" dt="2022-11-08T23:25:23.307" v="45"/>
          <ac:spMkLst>
            <pc:docMk/>
            <pc:sldMk cId="865507317" sldId="281"/>
            <ac:spMk id="3" creationId="{8F033447-DE39-9990-2AD0-F3B3F48CD01E}"/>
          </ac:spMkLst>
        </pc:spChg>
        <pc:spChg chg="add del mod">
          <ac:chgData name="Paul Robert Phillips" userId="S::prphilli@syr.edu::96dd4ef4-4c6e-48c2-9b5b-6ca1ad45d256" providerId="AD" clId="Web-{E7DE2BC5-0C22-A236-BE2F-4C101BA0AD63}" dt="2022-11-08T23:25:35.010" v="46"/>
          <ac:spMkLst>
            <pc:docMk/>
            <pc:sldMk cId="865507317" sldId="281"/>
            <ac:spMk id="5" creationId="{A9A9B02D-87A2-7C74-40D4-5CA73C51C18D}"/>
          </ac:spMkLst>
        </pc:spChg>
        <pc:picChg chg="add mod ord">
          <ac:chgData name="Paul Robert Phillips" userId="S::prphilli@syr.edu::96dd4ef4-4c6e-48c2-9b5b-6ca1ad45d256" providerId="AD" clId="Web-{E7DE2BC5-0C22-A236-BE2F-4C101BA0AD63}" dt="2022-11-08T23:25:58.510" v="52" actId="1076"/>
          <ac:picMkLst>
            <pc:docMk/>
            <pc:sldMk cId="865507317" sldId="281"/>
            <ac:picMk id="6" creationId="{C8F57B73-C971-91E3-506B-4A8AC58F78DB}"/>
          </ac:picMkLst>
        </pc:picChg>
      </pc:sldChg>
      <pc:sldChg chg="addSp delSp modSp add replId">
        <pc:chgData name="Paul Robert Phillips" userId="S::prphilli@syr.edu::96dd4ef4-4c6e-48c2-9b5b-6ca1ad45d256" providerId="AD" clId="Web-{E7DE2BC5-0C22-A236-BE2F-4C101BA0AD63}" dt="2022-11-08T23:29:48.625" v="165" actId="20577"/>
        <pc:sldMkLst>
          <pc:docMk/>
          <pc:sldMk cId="1539962008" sldId="282"/>
        </pc:sldMkLst>
        <pc:spChg chg="mod">
          <ac:chgData name="Paul Robert Phillips" userId="S::prphilli@syr.edu::96dd4ef4-4c6e-48c2-9b5b-6ca1ad45d256" providerId="AD" clId="Web-{E7DE2BC5-0C22-A236-BE2F-4C101BA0AD63}" dt="2022-11-08T23:29:48.625" v="165" actId="20577"/>
          <ac:spMkLst>
            <pc:docMk/>
            <pc:sldMk cId="1539962008" sldId="282"/>
            <ac:spMk id="2" creationId="{DA39112F-F0D6-463D-4063-41D00C54E91D}"/>
          </ac:spMkLst>
        </pc:spChg>
        <pc:spChg chg="add del mod">
          <ac:chgData name="Paul Robert Phillips" userId="S::prphilli@syr.edu::96dd4ef4-4c6e-48c2-9b5b-6ca1ad45d256" providerId="AD" clId="Web-{E7DE2BC5-0C22-A236-BE2F-4C101BA0AD63}" dt="2022-11-08T23:28:13.529" v="67"/>
          <ac:spMkLst>
            <pc:docMk/>
            <pc:sldMk cId="1539962008" sldId="282"/>
            <ac:spMk id="4" creationId="{F81FE2FC-5D95-630A-2C01-E666AC88D9E9}"/>
          </ac:spMkLst>
        </pc:spChg>
        <pc:picChg chg="add mod ord">
          <ac:chgData name="Paul Robert Phillips" userId="S::prphilli@syr.edu::96dd4ef4-4c6e-48c2-9b5b-6ca1ad45d256" providerId="AD" clId="Web-{E7DE2BC5-0C22-A236-BE2F-4C101BA0AD63}" dt="2022-11-08T23:28:29.827" v="72"/>
          <ac:picMkLst>
            <pc:docMk/>
            <pc:sldMk cId="1539962008" sldId="282"/>
            <ac:picMk id="5" creationId="{09C1393D-007F-FB4E-C417-75D3F7B0287F}"/>
          </ac:picMkLst>
        </pc:picChg>
        <pc:picChg chg="del">
          <ac:chgData name="Paul Robert Phillips" userId="S::prphilli@syr.edu::96dd4ef4-4c6e-48c2-9b5b-6ca1ad45d256" providerId="AD" clId="Web-{E7DE2BC5-0C22-A236-BE2F-4C101BA0AD63}" dt="2022-11-08T23:28:05.092" v="66"/>
          <ac:picMkLst>
            <pc:docMk/>
            <pc:sldMk cId="1539962008" sldId="282"/>
            <ac:picMk id="6" creationId="{C8F57B73-C971-91E3-506B-4A8AC58F78DB}"/>
          </ac:picMkLst>
        </pc:picChg>
      </pc:sldChg>
      <pc:sldChg chg="modSp add del ord replId">
        <pc:chgData name="Paul Robert Phillips" userId="S::prphilli@syr.edu::96dd4ef4-4c6e-48c2-9b5b-6ca1ad45d256" providerId="AD" clId="Web-{E7DE2BC5-0C22-A236-BE2F-4C101BA0AD63}" dt="2022-11-08T23:35:36.228" v="296"/>
        <pc:sldMkLst>
          <pc:docMk/>
          <pc:sldMk cId="1198633369" sldId="283"/>
        </pc:sldMkLst>
        <pc:spChg chg="mod">
          <ac:chgData name="Paul Robert Phillips" userId="S::prphilli@syr.edu::96dd4ef4-4c6e-48c2-9b5b-6ca1ad45d256" providerId="AD" clId="Web-{E7DE2BC5-0C22-A236-BE2F-4C101BA0AD63}" dt="2022-11-08T23:30:55.033" v="194" actId="20577"/>
          <ac:spMkLst>
            <pc:docMk/>
            <pc:sldMk cId="1198633369" sldId="283"/>
            <ac:spMk id="2" creationId="{DA39112F-F0D6-463D-4063-41D00C54E91D}"/>
          </ac:spMkLst>
        </pc:spChg>
      </pc:sldChg>
      <pc:sldChg chg="addSp delSp modSp add replId">
        <pc:chgData name="Paul Robert Phillips" userId="S::prphilli@syr.edu::96dd4ef4-4c6e-48c2-9b5b-6ca1ad45d256" providerId="AD" clId="Web-{E7DE2BC5-0C22-A236-BE2F-4C101BA0AD63}" dt="2022-11-08T23:50:44.472" v="521" actId="1076"/>
        <pc:sldMkLst>
          <pc:docMk/>
          <pc:sldMk cId="4066046689" sldId="284"/>
        </pc:sldMkLst>
        <pc:spChg chg="del mod">
          <ac:chgData name="Paul Robert Phillips" userId="S::prphilli@syr.edu::96dd4ef4-4c6e-48c2-9b5b-6ca1ad45d256" providerId="AD" clId="Web-{E7DE2BC5-0C22-A236-BE2F-4C101BA0AD63}" dt="2022-11-08T23:35:59.838" v="303"/>
          <ac:spMkLst>
            <pc:docMk/>
            <pc:sldMk cId="4066046689" sldId="284"/>
            <ac:spMk id="2" creationId="{DA39112F-F0D6-463D-4063-41D00C54E91D}"/>
          </ac:spMkLst>
        </pc:spChg>
        <pc:spChg chg="del">
          <ac:chgData name="Paul Robert Phillips" userId="S::prphilli@syr.edu::96dd4ef4-4c6e-48c2-9b5b-6ca1ad45d256" providerId="AD" clId="Web-{E7DE2BC5-0C22-A236-BE2F-4C101BA0AD63}" dt="2022-11-08T23:35:41.103" v="297"/>
          <ac:spMkLst>
            <pc:docMk/>
            <pc:sldMk cId="4066046689" sldId="284"/>
            <ac:spMk id="3" creationId="{8F033447-DE39-9990-2AD0-F3B3F48CD01E}"/>
          </ac:spMkLst>
        </pc:spChg>
        <pc:spChg chg="add del mod">
          <ac:chgData name="Paul Robert Phillips" userId="S::prphilli@syr.edu::96dd4ef4-4c6e-48c2-9b5b-6ca1ad45d256" providerId="AD" clId="Web-{E7DE2BC5-0C22-A236-BE2F-4C101BA0AD63}" dt="2022-11-08T23:35:45.306" v="298"/>
          <ac:spMkLst>
            <pc:docMk/>
            <pc:sldMk cId="4066046689" sldId="284"/>
            <ac:spMk id="5" creationId="{0AF82BBA-7A51-A542-9B8B-3C113D8E1586}"/>
          </ac:spMkLst>
        </pc:spChg>
        <pc:spChg chg="add del mod">
          <ac:chgData name="Paul Robert Phillips" userId="S::prphilli@syr.edu::96dd4ef4-4c6e-48c2-9b5b-6ca1ad45d256" providerId="AD" clId="Web-{E7DE2BC5-0C22-A236-BE2F-4C101BA0AD63}" dt="2022-11-08T23:36:10.822" v="306"/>
          <ac:spMkLst>
            <pc:docMk/>
            <pc:sldMk cId="4066046689" sldId="284"/>
            <ac:spMk id="8" creationId="{5F6D8566-3CA0-A57D-E00B-986136E9DE14}"/>
          </ac:spMkLst>
        </pc:spChg>
        <pc:spChg chg="add mod">
          <ac:chgData name="Paul Robert Phillips" userId="S::prphilli@syr.edu::96dd4ef4-4c6e-48c2-9b5b-6ca1ad45d256" providerId="AD" clId="Web-{E7DE2BC5-0C22-A236-BE2F-4C101BA0AD63}" dt="2022-11-08T23:50:44.472" v="521" actId="1076"/>
          <ac:spMkLst>
            <pc:docMk/>
            <pc:sldMk cId="4066046689" sldId="284"/>
            <ac:spMk id="10" creationId="{E39275DB-6FC1-EC85-8034-1F5170DEC344}"/>
          </ac:spMkLst>
        </pc:spChg>
        <pc:picChg chg="add mod ord">
          <ac:chgData name="Paul Robert Phillips" userId="S::prphilli@syr.edu::96dd4ef4-4c6e-48c2-9b5b-6ca1ad45d256" providerId="AD" clId="Web-{E7DE2BC5-0C22-A236-BE2F-4C101BA0AD63}" dt="2022-11-08T23:35:52.541" v="301"/>
          <ac:picMkLst>
            <pc:docMk/>
            <pc:sldMk cId="4066046689" sldId="284"/>
            <ac:picMk id="6" creationId="{5DDB9C05-C785-EEF4-7CBF-73207DD4AB4E}"/>
          </ac:picMkLst>
        </pc:picChg>
      </pc:sldChg>
      <pc:sldChg chg="addSp delSp modSp add replId">
        <pc:chgData name="Paul Robert Phillips" userId="S::prphilli@syr.edu::96dd4ef4-4c6e-48c2-9b5b-6ca1ad45d256" providerId="AD" clId="Web-{E7DE2BC5-0C22-A236-BE2F-4C101BA0AD63}" dt="2022-11-08T23:38:27.622" v="455" actId="20577"/>
        <pc:sldMkLst>
          <pc:docMk/>
          <pc:sldMk cId="684839334" sldId="285"/>
        </pc:sldMkLst>
        <pc:spChg chg="del">
          <ac:chgData name="Paul Robert Phillips" userId="S::prphilli@syr.edu::96dd4ef4-4c6e-48c2-9b5b-6ca1ad45d256" providerId="AD" clId="Web-{E7DE2BC5-0C22-A236-BE2F-4C101BA0AD63}" dt="2022-11-08T23:37:09.621" v="352"/>
          <ac:spMkLst>
            <pc:docMk/>
            <pc:sldMk cId="684839334" sldId="285"/>
            <ac:spMk id="2" creationId="{DA39112F-F0D6-463D-4063-41D00C54E91D}"/>
          </ac:spMkLst>
        </pc:spChg>
        <pc:spChg chg="del">
          <ac:chgData name="Paul Robert Phillips" userId="S::prphilli@syr.edu::96dd4ef4-4c6e-48c2-9b5b-6ca1ad45d256" providerId="AD" clId="Web-{E7DE2BC5-0C22-A236-BE2F-4C101BA0AD63}" dt="2022-11-08T23:37:11.730" v="353"/>
          <ac:spMkLst>
            <pc:docMk/>
            <pc:sldMk cId="684839334" sldId="285"/>
            <ac:spMk id="3" creationId="{8F033447-DE39-9990-2AD0-F3B3F48CD01E}"/>
          </ac:spMkLst>
        </pc:spChg>
        <pc:spChg chg="add del mod">
          <ac:chgData name="Paul Robert Phillips" userId="S::prphilli@syr.edu::96dd4ef4-4c6e-48c2-9b5b-6ca1ad45d256" providerId="AD" clId="Web-{E7DE2BC5-0C22-A236-BE2F-4C101BA0AD63}" dt="2022-11-08T23:37:21.355" v="355"/>
          <ac:spMkLst>
            <pc:docMk/>
            <pc:sldMk cId="684839334" sldId="285"/>
            <ac:spMk id="5" creationId="{2E0D13F3-0FBB-EBAD-A2CB-AB439C74D2FB}"/>
          </ac:spMkLst>
        </pc:spChg>
        <pc:spChg chg="add del mod">
          <ac:chgData name="Paul Robert Phillips" userId="S::prphilli@syr.edu::96dd4ef4-4c6e-48c2-9b5b-6ca1ad45d256" providerId="AD" clId="Web-{E7DE2BC5-0C22-A236-BE2F-4C101BA0AD63}" dt="2022-11-08T23:37:18.168" v="354"/>
          <ac:spMkLst>
            <pc:docMk/>
            <pc:sldMk cId="684839334" sldId="285"/>
            <ac:spMk id="7" creationId="{2A057A0D-350E-9142-A09B-BF740070E458}"/>
          </ac:spMkLst>
        </pc:spChg>
        <pc:spChg chg="add mod">
          <ac:chgData name="Paul Robert Phillips" userId="S::prphilli@syr.edu::96dd4ef4-4c6e-48c2-9b5b-6ca1ad45d256" providerId="AD" clId="Web-{E7DE2BC5-0C22-A236-BE2F-4C101BA0AD63}" dt="2022-11-08T23:38:27.622" v="455" actId="20577"/>
          <ac:spMkLst>
            <pc:docMk/>
            <pc:sldMk cId="684839334" sldId="285"/>
            <ac:spMk id="10" creationId="{C6F91281-7B0A-FB62-0732-CB32FE4E4879}"/>
          </ac:spMkLst>
        </pc:spChg>
        <pc:picChg chg="add mod ord">
          <ac:chgData name="Paul Robert Phillips" userId="S::prphilli@syr.edu::96dd4ef4-4c6e-48c2-9b5b-6ca1ad45d256" providerId="AD" clId="Web-{E7DE2BC5-0C22-A236-BE2F-4C101BA0AD63}" dt="2022-11-08T23:37:26.480" v="358" actId="14100"/>
          <ac:picMkLst>
            <pc:docMk/>
            <pc:sldMk cId="684839334" sldId="285"/>
            <ac:picMk id="8" creationId="{55920786-3EBB-D386-4B5F-DBB81ED3BF34}"/>
          </ac:picMkLst>
        </pc:picChg>
      </pc:sldChg>
      <pc:sldChg chg="addSp delSp modSp add replId">
        <pc:chgData name="Paul Robert Phillips" userId="S::prphilli@syr.edu::96dd4ef4-4c6e-48c2-9b5b-6ca1ad45d256" providerId="AD" clId="Web-{E7DE2BC5-0C22-A236-BE2F-4C101BA0AD63}" dt="2022-11-08T23:42:35.695" v="512" actId="20577"/>
        <pc:sldMkLst>
          <pc:docMk/>
          <pc:sldMk cId="1090460498" sldId="286"/>
        </pc:sldMkLst>
        <pc:spChg chg="mod">
          <ac:chgData name="Paul Robert Phillips" userId="S::prphilli@syr.edu::96dd4ef4-4c6e-48c2-9b5b-6ca1ad45d256" providerId="AD" clId="Web-{E7DE2BC5-0C22-A236-BE2F-4C101BA0AD63}" dt="2022-11-08T23:42:35.695" v="512" actId="20577"/>
          <ac:spMkLst>
            <pc:docMk/>
            <pc:sldMk cId="1090460498" sldId="286"/>
            <ac:spMk id="2" creationId="{DA39112F-F0D6-463D-4063-41D00C54E91D}"/>
          </ac:spMkLst>
        </pc:spChg>
        <pc:spChg chg="add del mod">
          <ac:chgData name="Paul Robert Phillips" userId="S::prphilli@syr.edu::96dd4ef4-4c6e-48c2-9b5b-6ca1ad45d256" providerId="AD" clId="Web-{E7DE2BC5-0C22-A236-BE2F-4C101BA0AD63}" dt="2022-11-08T23:32:42.473" v="202"/>
          <ac:spMkLst>
            <pc:docMk/>
            <pc:sldMk cId="1090460498" sldId="286"/>
            <ac:spMk id="4" creationId="{99160709-FB34-7EAB-7EEE-C178405458CC}"/>
          </ac:spMkLst>
        </pc:spChg>
        <pc:picChg chg="del">
          <ac:chgData name="Paul Robert Phillips" userId="S::prphilli@syr.edu::96dd4ef4-4c6e-48c2-9b5b-6ca1ad45d256" providerId="AD" clId="Web-{E7DE2BC5-0C22-A236-BE2F-4C101BA0AD63}" dt="2022-11-08T23:32:06.098" v="201"/>
          <ac:picMkLst>
            <pc:docMk/>
            <pc:sldMk cId="1090460498" sldId="286"/>
            <ac:picMk id="5" creationId="{09C1393D-007F-FB4E-C417-75D3F7B0287F}"/>
          </ac:picMkLst>
        </pc:picChg>
        <pc:picChg chg="add mod ord">
          <ac:chgData name="Paul Robert Phillips" userId="S::prphilli@syr.edu::96dd4ef4-4c6e-48c2-9b5b-6ca1ad45d256" providerId="AD" clId="Web-{E7DE2BC5-0C22-A236-BE2F-4C101BA0AD63}" dt="2022-11-08T23:32:52.114" v="205" actId="14100"/>
          <ac:picMkLst>
            <pc:docMk/>
            <pc:sldMk cId="1090460498" sldId="286"/>
            <ac:picMk id="6" creationId="{719E05E5-C044-BEB0-624E-7E084305FE37}"/>
          </ac:picMkLst>
        </pc:picChg>
      </pc:sldChg>
      <pc:sldChg chg="addSp delSp modSp add ord replId">
        <pc:chgData name="Paul Robert Phillips" userId="S::prphilli@syr.edu::96dd4ef4-4c6e-48c2-9b5b-6ca1ad45d256" providerId="AD" clId="Web-{E7DE2BC5-0C22-A236-BE2F-4C101BA0AD63}" dt="2022-11-08T23:35:23.290" v="295" actId="1076"/>
        <pc:sldMkLst>
          <pc:docMk/>
          <pc:sldMk cId="29751965" sldId="287"/>
        </pc:sldMkLst>
        <pc:spChg chg="mod">
          <ac:chgData name="Paul Robert Phillips" userId="S::prphilli@syr.edu::96dd4ef4-4c6e-48c2-9b5b-6ca1ad45d256" providerId="AD" clId="Web-{E7DE2BC5-0C22-A236-BE2F-4C101BA0AD63}" dt="2022-11-08T23:35:23.290" v="295" actId="1076"/>
          <ac:spMkLst>
            <pc:docMk/>
            <pc:sldMk cId="29751965" sldId="287"/>
            <ac:spMk id="2" creationId="{DA39112F-F0D6-463D-4063-41D00C54E91D}"/>
          </ac:spMkLst>
        </pc:spChg>
        <pc:spChg chg="add del mod">
          <ac:chgData name="Paul Robert Phillips" userId="S::prphilli@syr.edu::96dd4ef4-4c6e-48c2-9b5b-6ca1ad45d256" providerId="AD" clId="Web-{E7DE2BC5-0C22-A236-BE2F-4C101BA0AD63}" dt="2022-11-08T23:33:56.928" v="257"/>
          <ac:spMkLst>
            <pc:docMk/>
            <pc:sldMk cId="29751965" sldId="287"/>
            <ac:spMk id="4" creationId="{CE8403E0-09FC-BBC8-57BA-2AC2DAE447AD}"/>
          </ac:spMkLst>
        </pc:spChg>
        <pc:spChg chg="add del mod">
          <ac:chgData name="Paul Robert Phillips" userId="S::prphilli@syr.edu::96dd4ef4-4c6e-48c2-9b5b-6ca1ad45d256" providerId="AD" clId="Web-{E7DE2BC5-0C22-A236-BE2F-4C101BA0AD63}" dt="2022-11-08T23:34:13.351" v="260"/>
          <ac:spMkLst>
            <pc:docMk/>
            <pc:sldMk cId="29751965" sldId="287"/>
            <ac:spMk id="8" creationId="{40CB4411-7251-C0DD-CCCF-D0ACA801D3EE}"/>
          </ac:spMkLst>
        </pc:spChg>
        <pc:picChg chg="del">
          <ac:chgData name="Paul Robert Phillips" userId="S::prphilli@syr.edu::96dd4ef4-4c6e-48c2-9b5b-6ca1ad45d256" providerId="AD" clId="Web-{E7DE2BC5-0C22-A236-BE2F-4C101BA0AD63}" dt="2022-11-08T23:33:51.116" v="256"/>
          <ac:picMkLst>
            <pc:docMk/>
            <pc:sldMk cId="29751965" sldId="287"/>
            <ac:picMk id="5" creationId="{09C1393D-007F-FB4E-C417-75D3F7B0287F}"/>
          </ac:picMkLst>
        </pc:picChg>
        <pc:picChg chg="add del mod ord">
          <ac:chgData name="Paul Robert Phillips" userId="S::prphilli@syr.edu::96dd4ef4-4c6e-48c2-9b5b-6ca1ad45d256" providerId="AD" clId="Web-{E7DE2BC5-0C22-A236-BE2F-4C101BA0AD63}" dt="2022-11-08T23:34:02.866" v="259"/>
          <ac:picMkLst>
            <pc:docMk/>
            <pc:sldMk cId="29751965" sldId="287"/>
            <ac:picMk id="6" creationId="{B9950434-F679-E0CC-63BA-E9CA816E3975}"/>
          </ac:picMkLst>
        </pc:picChg>
        <pc:picChg chg="add mod ord">
          <ac:chgData name="Paul Robert Phillips" userId="S::prphilli@syr.edu::96dd4ef4-4c6e-48c2-9b5b-6ca1ad45d256" providerId="AD" clId="Web-{E7DE2BC5-0C22-A236-BE2F-4C101BA0AD63}" dt="2022-11-08T23:34:31.351" v="267"/>
          <ac:picMkLst>
            <pc:docMk/>
            <pc:sldMk cId="29751965" sldId="287"/>
            <ac:picMk id="9" creationId="{78FB81EE-C92B-123E-C2FC-7638A8E5B741}"/>
          </ac:picMkLst>
        </pc:picChg>
      </pc:sldChg>
      <pc:sldChg chg="addSp delSp modSp add ord replId">
        <pc:chgData name="Paul Robert Phillips" userId="S::prphilli@syr.edu::96dd4ef4-4c6e-48c2-9b5b-6ca1ad45d256" providerId="AD" clId="Web-{E7DE2BC5-0C22-A236-BE2F-4C101BA0AD63}" dt="2022-11-09T00:00:49.315" v="565" actId="1076"/>
        <pc:sldMkLst>
          <pc:docMk/>
          <pc:sldMk cId="1344546726" sldId="288"/>
        </pc:sldMkLst>
        <pc:spChg chg="add del mod">
          <ac:chgData name="Paul Robert Phillips" userId="S::prphilli@syr.edu::96dd4ef4-4c6e-48c2-9b5b-6ca1ad45d256" providerId="AD" clId="Web-{E7DE2BC5-0C22-A236-BE2F-4C101BA0AD63}" dt="2022-11-08T23:59:57.720" v="525"/>
          <ac:spMkLst>
            <pc:docMk/>
            <pc:sldMk cId="1344546726" sldId="288"/>
            <ac:spMk id="3" creationId="{373D5495-DE95-1F9D-7750-F61B45044858}"/>
          </ac:spMkLst>
        </pc:spChg>
        <pc:spChg chg="mod">
          <ac:chgData name="Paul Robert Phillips" userId="S::prphilli@syr.edu::96dd4ef4-4c6e-48c2-9b5b-6ca1ad45d256" providerId="AD" clId="Web-{E7DE2BC5-0C22-A236-BE2F-4C101BA0AD63}" dt="2022-11-09T00:00:49.315" v="565" actId="1076"/>
          <ac:spMkLst>
            <pc:docMk/>
            <pc:sldMk cId="1344546726" sldId="288"/>
            <ac:spMk id="10" creationId="{E39275DB-6FC1-EC85-8034-1F5170DEC344}"/>
          </ac:spMkLst>
        </pc:spChg>
        <pc:picChg chg="add mod ord">
          <ac:chgData name="Paul Robert Phillips" userId="S::prphilli@syr.edu::96dd4ef4-4c6e-48c2-9b5b-6ca1ad45d256" providerId="AD" clId="Web-{E7DE2BC5-0C22-A236-BE2F-4C101BA0AD63}" dt="2022-11-09T00:00:20.861" v="532"/>
          <ac:picMkLst>
            <pc:docMk/>
            <pc:sldMk cId="1344546726" sldId="288"/>
            <ac:picMk id="4" creationId="{5214FB11-DC43-1FCF-84C5-B9408699A2BB}"/>
          </ac:picMkLst>
        </pc:picChg>
        <pc:picChg chg="del">
          <ac:chgData name="Paul Robert Phillips" userId="S::prphilli@syr.edu::96dd4ef4-4c6e-48c2-9b5b-6ca1ad45d256" providerId="AD" clId="Web-{E7DE2BC5-0C22-A236-BE2F-4C101BA0AD63}" dt="2022-11-08T23:59:28.735" v="524"/>
          <ac:picMkLst>
            <pc:docMk/>
            <pc:sldMk cId="1344546726" sldId="288"/>
            <ac:picMk id="6" creationId="{5DDB9C05-C785-EEF4-7CBF-73207DD4AB4E}"/>
          </ac:picMkLst>
        </pc:picChg>
      </pc:sldChg>
      <pc:sldChg chg="addSp delSp modSp add replId">
        <pc:chgData name="Paul Robert Phillips" userId="S::prphilli@syr.edu::96dd4ef4-4c6e-48c2-9b5b-6ca1ad45d256" providerId="AD" clId="Web-{E7DE2BC5-0C22-A236-BE2F-4C101BA0AD63}" dt="2022-11-09T00:01:31.691" v="584" actId="20577"/>
        <pc:sldMkLst>
          <pc:docMk/>
          <pc:sldMk cId="1089477172" sldId="289"/>
        </pc:sldMkLst>
        <pc:spChg chg="add del mod">
          <ac:chgData name="Paul Robert Phillips" userId="S::prphilli@syr.edu::96dd4ef4-4c6e-48c2-9b5b-6ca1ad45d256" providerId="AD" clId="Web-{E7DE2BC5-0C22-A236-BE2F-4C101BA0AD63}" dt="2022-11-09T00:01:05.581" v="568"/>
          <ac:spMkLst>
            <pc:docMk/>
            <pc:sldMk cId="1089477172" sldId="289"/>
            <ac:spMk id="3" creationId="{296C82D6-0C92-EAED-A2CD-23867B0265CD}"/>
          </ac:spMkLst>
        </pc:spChg>
        <pc:spChg chg="mod">
          <ac:chgData name="Paul Robert Phillips" userId="S::prphilli@syr.edu::96dd4ef4-4c6e-48c2-9b5b-6ca1ad45d256" providerId="AD" clId="Web-{E7DE2BC5-0C22-A236-BE2F-4C101BA0AD63}" dt="2022-11-09T00:01:31.691" v="584" actId="20577"/>
          <ac:spMkLst>
            <pc:docMk/>
            <pc:sldMk cId="1089477172" sldId="289"/>
            <ac:spMk id="10" creationId="{E39275DB-6FC1-EC85-8034-1F5170DEC344}"/>
          </ac:spMkLst>
        </pc:spChg>
        <pc:picChg chg="del">
          <ac:chgData name="Paul Robert Phillips" userId="S::prphilli@syr.edu::96dd4ef4-4c6e-48c2-9b5b-6ca1ad45d256" providerId="AD" clId="Web-{E7DE2BC5-0C22-A236-BE2F-4C101BA0AD63}" dt="2022-11-09T00:00:58.722" v="567"/>
          <ac:picMkLst>
            <pc:docMk/>
            <pc:sldMk cId="1089477172" sldId="289"/>
            <ac:picMk id="4" creationId="{5214FB11-DC43-1FCF-84C5-B9408699A2BB}"/>
          </ac:picMkLst>
        </pc:picChg>
        <pc:picChg chg="add mod ord">
          <ac:chgData name="Paul Robert Phillips" userId="S::prphilli@syr.edu::96dd4ef4-4c6e-48c2-9b5b-6ca1ad45d256" providerId="AD" clId="Web-{E7DE2BC5-0C22-A236-BE2F-4C101BA0AD63}" dt="2022-11-09T00:01:23.597" v="572"/>
          <ac:picMkLst>
            <pc:docMk/>
            <pc:sldMk cId="1089477172" sldId="289"/>
            <ac:picMk id="5" creationId="{7534D0F8-D557-4AEC-F555-22DC7F00E640}"/>
          </ac:picMkLst>
        </pc:picChg>
      </pc:sldChg>
    </pc:docChg>
  </pc:docChgLst>
  <pc:docChgLst>
    <pc:chgData name="Samuel Yohannes" userId="S::syohanne@syr.edu::67f92fff-dff7-4d59-b4a5-0f03590c4560" providerId="AD" clId="Web-{F68FD634-6F67-1579-9045-700FC1E9D555}"/>
    <pc:docChg chg="modSld sldOrd addMainMaster delMainMaster">
      <pc:chgData name="Samuel Yohannes" userId="S::syohanne@syr.edu::67f92fff-dff7-4d59-b4a5-0f03590c4560" providerId="AD" clId="Web-{F68FD634-6F67-1579-9045-700FC1E9D555}" dt="2022-11-09T00:00:16.883" v="338" actId="20577"/>
      <pc:docMkLst>
        <pc:docMk/>
      </pc:docMkLst>
      <pc:sldChg chg="modSp mod modClrScheme chgLayout">
        <pc:chgData name="Samuel Yohannes" userId="S::syohanne@syr.edu::67f92fff-dff7-4d59-b4a5-0f03590c4560" providerId="AD" clId="Web-{F68FD634-6F67-1579-9045-700FC1E9D555}" dt="2022-11-08T22:49:11.269" v="1"/>
        <pc:sldMkLst>
          <pc:docMk/>
          <pc:sldMk cId="3055471017" sldId="264"/>
        </pc:sldMkLst>
        <pc:spChg chg="mod ord">
          <ac:chgData name="Samuel Yohannes" userId="S::syohanne@syr.edu::67f92fff-dff7-4d59-b4a5-0f03590c4560" providerId="AD" clId="Web-{F68FD634-6F67-1579-9045-700FC1E9D555}" dt="2022-11-08T22:49:11.269" v="1"/>
          <ac:spMkLst>
            <pc:docMk/>
            <pc:sldMk cId="3055471017" sldId="264"/>
            <ac:spMk id="2" creationId="{AD4B6C95-4FF2-502F-CE33-3F2EEECD19E7}"/>
          </ac:spMkLst>
        </pc:spChg>
        <pc:spChg chg="mod ord">
          <ac:chgData name="Samuel Yohannes" userId="S::syohanne@syr.edu::67f92fff-dff7-4d59-b4a5-0f03590c4560" providerId="AD" clId="Web-{F68FD634-6F67-1579-9045-700FC1E9D555}" dt="2022-11-08T22:49:11.269" v="1"/>
          <ac:spMkLst>
            <pc:docMk/>
            <pc:sldMk cId="3055471017" sldId="264"/>
            <ac:spMk id="3" creationId="{2925CB64-3300-25E8-D7CA-A57CFF44F8A1}"/>
          </ac:spMkLst>
        </pc:spChg>
      </pc:sldChg>
      <pc:sldChg chg="addSp modSp mod setBg modClrScheme chgLayout modNotes">
        <pc:chgData name="Samuel Yohannes" userId="S::syohanne@syr.edu::67f92fff-dff7-4d59-b4a5-0f03590c4560" providerId="AD" clId="Web-{F68FD634-6F67-1579-9045-700FC1E9D555}" dt="2022-11-08T23:41:32.079" v="184"/>
        <pc:sldMkLst>
          <pc:docMk/>
          <pc:sldMk cId="2598998160" sldId="265"/>
        </pc:sldMkLst>
        <pc:spChg chg="mod ord">
          <ac:chgData name="Samuel Yohannes" userId="S::syohanne@syr.edu::67f92fff-dff7-4d59-b4a5-0f03590c4560" providerId="AD" clId="Web-{F68FD634-6F67-1579-9045-700FC1E9D555}" dt="2022-11-08T23:32:17.624" v="79"/>
          <ac:spMkLst>
            <pc:docMk/>
            <pc:sldMk cId="2598998160" sldId="265"/>
            <ac:spMk id="2" creationId="{4793E803-F489-8EB0-DFF9-5B203BB49B65}"/>
          </ac:spMkLst>
        </pc:spChg>
        <pc:spChg chg="mod ord">
          <ac:chgData name="Samuel Yohannes" userId="S::syohanne@syr.edu::67f92fff-dff7-4d59-b4a5-0f03590c4560" providerId="AD" clId="Web-{F68FD634-6F67-1579-9045-700FC1E9D555}" dt="2022-11-08T23:36:28.070" v="180" actId="20577"/>
          <ac:spMkLst>
            <pc:docMk/>
            <pc:sldMk cId="2598998160" sldId="265"/>
            <ac:spMk id="3" creationId="{A2DDF658-1828-C0D1-89B6-E4E2187C9434}"/>
          </ac:spMkLst>
        </pc:spChg>
        <pc:spChg chg="add">
          <ac:chgData name="Samuel Yohannes" userId="S::syohanne@syr.edu::67f92fff-dff7-4d59-b4a5-0f03590c4560" providerId="AD" clId="Web-{F68FD634-6F67-1579-9045-700FC1E9D555}" dt="2022-11-08T23:32:17.624" v="79"/>
          <ac:spMkLst>
            <pc:docMk/>
            <pc:sldMk cId="2598998160" sldId="265"/>
            <ac:spMk id="8" creationId="{907EF6B7-1338-4443-8C46-6A318D952DFD}"/>
          </ac:spMkLst>
        </pc:spChg>
        <pc:spChg chg="add">
          <ac:chgData name="Samuel Yohannes" userId="S::syohanne@syr.edu::67f92fff-dff7-4d59-b4a5-0f03590c4560" providerId="AD" clId="Web-{F68FD634-6F67-1579-9045-700FC1E9D555}" dt="2022-11-08T23:32:17.624" v="79"/>
          <ac:spMkLst>
            <pc:docMk/>
            <pc:sldMk cId="2598998160" sldId="265"/>
            <ac:spMk id="10" creationId="{DAAE4CDD-124C-4DCF-9584-B6033B545DD5}"/>
          </ac:spMkLst>
        </pc:spChg>
        <pc:spChg chg="add">
          <ac:chgData name="Samuel Yohannes" userId="S::syohanne@syr.edu::67f92fff-dff7-4d59-b4a5-0f03590c4560" providerId="AD" clId="Web-{F68FD634-6F67-1579-9045-700FC1E9D555}" dt="2022-11-08T23:32:17.624" v="79"/>
          <ac:spMkLst>
            <pc:docMk/>
            <pc:sldMk cId="2598998160" sldId="265"/>
            <ac:spMk id="12" creationId="{081E4A58-353D-44AE-B2FC-2A74E2E400F7}"/>
          </ac:spMkLst>
        </pc:spChg>
      </pc:sldChg>
      <pc:sldChg chg="addSp delSp modSp mod ord setBg modClrScheme setClrOvrMap chgLayout modNotes">
        <pc:chgData name="Samuel Yohannes" userId="S::syohanne@syr.edu::67f92fff-dff7-4d59-b4a5-0f03590c4560" providerId="AD" clId="Web-{F68FD634-6F67-1579-9045-700FC1E9D555}" dt="2022-11-08T23:27:39.585" v="78" actId="20577"/>
        <pc:sldMkLst>
          <pc:docMk/>
          <pc:sldMk cId="2167498801" sldId="266"/>
        </pc:sldMkLst>
        <pc:spChg chg="mod ord">
          <ac:chgData name="Samuel Yohannes" userId="S::syohanne@syr.edu::67f92fff-dff7-4d59-b4a5-0f03590c4560" providerId="AD" clId="Web-{F68FD634-6F67-1579-9045-700FC1E9D555}" dt="2022-11-08T23:26:39.427" v="75"/>
          <ac:spMkLst>
            <pc:docMk/>
            <pc:sldMk cId="2167498801" sldId="266"/>
            <ac:spMk id="2" creationId="{BD8B38FD-FEAE-32CC-8BDA-1F30E7CF66FA}"/>
          </ac:spMkLst>
        </pc:spChg>
        <pc:spChg chg="del mod ord">
          <ac:chgData name="Samuel Yohannes" userId="S::syohanne@syr.edu::67f92fff-dff7-4d59-b4a5-0f03590c4560" providerId="AD" clId="Web-{F68FD634-6F67-1579-9045-700FC1E9D555}" dt="2022-11-08T22:59:05.178" v="2"/>
          <ac:spMkLst>
            <pc:docMk/>
            <pc:sldMk cId="2167498801" sldId="266"/>
            <ac:spMk id="3" creationId="{6389D531-940B-E293-E0A0-5F21EE109EE0}"/>
          </ac:spMkLst>
        </pc:spChg>
        <pc:spChg chg="add del mod ord">
          <ac:chgData name="Samuel Yohannes" userId="S::syohanne@syr.edu::67f92fff-dff7-4d59-b4a5-0f03590c4560" providerId="AD" clId="Web-{F68FD634-6F67-1579-9045-700FC1E9D555}" dt="2022-11-08T23:04:36.567" v="8"/>
          <ac:spMkLst>
            <pc:docMk/>
            <pc:sldMk cId="2167498801" sldId="266"/>
            <ac:spMk id="5" creationId="{9FDBF32F-A8B0-2043-2300-B87DFB48BA21}"/>
          </ac:spMkLst>
        </pc:spChg>
        <pc:spChg chg="add del">
          <ac:chgData name="Samuel Yohannes" userId="S::syohanne@syr.edu::67f92fff-dff7-4d59-b4a5-0f03590c4560" providerId="AD" clId="Web-{F68FD634-6F67-1579-9045-700FC1E9D555}" dt="2022-11-08T23:11:53.163" v="18"/>
          <ac:spMkLst>
            <pc:docMk/>
            <pc:sldMk cId="2167498801" sldId="266"/>
            <ac:spMk id="10" creationId="{52189604-43BE-19BC-3812-80F2DF09B0E4}"/>
          </ac:spMkLst>
        </pc:spChg>
        <pc:spChg chg="add del">
          <ac:chgData name="Samuel Yohannes" userId="S::syohanne@syr.edu::67f92fff-dff7-4d59-b4a5-0f03590c4560" providerId="AD" clId="Web-{F68FD634-6F67-1579-9045-700FC1E9D555}" dt="2022-11-08T23:05:28.521" v="16"/>
          <ac:spMkLst>
            <pc:docMk/>
            <pc:sldMk cId="2167498801" sldId="266"/>
            <ac:spMk id="11" creationId="{823AC064-BC96-4F32-8AE1-B2FD38754823}"/>
          </ac:spMkLst>
        </pc:spChg>
        <pc:spChg chg="add del">
          <ac:chgData name="Samuel Yohannes" userId="S::syohanne@syr.edu::67f92fff-dff7-4d59-b4a5-0f03590c4560" providerId="AD" clId="Web-{F68FD634-6F67-1579-9045-700FC1E9D555}" dt="2022-11-08T23:11:53.163" v="18"/>
          <ac:spMkLst>
            <pc:docMk/>
            <pc:sldMk cId="2167498801" sldId="266"/>
            <ac:spMk id="17" creationId="{C87417AF-190E-4D6E-AFA6-7D3E84B0B430}"/>
          </ac:spMkLst>
        </pc:spChg>
        <pc:spChg chg="add del">
          <ac:chgData name="Samuel Yohannes" userId="S::syohanne@syr.edu::67f92fff-dff7-4d59-b4a5-0f03590c4560" providerId="AD" clId="Web-{F68FD634-6F67-1579-9045-700FC1E9D555}" dt="2022-11-08T23:11:53.163" v="18"/>
          <ac:spMkLst>
            <pc:docMk/>
            <pc:sldMk cId="2167498801" sldId="266"/>
            <ac:spMk id="18" creationId="{A7AE9375-4664-4DB2-922D-2782A6E439AC}"/>
          </ac:spMkLst>
        </pc:spChg>
        <pc:spChg chg="add del">
          <ac:chgData name="Samuel Yohannes" userId="S::syohanne@syr.edu::67f92fff-dff7-4d59-b4a5-0f03590c4560" providerId="AD" clId="Web-{F68FD634-6F67-1579-9045-700FC1E9D555}" dt="2022-11-08T23:11:53.163" v="18"/>
          <ac:spMkLst>
            <pc:docMk/>
            <pc:sldMk cId="2167498801" sldId="266"/>
            <ac:spMk id="19" creationId="{80B30ED8-273E-4C07-8568-2FE5CC5C483D}"/>
          </ac:spMkLst>
        </pc:spChg>
        <pc:spChg chg="add mod ord">
          <ac:chgData name="Samuel Yohannes" userId="S::syohanne@syr.edu::67f92fff-dff7-4d59-b4a5-0f03590c4560" providerId="AD" clId="Web-{F68FD634-6F67-1579-9045-700FC1E9D555}" dt="2022-11-08T23:27:39.585" v="78" actId="20577"/>
          <ac:spMkLst>
            <pc:docMk/>
            <pc:sldMk cId="2167498801" sldId="266"/>
            <ac:spMk id="22" creationId="{173FBEA3-DC59-6F9B-57F0-2BE92D18E1FD}"/>
          </ac:spMkLst>
        </pc:spChg>
        <pc:spChg chg="add del">
          <ac:chgData name="Samuel Yohannes" userId="S::syohanne@syr.edu::67f92fff-dff7-4d59-b4a5-0f03590c4560" providerId="AD" clId="Web-{F68FD634-6F67-1579-9045-700FC1E9D555}" dt="2022-11-08T23:18:20.550" v="44"/>
          <ac:spMkLst>
            <pc:docMk/>
            <pc:sldMk cId="2167498801" sldId="266"/>
            <ac:spMk id="23" creationId="{5AAE9118-0436-4488-AC4A-C14DF6A7B6B1}"/>
          </ac:spMkLst>
        </pc:spChg>
        <pc:spChg chg="add del">
          <ac:chgData name="Samuel Yohannes" userId="S::syohanne@syr.edu::67f92fff-dff7-4d59-b4a5-0f03590c4560" providerId="AD" clId="Web-{F68FD634-6F67-1579-9045-700FC1E9D555}" dt="2022-11-08T23:18:20.550" v="44"/>
          <ac:spMkLst>
            <pc:docMk/>
            <pc:sldMk cId="2167498801" sldId="266"/>
            <ac:spMk id="24" creationId="{1B10F861-B8F1-49C7-BD58-EAB20CEE7F93}"/>
          </ac:spMkLst>
        </pc:spChg>
        <pc:spChg chg="add del">
          <ac:chgData name="Samuel Yohannes" userId="S::syohanne@syr.edu::67f92fff-dff7-4d59-b4a5-0f03590c4560" providerId="AD" clId="Web-{F68FD634-6F67-1579-9045-700FC1E9D555}" dt="2022-11-08T23:18:20.550" v="44"/>
          <ac:spMkLst>
            <pc:docMk/>
            <pc:sldMk cId="2167498801" sldId="266"/>
            <ac:spMk id="25" creationId="{61F6E425-22AB-4DA2-8FAC-58ADB58EF6C3}"/>
          </ac:spMkLst>
        </pc:spChg>
        <pc:spChg chg="add del">
          <ac:chgData name="Samuel Yohannes" userId="S::syohanne@syr.edu::67f92fff-dff7-4d59-b4a5-0f03590c4560" providerId="AD" clId="Web-{F68FD634-6F67-1579-9045-700FC1E9D555}" dt="2022-11-08T23:26:39.427" v="75"/>
          <ac:spMkLst>
            <pc:docMk/>
            <pc:sldMk cId="2167498801" sldId="266"/>
            <ac:spMk id="30" creationId="{DCFD1A13-2B88-47B7-AAE9-AD6F3296EE2F}"/>
          </ac:spMkLst>
        </pc:spChg>
        <pc:spChg chg="add del">
          <ac:chgData name="Samuel Yohannes" userId="S::syohanne@syr.edu::67f92fff-dff7-4d59-b4a5-0f03590c4560" providerId="AD" clId="Web-{F68FD634-6F67-1579-9045-700FC1E9D555}" dt="2022-11-08T23:26:39.427" v="75"/>
          <ac:spMkLst>
            <pc:docMk/>
            <pc:sldMk cId="2167498801" sldId="266"/>
            <ac:spMk id="32" creationId="{F5CE4102-C93A-420A-98A7-5A7DD0C5C5B1}"/>
          </ac:spMkLst>
        </pc:spChg>
        <pc:spChg chg="add">
          <ac:chgData name="Samuel Yohannes" userId="S::syohanne@syr.edu::67f92fff-dff7-4d59-b4a5-0f03590c4560" providerId="AD" clId="Web-{F68FD634-6F67-1579-9045-700FC1E9D555}" dt="2022-11-08T23:26:39.427" v="75"/>
          <ac:spMkLst>
            <pc:docMk/>
            <pc:sldMk cId="2167498801" sldId="266"/>
            <ac:spMk id="37" creationId="{D2B783EE-0239-4717-BBEA-8C9EAC61C824}"/>
          </ac:spMkLst>
        </pc:spChg>
        <pc:spChg chg="add">
          <ac:chgData name="Samuel Yohannes" userId="S::syohanne@syr.edu::67f92fff-dff7-4d59-b4a5-0f03590c4560" providerId="AD" clId="Web-{F68FD634-6F67-1579-9045-700FC1E9D555}" dt="2022-11-08T23:26:39.427" v="75"/>
          <ac:spMkLst>
            <pc:docMk/>
            <pc:sldMk cId="2167498801" sldId="266"/>
            <ac:spMk id="39" creationId="{A7B99495-F43F-4D80-A44F-2CB4764EB90B}"/>
          </ac:spMkLst>
        </pc:spChg>
        <pc:spChg chg="add">
          <ac:chgData name="Samuel Yohannes" userId="S::syohanne@syr.edu::67f92fff-dff7-4d59-b4a5-0f03590c4560" providerId="AD" clId="Web-{F68FD634-6F67-1579-9045-700FC1E9D555}" dt="2022-11-08T23:26:39.427" v="75"/>
          <ac:spMkLst>
            <pc:docMk/>
            <pc:sldMk cId="2167498801" sldId="266"/>
            <ac:spMk id="41" creationId="{70BEB1E7-2F88-40BC-B73D-42E5B6F80BFC}"/>
          </ac:spMkLst>
        </pc:spChg>
        <pc:picChg chg="add mod ord">
          <ac:chgData name="Samuel Yohannes" userId="S::syohanne@syr.edu::67f92fff-dff7-4d59-b4a5-0f03590c4560" providerId="AD" clId="Web-{F68FD634-6F67-1579-9045-700FC1E9D555}" dt="2022-11-08T23:26:39.427" v="75"/>
          <ac:picMkLst>
            <pc:docMk/>
            <pc:sldMk cId="2167498801" sldId="266"/>
            <ac:picMk id="4" creationId="{F17AAE9A-955F-AA5E-004D-854F11E972D6}"/>
          </ac:picMkLst>
        </pc:picChg>
        <pc:picChg chg="add mod ord">
          <ac:chgData name="Samuel Yohannes" userId="S::syohanne@syr.edu::67f92fff-dff7-4d59-b4a5-0f03590c4560" providerId="AD" clId="Web-{F68FD634-6F67-1579-9045-700FC1E9D555}" dt="2022-11-08T23:26:39.427" v="75"/>
          <ac:picMkLst>
            <pc:docMk/>
            <pc:sldMk cId="2167498801" sldId="266"/>
            <ac:picMk id="6" creationId="{758ED1C8-F8BC-2040-3C12-1CD77A58682E}"/>
          </ac:picMkLst>
        </pc:picChg>
        <pc:cxnChg chg="add del">
          <ac:chgData name="Samuel Yohannes" userId="S::syohanne@syr.edu::67f92fff-dff7-4d59-b4a5-0f03590c4560" providerId="AD" clId="Web-{F68FD634-6F67-1579-9045-700FC1E9D555}" dt="2022-11-08T23:05:28.521" v="16"/>
          <ac:cxnSpMkLst>
            <pc:docMk/>
            <pc:sldMk cId="2167498801" sldId="266"/>
            <ac:cxnSpMk id="13" creationId="{7E7C77BC-7138-40B1-A15B-20F57A494629}"/>
          </ac:cxnSpMkLst>
        </pc:cxnChg>
        <pc:cxnChg chg="add del">
          <ac:chgData name="Samuel Yohannes" userId="S::syohanne@syr.edu::67f92fff-dff7-4d59-b4a5-0f03590c4560" providerId="AD" clId="Web-{F68FD634-6F67-1579-9045-700FC1E9D555}" dt="2022-11-08T23:05:28.521" v="16"/>
          <ac:cxnSpMkLst>
            <pc:docMk/>
            <pc:sldMk cId="2167498801" sldId="266"/>
            <ac:cxnSpMk id="15" creationId="{DB146403-F3D6-484B-B2ED-97F9565D0370}"/>
          </ac:cxnSpMkLst>
        </pc:cxnChg>
        <pc:cxnChg chg="add del">
          <ac:chgData name="Samuel Yohannes" userId="S::syohanne@syr.edu::67f92fff-dff7-4d59-b4a5-0f03590c4560" providerId="AD" clId="Web-{F68FD634-6F67-1579-9045-700FC1E9D555}" dt="2022-11-08T23:11:53.163" v="18"/>
          <ac:cxnSpMkLst>
            <pc:docMk/>
            <pc:sldMk cId="2167498801" sldId="266"/>
            <ac:cxnSpMk id="20" creationId="{EE504C98-6397-41C1-A8D8-2D9C4ED307E0}"/>
          </ac:cxnSpMkLst>
        </pc:cxnChg>
      </pc:sldChg>
      <pc:sldChg chg="modSp mod modClrScheme chgLayout">
        <pc:chgData name="Samuel Yohannes" userId="S::syohanne@syr.edu::67f92fff-dff7-4d59-b4a5-0f03590c4560" providerId="AD" clId="Web-{F68FD634-6F67-1579-9045-700FC1E9D555}" dt="2022-11-08T22:49:11.269" v="1"/>
        <pc:sldMkLst>
          <pc:docMk/>
          <pc:sldMk cId="689627815" sldId="267"/>
        </pc:sldMkLst>
        <pc:spChg chg="mod ord">
          <ac:chgData name="Samuel Yohannes" userId="S::syohanne@syr.edu::67f92fff-dff7-4d59-b4a5-0f03590c4560" providerId="AD" clId="Web-{F68FD634-6F67-1579-9045-700FC1E9D555}" dt="2022-11-08T22:49:11.269" v="1"/>
          <ac:spMkLst>
            <pc:docMk/>
            <pc:sldMk cId="689627815" sldId="267"/>
            <ac:spMk id="2" creationId="{DA39112F-F0D6-463D-4063-41D00C54E91D}"/>
          </ac:spMkLst>
        </pc:spChg>
        <pc:spChg chg="mod ord">
          <ac:chgData name="Samuel Yohannes" userId="S::syohanne@syr.edu::67f92fff-dff7-4d59-b4a5-0f03590c4560" providerId="AD" clId="Web-{F68FD634-6F67-1579-9045-700FC1E9D555}" dt="2022-11-08T22:49:11.269" v="1"/>
          <ac:spMkLst>
            <pc:docMk/>
            <pc:sldMk cId="689627815" sldId="267"/>
            <ac:spMk id="3" creationId="{8F033447-DE39-9990-2AD0-F3B3F48CD01E}"/>
          </ac:spMkLst>
        </pc:spChg>
      </pc:sldChg>
      <pc:sldChg chg="modSp mod modClrScheme chgLayout">
        <pc:chgData name="Samuel Yohannes" userId="S::syohanne@syr.edu::67f92fff-dff7-4d59-b4a5-0f03590c4560" providerId="AD" clId="Web-{F68FD634-6F67-1579-9045-700FC1E9D555}" dt="2022-11-08T22:49:11.269" v="1"/>
        <pc:sldMkLst>
          <pc:docMk/>
          <pc:sldMk cId="602338168" sldId="268"/>
        </pc:sldMkLst>
        <pc:spChg chg="mod ord">
          <ac:chgData name="Samuel Yohannes" userId="S::syohanne@syr.edu::67f92fff-dff7-4d59-b4a5-0f03590c4560" providerId="AD" clId="Web-{F68FD634-6F67-1579-9045-700FC1E9D555}" dt="2022-11-08T22:49:11.269" v="1"/>
          <ac:spMkLst>
            <pc:docMk/>
            <pc:sldMk cId="602338168" sldId="268"/>
            <ac:spMk id="2" creationId="{92D51FA1-BF45-03DE-B75C-9A8DDC052F1A}"/>
          </ac:spMkLst>
        </pc:spChg>
        <pc:spChg chg="mod ord">
          <ac:chgData name="Samuel Yohannes" userId="S::syohanne@syr.edu::67f92fff-dff7-4d59-b4a5-0f03590c4560" providerId="AD" clId="Web-{F68FD634-6F67-1579-9045-700FC1E9D555}" dt="2022-11-08T22:49:11.269" v="1"/>
          <ac:spMkLst>
            <pc:docMk/>
            <pc:sldMk cId="602338168" sldId="268"/>
            <ac:spMk id="3" creationId="{CF88E417-E27F-EDDC-39D9-896B3B907E40}"/>
          </ac:spMkLst>
        </pc:spChg>
      </pc:sldChg>
      <pc:sldChg chg="modSp mod modClrScheme chgLayout">
        <pc:chgData name="Samuel Yohannes" userId="S::syohanne@syr.edu::67f92fff-dff7-4d59-b4a5-0f03590c4560" providerId="AD" clId="Web-{F68FD634-6F67-1579-9045-700FC1E9D555}" dt="2022-11-08T22:49:11.269" v="1"/>
        <pc:sldMkLst>
          <pc:docMk/>
          <pc:sldMk cId="2086853969" sldId="269"/>
        </pc:sldMkLst>
        <pc:spChg chg="mod ord">
          <ac:chgData name="Samuel Yohannes" userId="S::syohanne@syr.edu::67f92fff-dff7-4d59-b4a5-0f03590c4560" providerId="AD" clId="Web-{F68FD634-6F67-1579-9045-700FC1E9D555}" dt="2022-11-08T22:49:11.269" v="1"/>
          <ac:spMkLst>
            <pc:docMk/>
            <pc:sldMk cId="2086853969" sldId="269"/>
            <ac:spMk id="2" creationId="{6806F651-7CE9-BAFE-7661-F878B09C5EFC}"/>
          </ac:spMkLst>
        </pc:spChg>
        <pc:graphicFrameChg chg="mod ord modGraphic">
          <ac:chgData name="Samuel Yohannes" userId="S::syohanne@syr.edu::67f92fff-dff7-4d59-b4a5-0f03590c4560" providerId="AD" clId="Web-{F68FD634-6F67-1579-9045-700FC1E9D555}" dt="2022-11-08T22:49:11.269" v="1"/>
          <ac:graphicFrameMkLst>
            <pc:docMk/>
            <pc:sldMk cId="2086853969" sldId="269"/>
            <ac:graphicFrameMk id="5" creationId="{9935A722-8C50-16B4-4BF3-4B641D084F19}"/>
          </ac:graphicFrameMkLst>
        </pc:graphicFrameChg>
      </pc:sldChg>
      <pc:sldChg chg="mod modClrScheme chgLayout">
        <pc:chgData name="Samuel Yohannes" userId="S::syohanne@syr.edu::67f92fff-dff7-4d59-b4a5-0f03590c4560" providerId="AD" clId="Web-{F68FD634-6F67-1579-9045-700FC1E9D555}" dt="2022-11-08T22:49:11.269" v="1"/>
        <pc:sldMkLst>
          <pc:docMk/>
          <pc:sldMk cId="35919222" sldId="270"/>
        </pc:sldMkLst>
      </pc:sldChg>
      <pc:sldChg chg="modSp mod modClrScheme chgLayout">
        <pc:chgData name="Samuel Yohannes" userId="S::syohanne@syr.edu::67f92fff-dff7-4d59-b4a5-0f03590c4560" providerId="AD" clId="Web-{F68FD634-6F67-1579-9045-700FC1E9D555}" dt="2022-11-08T22:49:11.269" v="1"/>
        <pc:sldMkLst>
          <pc:docMk/>
          <pc:sldMk cId="915501729" sldId="271"/>
        </pc:sldMkLst>
        <pc:spChg chg="mod ord">
          <ac:chgData name="Samuel Yohannes" userId="S::syohanne@syr.edu::67f92fff-dff7-4d59-b4a5-0f03590c4560" providerId="AD" clId="Web-{F68FD634-6F67-1579-9045-700FC1E9D555}" dt="2022-11-08T22:49:11.269" v="1"/>
          <ac:spMkLst>
            <pc:docMk/>
            <pc:sldMk cId="915501729" sldId="271"/>
            <ac:spMk id="2" creationId="{92D51FA1-BF45-03DE-B75C-9A8DDC052F1A}"/>
          </ac:spMkLst>
        </pc:spChg>
        <pc:spChg chg="mod ord">
          <ac:chgData name="Samuel Yohannes" userId="S::syohanne@syr.edu::67f92fff-dff7-4d59-b4a5-0f03590c4560" providerId="AD" clId="Web-{F68FD634-6F67-1579-9045-700FC1E9D555}" dt="2022-11-08T22:49:11.269" v="1"/>
          <ac:spMkLst>
            <pc:docMk/>
            <pc:sldMk cId="915501729" sldId="271"/>
            <ac:spMk id="3" creationId="{CF88E417-E27F-EDDC-39D9-896B3B907E40}"/>
          </ac:spMkLst>
        </pc:spChg>
      </pc:sldChg>
      <pc:sldChg chg="modSp mod modClrScheme chgLayout">
        <pc:chgData name="Samuel Yohannes" userId="S::syohanne@syr.edu::67f92fff-dff7-4d59-b4a5-0f03590c4560" providerId="AD" clId="Web-{F68FD634-6F67-1579-9045-700FC1E9D555}" dt="2022-11-08T22:49:11.269" v="1"/>
        <pc:sldMkLst>
          <pc:docMk/>
          <pc:sldMk cId="74474956" sldId="272"/>
        </pc:sldMkLst>
        <pc:spChg chg="mod ord">
          <ac:chgData name="Samuel Yohannes" userId="S::syohanne@syr.edu::67f92fff-dff7-4d59-b4a5-0f03590c4560" providerId="AD" clId="Web-{F68FD634-6F67-1579-9045-700FC1E9D555}" dt="2022-11-08T22:49:11.269" v="1"/>
          <ac:spMkLst>
            <pc:docMk/>
            <pc:sldMk cId="74474956" sldId="272"/>
            <ac:spMk id="2" creationId="{BD8B38FD-FEAE-32CC-8BDA-1F30E7CF66FA}"/>
          </ac:spMkLst>
        </pc:spChg>
        <pc:spChg chg="mod ord">
          <ac:chgData name="Samuel Yohannes" userId="S::syohanne@syr.edu::67f92fff-dff7-4d59-b4a5-0f03590c4560" providerId="AD" clId="Web-{F68FD634-6F67-1579-9045-700FC1E9D555}" dt="2022-11-08T22:49:11.269" v="1"/>
          <ac:spMkLst>
            <pc:docMk/>
            <pc:sldMk cId="74474956" sldId="272"/>
            <ac:spMk id="3" creationId="{6389D531-940B-E293-E0A0-5F21EE109EE0}"/>
          </ac:spMkLst>
        </pc:spChg>
      </pc:sldChg>
      <pc:sldChg chg="modSp mod modClrScheme chgLayout">
        <pc:chgData name="Samuel Yohannes" userId="S::syohanne@syr.edu::67f92fff-dff7-4d59-b4a5-0f03590c4560" providerId="AD" clId="Web-{F68FD634-6F67-1579-9045-700FC1E9D555}" dt="2022-11-08T22:49:11.269" v="1"/>
        <pc:sldMkLst>
          <pc:docMk/>
          <pc:sldMk cId="2797379558" sldId="273"/>
        </pc:sldMkLst>
        <pc:spChg chg="mod ord">
          <ac:chgData name="Samuel Yohannes" userId="S::syohanne@syr.edu::67f92fff-dff7-4d59-b4a5-0f03590c4560" providerId="AD" clId="Web-{F68FD634-6F67-1579-9045-700FC1E9D555}" dt="2022-11-08T22:49:11.269" v="1"/>
          <ac:spMkLst>
            <pc:docMk/>
            <pc:sldMk cId="2797379558" sldId="273"/>
            <ac:spMk id="2" creationId="{DA39112F-F0D6-463D-4063-41D00C54E91D}"/>
          </ac:spMkLst>
        </pc:spChg>
        <pc:spChg chg="mod ord">
          <ac:chgData name="Samuel Yohannes" userId="S::syohanne@syr.edu::67f92fff-dff7-4d59-b4a5-0f03590c4560" providerId="AD" clId="Web-{F68FD634-6F67-1579-9045-700FC1E9D555}" dt="2022-11-08T22:49:11.269" v="1"/>
          <ac:spMkLst>
            <pc:docMk/>
            <pc:sldMk cId="2797379558" sldId="273"/>
            <ac:spMk id="3" creationId="{8F033447-DE39-9990-2AD0-F3B3F48CD01E}"/>
          </ac:spMkLst>
        </pc:spChg>
      </pc:sldChg>
      <pc:sldChg chg="modSp mod modClrScheme chgLayout">
        <pc:chgData name="Samuel Yohannes" userId="S::syohanne@syr.edu::67f92fff-dff7-4d59-b4a5-0f03590c4560" providerId="AD" clId="Web-{F68FD634-6F67-1579-9045-700FC1E9D555}" dt="2022-11-08T22:49:11.269" v="1"/>
        <pc:sldMkLst>
          <pc:docMk/>
          <pc:sldMk cId="922646916" sldId="274"/>
        </pc:sldMkLst>
        <pc:spChg chg="mod ord">
          <ac:chgData name="Samuel Yohannes" userId="S::syohanne@syr.edu::67f92fff-dff7-4d59-b4a5-0f03590c4560" providerId="AD" clId="Web-{F68FD634-6F67-1579-9045-700FC1E9D555}" dt="2022-11-08T22:49:11.269" v="1"/>
          <ac:spMkLst>
            <pc:docMk/>
            <pc:sldMk cId="922646916" sldId="274"/>
            <ac:spMk id="2" creationId="{DC1655F4-9830-186F-84FF-DF5495623738}"/>
          </ac:spMkLst>
        </pc:spChg>
        <pc:spChg chg="mod ord">
          <ac:chgData name="Samuel Yohannes" userId="S::syohanne@syr.edu::67f92fff-dff7-4d59-b4a5-0f03590c4560" providerId="AD" clId="Web-{F68FD634-6F67-1579-9045-700FC1E9D555}" dt="2022-11-08T22:49:11.269" v="1"/>
          <ac:spMkLst>
            <pc:docMk/>
            <pc:sldMk cId="922646916" sldId="274"/>
            <ac:spMk id="3" creationId="{CA5E5DD1-50AE-0CD3-975D-C747B9AB7EDF}"/>
          </ac:spMkLst>
        </pc:spChg>
      </pc:sldChg>
      <pc:sldChg chg="modSp mod modClrScheme chgLayout">
        <pc:chgData name="Samuel Yohannes" userId="S::syohanne@syr.edu::67f92fff-dff7-4d59-b4a5-0f03590c4560" providerId="AD" clId="Web-{F68FD634-6F67-1579-9045-700FC1E9D555}" dt="2022-11-08T22:49:11.269" v="1"/>
        <pc:sldMkLst>
          <pc:docMk/>
          <pc:sldMk cId="650007648" sldId="275"/>
        </pc:sldMkLst>
        <pc:spChg chg="mod ord">
          <ac:chgData name="Samuel Yohannes" userId="S::syohanne@syr.edu::67f92fff-dff7-4d59-b4a5-0f03590c4560" providerId="AD" clId="Web-{F68FD634-6F67-1579-9045-700FC1E9D555}" dt="2022-11-08T22:49:11.269" v="1"/>
          <ac:spMkLst>
            <pc:docMk/>
            <pc:sldMk cId="650007648" sldId="275"/>
            <ac:spMk id="2" creationId="{5F9D15CF-0CDB-30E1-F7CE-0930E6029B43}"/>
          </ac:spMkLst>
        </pc:spChg>
        <pc:spChg chg="mod ord">
          <ac:chgData name="Samuel Yohannes" userId="S::syohanne@syr.edu::67f92fff-dff7-4d59-b4a5-0f03590c4560" providerId="AD" clId="Web-{F68FD634-6F67-1579-9045-700FC1E9D555}" dt="2022-11-08T22:49:11.269" v="1"/>
          <ac:spMkLst>
            <pc:docMk/>
            <pc:sldMk cId="650007648" sldId="275"/>
            <ac:spMk id="3" creationId="{919C811B-5A0D-52D2-3F8F-BAB0808432AA}"/>
          </ac:spMkLst>
        </pc:spChg>
      </pc:sldChg>
      <pc:sldChg chg="modSp mod modClrScheme chgLayout">
        <pc:chgData name="Samuel Yohannes" userId="S::syohanne@syr.edu::67f92fff-dff7-4d59-b4a5-0f03590c4560" providerId="AD" clId="Web-{F68FD634-6F67-1579-9045-700FC1E9D555}" dt="2022-11-08T22:49:11.269" v="1"/>
        <pc:sldMkLst>
          <pc:docMk/>
          <pc:sldMk cId="2658992019" sldId="276"/>
        </pc:sldMkLst>
        <pc:spChg chg="mod ord">
          <ac:chgData name="Samuel Yohannes" userId="S::syohanne@syr.edu::67f92fff-dff7-4d59-b4a5-0f03590c4560" providerId="AD" clId="Web-{F68FD634-6F67-1579-9045-700FC1E9D555}" dt="2022-11-08T22:49:11.269" v="1"/>
          <ac:spMkLst>
            <pc:docMk/>
            <pc:sldMk cId="2658992019" sldId="276"/>
            <ac:spMk id="2" creationId="{CCB0EBE6-1382-A60D-B4AA-E3E886D75E95}"/>
          </ac:spMkLst>
        </pc:spChg>
        <pc:spChg chg="mod ord">
          <ac:chgData name="Samuel Yohannes" userId="S::syohanne@syr.edu::67f92fff-dff7-4d59-b4a5-0f03590c4560" providerId="AD" clId="Web-{F68FD634-6F67-1579-9045-700FC1E9D555}" dt="2022-11-08T22:49:11.269" v="1"/>
          <ac:spMkLst>
            <pc:docMk/>
            <pc:sldMk cId="2658992019" sldId="276"/>
            <ac:spMk id="3" creationId="{C0CBEA69-B336-AE8C-9D4B-FABDF2BC6BAD}"/>
          </ac:spMkLst>
        </pc:spChg>
      </pc:sldChg>
      <pc:sldChg chg="modSp mod modClrScheme chgLayout">
        <pc:chgData name="Samuel Yohannes" userId="S::syohanne@syr.edu::67f92fff-dff7-4d59-b4a5-0f03590c4560" providerId="AD" clId="Web-{F68FD634-6F67-1579-9045-700FC1E9D555}" dt="2022-11-08T22:49:11.269" v="1"/>
        <pc:sldMkLst>
          <pc:docMk/>
          <pc:sldMk cId="1769313929" sldId="277"/>
        </pc:sldMkLst>
        <pc:spChg chg="mod ord">
          <ac:chgData name="Samuel Yohannes" userId="S::syohanne@syr.edu::67f92fff-dff7-4d59-b4a5-0f03590c4560" providerId="AD" clId="Web-{F68FD634-6F67-1579-9045-700FC1E9D555}" dt="2022-11-08T22:49:11.269" v="1"/>
          <ac:spMkLst>
            <pc:docMk/>
            <pc:sldMk cId="1769313929" sldId="277"/>
            <ac:spMk id="2" creationId="{88490A4F-0771-5FBD-C1F8-FD82D890EBA0}"/>
          </ac:spMkLst>
        </pc:spChg>
        <pc:picChg chg="mod ord">
          <ac:chgData name="Samuel Yohannes" userId="S::syohanne@syr.edu::67f92fff-dff7-4d59-b4a5-0f03590c4560" providerId="AD" clId="Web-{F68FD634-6F67-1579-9045-700FC1E9D555}" dt="2022-11-08T22:49:11.269" v="1"/>
          <ac:picMkLst>
            <pc:docMk/>
            <pc:sldMk cId="1769313929" sldId="277"/>
            <ac:picMk id="6" creationId="{030354CA-0B86-12E6-EAAE-5FA91BE7D721}"/>
          </ac:picMkLst>
        </pc:picChg>
      </pc:sldChg>
      <pc:sldChg chg="addSp delSp modSp mod modClrScheme chgLayout">
        <pc:chgData name="Samuel Yohannes" userId="S::syohanne@syr.edu::67f92fff-dff7-4d59-b4a5-0f03590c4560" providerId="AD" clId="Web-{F68FD634-6F67-1579-9045-700FC1E9D555}" dt="2022-11-09T00:00:16.883" v="338" actId="20577"/>
        <pc:sldMkLst>
          <pc:docMk/>
          <pc:sldMk cId="2045315049" sldId="278"/>
        </pc:sldMkLst>
        <pc:spChg chg="mod ord">
          <ac:chgData name="Samuel Yohannes" userId="S::syohanne@syr.edu::67f92fff-dff7-4d59-b4a5-0f03590c4560" providerId="AD" clId="Web-{F68FD634-6F67-1579-9045-700FC1E9D555}" dt="2022-11-09T00:00:16.883" v="338" actId="20577"/>
          <ac:spMkLst>
            <pc:docMk/>
            <pc:sldMk cId="2045315049" sldId="278"/>
            <ac:spMk id="2" creationId="{1DDECBA1-4A5D-7656-B73F-D0B6BD3BE2C2}"/>
          </ac:spMkLst>
        </pc:spChg>
        <pc:spChg chg="add del mod">
          <ac:chgData name="Samuel Yohannes" userId="S::syohanne@syr.edu::67f92fff-dff7-4d59-b4a5-0f03590c4560" providerId="AD" clId="Web-{F68FD634-6F67-1579-9045-700FC1E9D555}" dt="2022-11-08T23:59:29.163" v="329"/>
          <ac:spMkLst>
            <pc:docMk/>
            <pc:sldMk cId="2045315049" sldId="278"/>
            <ac:spMk id="3" creationId="{C01BDA11-3F94-E41B-B002-7A0E7AD87AC4}"/>
          </ac:spMkLst>
        </pc:spChg>
        <pc:spChg chg="add del mod">
          <ac:chgData name="Samuel Yohannes" userId="S::syohanne@syr.edu::67f92fff-dff7-4d59-b4a5-0f03590c4560" providerId="AD" clId="Web-{F68FD634-6F67-1579-9045-700FC1E9D555}" dt="2022-11-08T23:57:09.576" v="310"/>
          <ac:spMkLst>
            <pc:docMk/>
            <pc:sldMk cId="2045315049" sldId="278"/>
            <ac:spMk id="6" creationId="{D99EC491-2E0E-A63B-7E64-63C1CC2272A4}"/>
          </ac:spMkLst>
        </pc:spChg>
        <pc:graphicFrameChg chg="add del mod modGraphic">
          <ac:chgData name="Samuel Yohannes" userId="S::syohanne@syr.edu::67f92fff-dff7-4d59-b4a5-0f03590c4560" providerId="AD" clId="Web-{F68FD634-6F67-1579-9045-700FC1E9D555}" dt="2022-11-08T23:59:15.674" v="326"/>
          <ac:graphicFrameMkLst>
            <pc:docMk/>
            <pc:sldMk cId="2045315049" sldId="278"/>
            <ac:graphicFrameMk id="5" creationId="{378B8D30-A685-98BC-0F89-4B420A6513CE}"/>
          </ac:graphicFrameMkLst>
        </pc:graphicFrameChg>
        <pc:picChg chg="mod ord">
          <ac:chgData name="Samuel Yohannes" userId="S::syohanne@syr.edu::67f92fff-dff7-4d59-b4a5-0f03590c4560" providerId="AD" clId="Web-{F68FD634-6F67-1579-9045-700FC1E9D555}" dt="2022-11-08T23:59:35.116" v="331" actId="1076"/>
          <ac:picMkLst>
            <pc:docMk/>
            <pc:sldMk cId="2045315049" sldId="278"/>
            <ac:picMk id="7" creationId="{58E67E20-E7C6-4B63-42C7-DDD06BBCE252}"/>
          </ac:picMkLst>
        </pc:picChg>
      </pc:sldChg>
      <pc:sldChg chg="modSp mod modClrScheme chgLayout">
        <pc:chgData name="Samuel Yohannes" userId="S::syohanne@syr.edu::67f92fff-dff7-4d59-b4a5-0f03590c4560" providerId="AD" clId="Web-{F68FD634-6F67-1579-9045-700FC1E9D555}" dt="2022-11-08T22:49:11.269" v="1"/>
        <pc:sldMkLst>
          <pc:docMk/>
          <pc:sldMk cId="2731026226" sldId="279"/>
        </pc:sldMkLst>
        <pc:spChg chg="mod ord">
          <ac:chgData name="Samuel Yohannes" userId="S::syohanne@syr.edu::67f92fff-dff7-4d59-b4a5-0f03590c4560" providerId="AD" clId="Web-{F68FD634-6F67-1579-9045-700FC1E9D555}" dt="2022-11-08T22:49:11.269" v="1"/>
          <ac:spMkLst>
            <pc:docMk/>
            <pc:sldMk cId="2731026226" sldId="279"/>
            <ac:spMk id="2" creationId="{3462C452-557C-F895-3FD0-D7572BED13D7}"/>
          </ac:spMkLst>
        </pc:spChg>
      </pc:sldChg>
      <pc:sldMasterChg chg="del delSldLayout">
        <pc:chgData name="Samuel Yohannes" userId="S::syohanne@syr.edu::67f92fff-dff7-4d59-b4a5-0f03590c4560" providerId="AD" clId="Web-{F68FD634-6F67-1579-9045-700FC1E9D555}" dt="2022-11-08T22:49:11.269" v="1"/>
        <pc:sldMasterMkLst>
          <pc:docMk/>
          <pc:sldMasterMk cId="4006320637" sldId="2147483696"/>
        </pc:sldMasterMkLst>
        <pc:sldLayoutChg chg="del">
          <pc:chgData name="Samuel Yohannes" userId="S::syohanne@syr.edu::67f92fff-dff7-4d59-b4a5-0f03590c4560" providerId="AD" clId="Web-{F68FD634-6F67-1579-9045-700FC1E9D555}" dt="2022-11-08T22:49:11.269" v="1"/>
          <pc:sldLayoutMkLst>
            <pc:docMk/>
            <pc:sldMasterMk cId="4006320637" sldId="2147483696"/>
            <pc:sldLayoutMk cId="3698852874" sldId="2147483697"/>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2569231650" sldId="2147483698"/>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4060437809" sldId="2147483699"/>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3206816388" sldId="2147483700"/>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2089886795" sldId="2147483701"/>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1269379298" sldId="2147483702"/>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868611575" sldId="2147483703"/>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1573162005" sldId="2147483704"/>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3405603479" sldId="2147483705"/>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196776870" sldId="2147483706"/>
          </pc:sldLayoutMkLst>
        </pc:sldLayoutChg>
        <pc:sldLayoutChg chg="del">
          <pc:chgData name="Samuel Yohannes" userId="S::syohanne@syr.edu::67f92fff-dff7-4d59-b4a5-0f03590c4560" providerId="AD" clId="Web-{F68FD634-6F67-1579-9045-700FC1E9D555}" dt="2022-11-08T22:49:11.269" v="1"/>
          <pc:sldLayoutMkLst>
            <pc:docMk/>
            <pc:sldMasterMk cId="4006320637" sldId="2147483696"/>
            <pc:sldLayoutMk cId="3091365266" sldId="2147483707"/>
          </pc:sldLayoutMkLst>
        </pc:sldLayoutChg>
      </pc:sldMasterChg>
      <pc:sldMasterChg chg="add addSldLayout modSldLayout">
        <pc:chgData name="Samuel Yohannes" userId="S::syohanne@syr.edu::67f92fff-dff7-4d59-b4a5-0f03590c4560" providerId="AD" clId="Web-{F68FD634-6F67-1579-9045-700FC1E9D555}" dt="2022-11-08T22:49:11.269" v="1"/>
        <pc:sldMasterMkLst>
          <pc:docMk/>
          <pc:sldMasterMk cId="146783170" sldId="2147483708"/>
        </pc:sldMasterMkLst>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175870799" sldId="2147483709"/>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689915416" sldId="2147483710"/>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1004936117" sldId="2147483711"/>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3384988550" sldId="2147483712"/>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1781604954" sldId="2147483713"/>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2345495422" sldId="2147483714"/>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2790357661" sldId="2147483715"/>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639211303" sldId="2147483716"/>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2535930029" sldId="2147483717"/>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2620523928" sldId="2147483718"/>
          </pc:sldLayoutMkLst>
        </pc:sldLayoutChg>
        <pc:sldLayoutChg chg="add mod replId">
          <pc:chgData name="Samuel Yohannes" userId="S::syohanne@syr.edu::67f92fff-dff7-4d59-b4a5-0f03590c4560" providerId="AD" clId="Web-{F68FD634-6F67-1579-9045-700FC1E9D555}" dt="2022-11-08T22:49:11.269" v="1"/>
          <pc:sldLayoutMkLst>
            <pc:docMk/>
            <pc:sldMasterMk cId="146783170" sldId="2147483708"/>
            <pc:sldLayoutMk cId="3902593857" sldId="214748371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4454A-2414-4746-81F7-9C16E95E0C3A}" type="datetimeFigureOut">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141AF-6275-43E3-B16B-026AC18DD134}" type="slidenum">
              <a:t>‹#›</a:t>
            </a:fld>
            <a:endParaRPr lang="en-US"/>
          </a:p>
        </p:txBody>
      </p:sp>
    </p:spTree>
    <p:extLst>
      <p:ext uri="{BB962C8B-B14F-4D97-AF65-F5344CB8AC3E}">
        <p14:creationId xmlns:p14="http://schemas.microsoft.com/office/powerpoint/2010/main" val="401181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allsbox.blogspot.com/2010/05/roads-high-definition-desktop.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creativecommons.org/licenses/by-nc-nd/3.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Sam</a:t>
            </a:r>
          </a:p>
        </p:txBody>
      </p:sp>
      <p:sp>
        <p:nvSpPr>
          <p:cNvPr id="4" name="Slide Number Placeholder 3"/>
          <p:cNvSpPr>
            <a:spLocks noGrp="1"/>
          </p:cNvSpPr>
          <p:nvPr>
            <p:ph type="sldNum" sz="quarter" idx="5"/>
          </p:nvPr>
        </p:nvSpPr>
        <p:spPr/>
        <p:txBody>
          <a:bodyPr/>
          <a:lstStyle/>
          <a:p>
            <a:fld id="{B28141AF-6275-43E3-B16B-026AC18DD134}" type="slidenum">
              <a:rPr lang="en-US"/>
              <a:t>1</a:t>
            </a:fld>
            <a:endParaRPr lang="en-US"/>
          </a:p>
        </p:txBody>
      </p:sp>
    </p:spTree>
    <p:extLst>
      <p:ext uri="{BB962C8B-B14F-4D97-AF65-F5344CB8AC3E}">
        <p14:creationId xmlns:p14="http://schemas.microsoft.com/office/powerpoint/2010/main" val="148412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12</a:t>
            </a:fld>
            <a:endParaRPr lang="en-US"/>
          </a:p>
        </p:txBody>
      </p:sp>
    </p:spTree>
    <p:extLst>
      <p:ext uri="{BB962C8B-B14F-4D97-AF65-F5344CB8AC3E}">
        <p14:creationId xmlns:p14="http://schemas.microsoft.com/office/powerpoint/2010/main" val="2088029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13</a:t>
            </a:fld>
            <a:endParaRPr lang="en-US"/>
          </a:p>
        </p:txBody>
      </p:sp>
    </p:spTree>
    <p:extLst>
      <p:ext uri="{BB962C8B-B14F-4D97-AF65-F5344CB8AC3E}">
        <p14:creationId xmlns:p14="http://schemas.microsoft.com/office/powerpoint/2010/main" val="9517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14</a:t>
            </a:fld>
            <a:endParaRPr lang="en-US"/>
          </a:p>
        </p:txBody>
      </p:sp>
    </p:spTree>
    <p:extLst>
      <p:ext uri="{BB962C8B-B14F-4D97-AF65-F5344CB8AC3E}">
        <p14:creationId xmlns:p14="http://schemas.microsoft.com/office/powerpoint/2010/main" val="38882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15</a:t>
            </a:fld>
            <a:endParaRPr lang="en-US"/>
          </a:p>
        </p:txBody>
      </p:sp>
    </p:spTree>
    <p:extLst>
      <p:ext uri="{BB962C8B-B14F-4D97-AF65-F5344CB8AC3E}">
        <p14:creationId xmlns:p14="http://schemas.microsoft.com/office/powerpoint/2010/main" val="422297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S</a:t>
            </a:r>
          </a:p>
        </p:txBody>
      </p:sp>
      <p:sp>
        <p:nvSpPr>
          <p:cNvPr id="4" name="Slide Number Placeholder 3"/>
          <p:cNvSpPr>
            <a:spLocks noGrp="1"/>
          </p:cNvSpPr>
          <p:nvPr>
            <p:ph type="sldNum" sz="quarter" idx="5"/>
          </p:nvPr>
        </p:nvSpPr>
        <p:spPr/>
        <p:txBody>
          <a:bodyPr/>
          <a:lstStyle/>
          <a:p>
            <a:fld id="{B28141AF-6275-43E3-B16B-026AC18DD134}" type="slidenum">
              <a:rPr lang="en-US"/>
              <a:t>18</a:t>
            </a:fld>
            <a:endParaRPr lang="en-US"/>
          </a:p>
        </p:txBody>
      </p:sp>
    </p:spTree>
    <p:extLst>
      <p:ext uri="{BB962C8B-B14F-4D97-AF65-F5344CB8AC3E}">
        <p14:creationId xmlns:p14="http://schemas.microsoft.com/office/powerpoint/2010/main" val="3163186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S</a:t>
            </a:r>
          </a:p>
          <a:p>
            <a:r>
              <a:rPr lang="en-US">
                <a:hlinkClick r:id="rId3"/>
              </a:rPr>
              <a:t>This Photo</a:t>
            </a:r>
            <a:r>
              <a:rPr lang="en-US"/>
              <a:t> by Unknown author is licensed under </a:t>
            </a:r>
            <a:r>
              <a:rPr lang="en-US">
                <a:hlinkClick r:id="rId4"/>
              </a:rPr>
              <a:t>CC BY-NC-ND</a:t>
            </a:r>
            <a:endParaRPr lang="en-US"/>
          </a:p>
        </p:txBody>
      </p:sp>
      <p:sp>
        <p:nvSpPr>
          <p:cNvPr id="4" name="Slide Number Placeholder 3"/>
          <p:cNvSpPr>
            <a:spLocks noGrp="1"/>
          </p:cNvSpPr>
          <p:nvPr>
            <p:ph type="sldNum" sz="quarter" idx="5"/>
          </p:nvPr>
        </p:nvSpPr>
        <p:spPr/>
        <p:txBody>
          <a:bodyPr/>
          <a:lstStyle/>
          <a:p>
            <a:fld id="{B28141AF-6275-43E3-B16B-026AC18DD134}" type="slidenum">
              <a:rPr lang="en-US"/>
              <a:t>19</a:t>
            </a:fld>
            <a:endParaRPr lang="en-US"/>
          </a:p>
        </p:txBody>
      </p:sp>
    </p:spTree>
    <p:extLst>
      <p:ext uri="{BB962C8B-B14F-4D97-AF65-F5344CB8AC3E}">
        <p14:creationId xmlns:p14="http://schemas.microsoft.com/office/powerpoint/2010/main" val="35618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S</a:t>
            </a:r>
          </a:p>
        </p:txBody>
      </p:sp>
      <p:sp>
        <p:nvSpPr>
          <p:cNvPr id="4" name="Slide Number Placeholder 3"/>
          <p:cNvSpPr>
            <a:spLocks noGrp="1"/>
          </p:cNvSpPr>
          <p:nvPr>
            <p:ph type="sldNum" sz="quarter" idx="5"/>
          </p:nvPr>
        </p:nvSpPr>
        <p:spPr/>
        <p:txBody>
          <a:bodyPr/>
          <a:lstStyle/>
          <a:p>
            <a:fld id="{B28141AF-6275-43E3-B16B-026AC18DD134}" type="slidenum">
              <a:rPr lang="en-US"/>
              <a:t>20</a:t>
            </a:fld>
            <a:endParaRPr lang="en-US"/>
          </a:p>
        </p:txBody>
      </p:sp>
    </p:spTree>
    <p:extLst>
      <p:ext uri="{BB962C8B-B14F-4D97-AF65-F5344CB8AC3E}">
        <p14:creationId xmlns:p14="http://schemas.microsoft.com/office/powerpoint/2010/main" val="17718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S</a:t>
            </a:r>
          </a:p>
        </p:txBody>
      </p:sp>
      <p:sp>
        <p:nvSpPr>
          <p:cNvPr id="4" name="Slide Number Placeholder 3"/>
          <p:cNvSpPr>
            <a:spLocks noGrp="1"/>
          </p:cNvSpPr>
          <p:nvPr>
            <p:ph type="sldNum" sz="quarter" idx="5"/>
          </p:nvPr>
        </p:nvSpPr>
        <p:spPr/>
        <p:txBody>
          <a:bodyPr/>
          <a:lstStyle/>
          <a:p>
            <a:fld id="{B28141AF-6275-43E3-B16B-026AC18DD134}" type="slidenum">
              <a:rPr lang="en-US"/>
              <a:t>21</a:t>
            </a:fld>
            <a:endParaRPr lang="en-US"/>
          </a:p>
        </p:txBody>
      </p:sp>
    </p:spTree>
    <p:extLst>
      <p:ext uri="{BB962C8B-B14F-4D97-AF65-F5344CB8AC3E}">
        <p14:creationId xmlns:p14="http://schemas.microsoft.com/office/powerpoint/2010/main" val="350192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Customers have an infinite number of options at their fingertips, so how can you stand out from the crowd and achieve customer loyalty?” One of these approaches from a marketing standpoint is appropriate customer segmentation. </a:t>
            </a:r>
          </a:p>
          <a:p>
            <a:endParaRPr lang="en-US">
              <a:cs typeface="Calibri"/>
            </a:endParaRPr>
          </a:p>
          <a:p>
            <a:r>
              <a:rPr lang="en-US"/>
              <a:t>The segmentation process begins by grouping customers and potential customers into customer segments with similar characteristics, such that you can communicate to all the individuals in that segment efficiently, yet still effectively.” This process facilitates proper allocation in limited resource environments.</a:t>
            </a:r>
          </a:p>
        </p:txBody>
      </p:sp>
      <p:sp>
        <p:nvSpPr>
          <p:cNvPr id="4" name="Slide Number Placeholder 3"/>
          <p:cNvSpPr>
            <a:spLocks noGrp="1"/>
          </p:cNvSpPr>
          <p:nvPr>
            <p:ph type="sldNum" sz="quarter" idx="5"/>
          </p:nvPr>
        </p:nvSpPr>
        <p:spPr/>
        <p:txBody>
          <a:bodyPr/>
          <a:lstStyle/>
          <a:p>
            <a:fld id="{B28141AF-6275-43E3-B16B-026AC18DD134}" type="slidenum">
              <a:t>2</a:t>
            </a:fld>
            <a:endParaRPr lang="en-US"/>
          </a:p>
        </p:txBody>
      </p:sp>
    </p:spTree>
    <p:extLst>
      <p:ext uri="{BB962C8B-B14F-4D97-AF65-F5344CB8AC3E}">
        <p14:creationId xmlns:p14="http://schemas.microsoft.com/office/powerpoint/2010/main" val="168823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Our mandate is to help management of an automobile company, predict the right group of the new customers </a:t>
            </a:r>
          </a:p>
          <a:p>
            <a:endParaRPr lang="en-US">
              <a:cs typeface="Calibri"/>
            </a:endParaRPr>
          </a:p>
          <a:p>
            <a:r>
              <a:rPr lang="en-US"/>
              <a:t>After intensive market research, they’ve deduced that the behavior of the new market is similar to their existing market.</a:t>
            </a:r>
          </a:p>
          <a:p>
            <a:endParaRPr lang="en-US">
              <a:cs typeface="Calibri"/>
            </a:endParaRPr>
          </a:p>
          <a:p>
            <a:r>
              <a:rPr lang="en-US"/>
              <a:t>Then, they performed segmented outreach and communication for a different segment of customers. This strategy has work e exceptionally well for them. They plan to use the same strategy for the new markets and have identified 2627 new potential customers.</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28141AF-6275-43E3-B16B-026AC18DD134}" type="slidenum">
              <a:t>4</a:t>
            </a:fld>
            <a:endParaRPr lang="en-US"/>
          </a:p>
        </p:txBody>
      </p:sp>
    </p:spTree>
    <p:extLst>
      <p:ext uri="{BB962C8B-B14F-4D97-AF65-F5344CB8AC3E}">
        <p14:creationId xmlns:p14="http://schemas.microsoft.com/office/powerpoint/2010/main" val="122581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Sam</a:t>
            </a:r>
          </a:p>
        </p:txBody>
      </p:sp>
      <p:sp>
        <p:nvSpPr>
          <p:cNvPr id="4" name="Slide Number Placeholder 3"/>
          <p:cNvSpPr>
            <a:spLocks noGrp="1"/>
          </p:cNvSpPr>
          <p:nvPr>
            <p:ph type="sldNum" sz="quarter" idx="5"/>
          </p:nvPr>
        </p:nvSpPr>
        <p:spPr/>
        <p:txBody>
          <a:bodyPr/>
          <a:lstStyle/>
          <a:p>
            <a:fld id="{B28141AF-6275-43E3-B16B-026AC18DD134}" type="slidenum">
              <a:rPr lang="en-US"/>
              <a:t>5</a:t>
            </a:fld>
            <a:endParaRPr lang="en-US"/>
          </a:p>
        </p:txBody>
      </p:sp>
    </p:spTree>
    <p:extLst>
      <p:ext uri="{BB962C8B-B14F-4D97-AF65-F5344CB8AC3E}">
        <p14:creationId xmlns:p14="http://schemas.microsoft.com/office/powerpoint/2010/main" val="140309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Sam</a:t>
            </a:r>
          </a:p>
        </p:txBody>
      </p:sp>
      <p:sp>
        <p:nvSpPr>
          <p:cNvPr id="4" name="Slide Number Placeholder 3"/>
          <p:cNvSpPr>
            <a:spLocks noGrp="1"/>
          </p:cNvSpPr>
          <p:nvPr>
            <p:ph type="sldNum" sz="quarter" idx="5"/>
          </p:nvPr>
        </p:nvSpPr>
        <p:spPr/>
        <p:txBody>
          <a:bodyPr/>
          <a:lstStyle/>
          <a:p>
            <a:fld id="{B28141AF-6275-43E3-B16B-026AC18DD134}" type="slidenum">
              <a:rPr lang="en-US"/>
              <a:t>7</a:t>
            </a:fld>
            <a:endParaRPr lang="en-US"/>
          </a:p>
        </p:txBody>
      </p:sp>
    </p:spTree>
    <p:extLst>
      <p:ext uri="{BB962C8B-B14F-4D97-AF65-F5344CB8AC3E}">
        <p14:creationId xmlns:p14="http://schemas.microsoft.com/office/powerpoint/2010/main" val="309847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a:t>
            </a:r>
          </a:p>
        </p:txBody>
      </p:sp>
      <p:sp>
        <p:nvSpPr>
          <p:cNvPr id="4" name="Slide Number Placeholder 3"/>
          <p:cNvSpPr>
            <a:spLocks noGrp="1"/>
          </p:cNvSpPr>
          <p:nvPr>
            <p:ph type="sldNum" sz="quarter" idx="5"/>
          </p:nvPr>
        </p:nvSpPr>
        <p:spPr/>
        <p:txBody>
          <a:bodyPr/>
          <a:lstStyle/>
          <a:p>
            <a:fld id="{B28141AF-6275-43E3-B16B-026AC18DD134}" type="slidenum">
              <a:rPr lang="en-US"/>
              <a:t>8</a:t>
            </a:fld>
            <a:endParaRPr lang="en-US"/>
          </a:p>
        </p:txBody>
      </p:sp>
    </p:spTree>
    <p:extLst>
      <p:ext uri="{BB962C8B-B14F-4D97-AF65-F5344CB8AC3E}">
        <p14:creationId xmlns:p14="http://schemas.microsoft.com/office/powerpoint/2010/main" val="93885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a:t>
            </a:r>
          </a:p>
        </p:txBody>
      </p:sp>
      <p:sp>
        <p:nvSpPr>
          <p:cNvPr id="4" name="Slide Number Placeholder 3"/>
          <p:cNvSpPr>
            <a:spLocks noGrp="1"/>
          </p:cNvSpPr>
          <p:nvPr>
            <p:ph type="sldNum" sz="quarter" idx="5"/>
          </p:nvPr>
        </p:nvSpPr>
        <p:spPr/>
        <p:txBody>
          <a:bodyPr/>
          <a:lstStyle/>
          <a:p>
            <a:fld id="{B28141AF-6275-43E3-B16B-026AC18DD134}" type="slidenum">
              <a:rPr lang="en-US"/>
              <a:t>9</a:t>
            </a:fld>
            <a:endParaRPr lang="en-US"/>
          </a:p>
        </p:txBody>
      </p:sp>
    </p:spTree>
    <p:extLst>
      <p:ext uri="{BB962C8B-B14F-4D97-AF65-F5344CB8AC3E}">
        <p14:creationId xmlns:p14="http://schemas.microsoft.com/office/powerpoint/2010/main" val="126117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10</a:t>
            </a:fld>
            <a:endParaRPr lang="en-US"/>
          </a:p>
        </p:txBody>
      </p:sp>
    </p:spTree>
    <p:extLst>
      <p:ext uri="{BB962C8B-B14F-4D97-AF65-F5344CB8AC3E}">
        <p14:creationId xmlns:p14="http://schemas.microsoft.com/office/powerpoint/2010/main" val="371782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Paul P or Adam</a:t>
            </a:r>
          </a:p>
        </p:txBody>
      </p:sp>
      <p:sp>
        <p:nvSpPr>
          <p:cNvPr id="4" name="Slide Number Placeholder 3"/>
          <p:cNvSpPr>
            <a:spLocks noGrp="1"/>
          </p:cNvSpPr>
          <p:nvPr>
            <p:ph type="sldNum" sz="quarter" idx="5"/>
          </p:nvPr>
        </p:nvSpPr>
        <p:spPr/>
        <p:txBody>
          <a:bodyPr/>
          <a:lstStyle/>
          <a:p>
            <a:fld id="{B28141AF-6275-43E3-B16B-026AC18DD134}" type="slidenum">
              <a:rPr lang="en-US"/>
              <a:t>11</a:t>
            </a:fld>
            <a:endParaRPr lang="en-US"/>
          </a:p>
        </p:txBody>
      </p:sp>
    </p:spTree>
    <p:extLst>
      <p:ext uri="{BB962C8B-B14F-4D97-AF65-F5344CB8AC3E}">
        <p14:creationId xmlns:p14="http://schemas.microsoft.com/office/powerpoint/2010/main" val="208169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987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9986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30384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9272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431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60756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08663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1860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1144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3102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819969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542771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8565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2457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35412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2548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11/9/2022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0166347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mmence.com/blog/2020/11/12/customer-segments-vs-customer-archetypes/" TargetMode="External"/><Relationship Id="rId2" Type="http://schemas.openxmlformats.org/officeDocument/2006/relationships/hyperlink" Target="https://www.kaggle.com/datasets/kaushiksuresh147/customer-segmentation?select=Train.csv" TargetMode="External"/><Relationship Id="rId1" Type="http://schemas.openxmlformats.org/officeDocument/2006/relationships/slideLayout" Target="../slideLayouts/slideLayout2.xml"/><Relationship Id="rId6" Type="http://schemas.openxmlformats.org/officeDocument/2006/relationships/hyperlink" Target="https://cran.r-project.org/web/packages/naniar/vignettes/naniar-visualisation.html" TargetMode="External"/><Relationship Id="rId5" Type="http://schemas.openxmlformats.org/officeDocument/2006/relationships/hyperlink" Target="https://www.datasciencemadesimple.com/calculate-percentile-quantile-n-tile-of-dataframe-in-r-using-dplyr-create-column-with-percentile-rank/" TargetMode="External"/><Relationship Id="rId4" Type="http://schemas.openxmlformats.org/officeDocument/2006/relationships/hyperlink" Target="https://www.predicagroup.com/blog/customer-scoring-segment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6C95-4FF2-502F-CE33-3F2EEECD19E7}"/>
              </a:ext>
            </a:extLst>
          </p:cNvPr>
          <p:cNvSpPr>
            <a:spLocks noGrp="1"/>
          </p:cNvSpPr>
          <p:nvPr>
            <p:ph type="ctrTitle"/>
          </p:nvPr>
        </p:nvSpPr>
        <p:spPr/>
        <p:txBody>
          <a:bodyPr/>
          <a:lstStyle/>
          <a:p>
            <a:r>
              <a:rPr lang="en-US">
                <a:cs typeface="Calibri Light"/>
              </a:rPr>
              <a:t>Exploring New Customer Markets</a:t>
            </a:r>
            <a:endParaRPr lang="en-US"/>
          </a:p>
        </p:txBody>
      </p:sp>
      <p:sp>
        <p:nvSpPr>
          <p:cNvPr id="3" name="Subtitle 2">
            <a:extLst>
              <a:ext uri="{FF2B5EF4-FFF2-40B4-BE49-F238E27FC236}">
                <a16:creationId xmlns:a16="http://schemas.microsoft.com/office/drawing/2014/main" id="{2925CB64-3300-25E8-D7CA-A57CFF44F8A1}"/>
              </a:ext>
            </a:extLst>
          </p:cNvPr>
          <p:cNvSpPr>
            <a:spLocks noGrp="1"/>
          </p:cNvSpPr>
          <p:nvPr>
            <p:ph type="subTitle" idx="1"/>
          </p:nvPr>
        </p:nvSpPr>
        <p:spPr/>
        <p:txBody>
          <a:bodyPr vert="horz" lIns="91440" tIns="45720" rIns="91440" bIns="45720" rtlCol="0" anchor="t">
            <a:normAutofit fontScale="62500" lnSpcReduction="20000"/>
          </a:bodyPr>
          <a:lstStyle/>
          <a:p>
            <a:r>
              <a:rPr lang="en-US">
                <a:cs typeface="Calibri"/>
              </a:rPr>
              <a:t>Samuel Yohannes</a:t>
            </a:r>
          </a:p>
          <a:p>
            <a:r>
              <a:rPr lang="en-US">
                <a:cs typeface="Calibri"/>
              </a:rPr>
              <a:t>Paul Strader</a:t>
            </a:r>
          </a:p>
          <a:p>
            <a:r>
              <a:rPr lang="en-US">
                <a:cs typeface="Calibri"/>
              </a:rPr>
              <a:t>Adam </a:t>
            </a:r>
            <a:r>
              <a:rPr lang="en-US" err="1">
                <a:cs typeface="Calibri"/>
              </a:rPr>
              <a:t>Vajdak</a:t>
            </a:r>
            <a:endParaRPr lang="en-US">
              <a:cs typeface="Calibri"/>
            </a:endParaRPr>
          </a:p>
          <a:p>
            <a:r>
              <a:rPr lang="en-US">
                <a:cs typeface="Calibri"/>
              </a:rPr>
              <a:t>Paul Phillips</a:t>
            </a:r>
          </a:p>
        </p:txBody>
      </p:sp>
    </p:spTree>
    <p:extLst>
      <p:ext uri="{BB962C8B-B14F-4D97-AF65-F5344CB8AC3E}">
        <p14:creationId xmlns:p14="http://schemas.microsoft.com/office/powerpoint/2010/main" val="305547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a:xfrm>
            <a:off x="583217" y="474964"/>
            <a:ext cx="3926429" cy="1600999"/>
          </a:xfrm>
        </p:spPr>
        <p:txBody>
          <a:bodyPr>
            <a:noAutofit/>
          </a:bodyPr>
          <a:lstStyle/>
          <a:p>
            <a:r>
              <a:rPr lang="en-US" sz="3200">
                <a:cs typeface="Calibri Light"/>
              </a:rPr>
              <a:t>Customers by Category Are Skewed</a:t>
            </a:r>
          </a:p>
        </p:txBody>
      </p:sp>
      <p:pic>
        <p:nvPicPr>
          <p:cNvPr id="6" name="Picture 6" descr="Chart&#10;&#10;Description automatically generated">
            <a:extLst>
              <a:ext uri="{FF2B5EF4-FFF2-40B4-BE49-F238E27FC236}">
                <a16:creationId xmlns:a16="http://schemas.microsoft.com/office/drawing/2014/main" id="{C8F57B73-C971-91E3-506B-4A8AC58F78DB}"/>
              </a:ext>
            </a:extLst>
          </p:cNvPr>
          <p:cNvPicPr>
            <a:picLocks noGrp="1" noChangeAspect="1"/>
          </p:cNvPicPr>
          <p:nvPr>
            <p:ph idx="1"/>
          </p:nvPr>
        </p:nvPicPr>
        <p:blipFill>
          <a:blip r:embed="rId3"/>
          <a:stretch>
            <a:fillRect/>
          </a:stretch>
        </p:blipFill>
        <p:spPr>
          <a:xfrm>
            <a:off x="4096691" y="1275464"/>
            <a:ext cx="7636328" cy="5361310"/>
          </a:xfrm>
        </p:spPr>
      </p:pic>
    </p:spTree>
    <p:extLst>
      <p:ext uri="{BB962C8B-B14F-4D97-AF65-F5344CB8AC3E}">
        <p14:creationId xmlns:p14="http://schemas.microsoft.com/office/powerpoint/2010/main" val="86550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a:xfrm>
            <a:off x="341834" y="242550"/>
            <a:ext cx="3799840" cy="2168843"/>
          </a:xfrm>
        </p:spPr>
        <p:txBody>
          <a:bodyPr>
            <a:noAutofit/>
          </a:bodyPr>
          <a:lstStyle/>
          <a:p>
            <a:r>
              <a:rPr lang="en-US" sz="3200">
                <a:cs typeface="Calibri Light"/>
              </a:rPr>
              <a:t>Age &amp; Spending Score Offer Distinguishable Differences Between Segments</a:t>
            </a:r>
          </a:p>
        </p:txBody>
      </p:sp>
      <p:pic>
        <p:nvPicPr>
          <p:cNvPr id="5" name="Picture 6" descr="Timeline&#10;&#10;Description automatically generated">
            <a:extLst>
              <a:ext uri="{FF2B5EF4-FFF2-40B4-BE49-F238E27FC236}">
                <a16:creationId xmlns:a16="http://schemas.microsoft.com/office/drawing/2014/main" id="{09C1393D-007F-FB4E-C417-75D3F7B0287F}"/>
              </a:ext>
            </a:extLst>
          </p:cNvPr>
          <p:cNvPicPr>
            <a:picLocks noGrp="1" noChangeAspect="1"/>
          </p:cNvPicPr>
          <p:nvPr>
            <p:ph idx="1"/>
          </p:nvPr>
        </p:nvPicPr>
        <p:blipFill>
          <a:blip r:embed="rId3"/>
          <a:stretch>
            <a:fillRect/>
          </a:stretch>
        </p:blipFill>
        <p:spPr>
          <a:xfrm>
            <a:off x="4141674" y="1326971"/>
            <a:ext cx="7315469" cy="5151717"/>
          </a:xfrm>
        </p:spPr>
      </p:pic>
    </p:spTree>
    <p:extLst>
      <p:ext uri="{BB962C8B-B14F-4D97-AF65-F5344CB8AC3E}">
        <p14:creationId xmlns:p14="http://schemas.microsoft.com/office/powerpoint/2010/main" val="153996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a:xfrm>
            <a:off x="584200" y="-635"/>
            <a:ext cx="9631680" cy="1254443"/>
          </a:xfrm>
        </p:spPr>
        <p:txBody>
          <a:bodyPr>
            <a:noAutofit/>
          </a:bodyPr>
          <a:lstStyle/>
          <a:p>
            <a:r>
              <a:rPr lang="en-US" sz="3200">
                <a:cs typeface="Calibri Light"/>
              </a:rPr>
              <a:t>Client Base Predominately Consists of Artists</a:t>
            </a:r>
          </a:p>
        </p:txBody>
      </p:sp>
      <p:pic>
        <p:nvPicPr>
          <p:cNvPr id="6" name="Picture 6" descr="Chart, bar chart&#10;&#10;Description automatically generated">
            <a:extLst>
              <a:ext uri="{FF2B5EF4-FFF2-40B4-BE49-F238E27FC236}">
                <a16:creationId xmlns:a16="http://schemas.microsoft.com/office/drawing/2014/main" id="{719E05E5-C044-BEB0-624E-7E084305FE37}"/>
              </a:ext>
            </a:extLst>
          </p:cNvPr>
          <p:cNvPicPr>
            <a:picLocks noGrp="1" noChangeAspect="1"/>
          </p:cNvPicPr>
          <p:nvPr>
            <p:ph idx="1"/>
          </p:nvPr>
        </p:nvPicPr>
        <p:blipFill>
          <a:blip r:embed="rId3"/>
          <a:stretch>
            <a:fillRect/>
          </a:stretch>
        </p:blipFill>
        <p:spPr>
          <a:xfrm>
            <a:off x="-1055" y="911225"/>
            <a:ext cx="12194110" cy="5946458"/>
          </a:xfrm>
        </p:spPr>
      </p:pic>
    </p:spTree>
    <p:extLst>
      <p:ext uri="{BB962C8B-B14F-4D97-AF65-F5344CB8AC3E}">
        <p14:creationId xmlns:p14="http://schemas.microsoft.com/office/powerpoint/2010/main" val="109046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a:xfrm>
            <a:off x="163437" y="188472"/>
            <a:ext cx="3799840" cy="1874203"/>
          </a:xfrm>
        </p:spPr>
        <p:txBody>
          <a:bodyPr>
            <a:noAutofit/>
          </a:bodyPr>
          <a:lstStyle/>
          <a:p>
            <a:r>
              <a:rPr lang="en-US" sz="3200">
                <a:cs typeface="Calibri Light"/>
              </a:rPr>
              <a:t>Profession Distinguishes Segments</a:t>
            </a:r>
          </a:p>
        </p:txBody>
      </p:sp>
      <p:pic>
        <p:nvPicPr>
          <p:cNvPr id="9" name="Picture 9" descr="Chart&#10;&#10;Description automatically generated">
            <a:extLst>
              <a:ext uri="{FF2B5EF4-FFF2-40B4-BE49-F238E27FC236}">
                <a16:creationId xmlns:a16="http://schemas.microsoft.com/office/drawing/2014/main" id="{78FB81EE-C92B-123E-C2FC-7638A8E5B741}"/>
              </a:ext>
            </a:extLst>
          </p:cNvPr>
          <p:cNvPicPr>
            <a:picLocks noGrp="1" noChangeAspect="1"/>
          </p:cNvPicPr>
          <p:nvPr>
            <p:ph idx="1"/>
          </p:nvPr>
        </p:nvPicPr>
        <p:blipFill>
          <a:blip r:embed="rId3"/>
          <a:stretch>
            <a:fillRect/>
          </a:stretch>
        </p:blipFill>
        <p:spPr>
          <a:xfrm>
            <a:off x="4150361" y="1449193"/>
            <a:ext cx="7878202" cy="5338322"/>
          </a:xfrm>
        </p:spPr>
      </p:pic>
    </p:spTree>
    <p:extLst>
      <p:ext uri="{BB962C8B-B14F-4D97-AF65-F5344CB8AC3E}">
        <p14:creationId xmlns:p14="http://schemas.microsoft.com/office/powerpoint/2010/main" val="2975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6F91281-7B0A-FB62-0732-CB32FE4E4879}"/>
              </a:ext>
            </a:extLst>
          </p:cNvPr>
          <p:cNvSpPr>
            <a:spLocks noGrp="1"/>
          </p:cNvSpPr>
          <p:nvPr>
            <p:ph type="title"/>
          </p:nvPr>
        </p:nvSpPr>
        <p:spPr>
          <a:xfrm>
            <a:off x="306602" y="407215"/>
            <a:ext cx="5384800" cy="1874203"/>
          </a:xfrm>
        </p:spPr>
        <p:txBody>
          <a:bodyPr>
            <a:noAutofit/>
          </a:bodyPr>
          <a:lstStyle/>
          <a:p>
            <a:r>
              <a:rPr lang="en-US" sz="3200" err="1">
                <a:cs typeface="Calibri Light"/>
              </a:rPr>
              <a:t>Clientss</a:t>
            </a:r>
            <a:r>
              <a:rPr lang="en-US" sz="3200">
                <a:cs typeface="Calibri Light"/>
              </a:rPr>
              <a:t> Shown to have Smaller Families On Average</a:t>
            </a:r>
          </a:p>
        </p:txBody>
      </p:sp>
      <p:pic>
        <p:nvPicPr>
          <p:cNvPr id="8" name="Picture 8" descr="Chart, histogram&#10;&#10;Description automatically generated">
            <a:extLst>
              <a:ext uri="{FF2B5EF4-FFF2-40B4-BE49-F238E27FC236}">
                <a16:creationId xmlns:a16="http://schemas.microsoft.com/office/drawing/2014/main" id="{55920786-3EBB-D386-4B5F-DBB81ED3BF34}"/>
              </a:ext>
            </a:extLst>
          </p:cNvPr>
          <p:cNvPicPr>
            <a:picLocks noGrp="1" noChangeAspect="1"/>
          </p:cNvPicPr>
          <p:nvPr>
            <p:ph idx="1"/>
          </p:nvPr>
        </p:nvPicPr>
        <p:blipFill>
          <a:blip r:embed="rId3"/>
          <a:stretch>
            <a:fillRect/>
          </a:stretch>
        </p:blipFill>
        <p:spPr>
          <a:xfrm>
            <a:off x="3672348" y="1537674"/>
            <a:ext cx="7726720" cy="5320326"/>
          </a:xfrm>
        </p:spPr>
      </p:pic>
    </p:spTree>
    <p:extLst>
      <p:ext uri="{BB962C8B-B14F-4D97-AF65-F5344CB8AC3E}">
        <p14:creationId xmlns:p14="http://schemas.microsoft.com/office/powerpoint/2010/main" val="68483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DDB9C05-C785-EEF4-7CBF-73207DD4AB4E}"/>
              </a:ext>
            </a:extLst>
          </p:cNvPr>
          <p:cNvPicPr>
            <a:picLocks noGrp="1" noChangeAspect="1"/>
          </p:cNvPicPr>
          <p:nvPr>
            <p:ph idx="1"/>
          </p:nvPr>
        </p:nvPicPr>
        <p:blipFill>
          <a:blip r:embed="rId3"/>
          <a:stretch>
            <a:fillRect/>
          </a:stretch>
        </p:blipFill>
        <p:spPr>
          <a:xfrm>
            <a:off x="3199663" y="677862"/>
            <a:ext cx="8992337" cy="6180138"/>
          </a:xfrm>
        </p:spPr>
      </p:pic>
      <p:sp>
        <p:nvSpPr>
          <p:cNvPr id="10" name="Title 1">
            <a:extLst>
              <a:ext uri="{FF2B5EF4-FFF2-40B4-BE49-F238E27FC236}">
                <a16:creationId xmlns:a16="http://schemas.microsoft.com/office/drawing/2014/main" id="{E39275DB-6FC1-EC85-8034-1F5170DEC344}"/>
              </a:ext>
            </a:extLst>
          </p:cNvPr>
          <p:cNvSpPr txBox="1">
            <a:spLocks/>
          </p:cNvSpPr>
          <p:nvPr/>
        </p:nvSpPr>
        <p:spPr>
          <a:xfrm>
            <a:off x="208280" y="111452"/>
            <a:ext cx="2976880" cy="1874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92D050"/>
                </a:solidFill>
                <a:cs typeface="Calibri Light"/>
              </a:rPr>
              <a:t>Gender Attribute Is Well Balanced</a:t>
            </a:r>
          </a:p>
        </p:txBody>
      </p:sp>
    </p:spTree>
    <p:extLst>
      <p:ext uri="{BB962C8B-B14F-4D97-AF65-F5344CB8AC3E}">
        <p14:creationId xmlns:p14="http://schemas.microsoft.com/office/powerpoint/2010/main" val="406604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4DFE-6C9B-A956-222C-52DB5AB601EA}"/>
              </a:ext>
            </a:extLst>
          </p:cNvPr>
          <p:cNvSpPr>
            <a:spLocks noGrp="1"/>
          </p:cNvSpPr>
          <p:nvPr>
            <p:ph type="title"/>
          </p:nvPr>
        </p:nvSpPr>
        <p:spPr/>
        <p:txBody>
          <a:bodyPr/>
          <a:lstStyle/>
          <a:p>
            <a:r>
              <a:rPr lang="en-US"/>
              <a:t>Models and Methods</a:t>
            </a:r>
          </a:p>
        </p:txBody>
      </p:sp>
      <p:sp>
        <p:nvSpPr>
          <p:cNvPr id="3" name="Text Placeholder 2">
            <a:extLst>
              <a:ext uri="{FF2B5EF4-FFF2-40B4-BE49-F238E27FC236}">
                <a16:creationId xmlns:a16="http://schemas.microsoft.com/office/drawing/2014/main" id="{C5A8AA31-91A6-9547-525D-C49F1D4ADCA4}"/>
              </a:ext>
            </a:extLst>
          </p:cNvPr>
          <p:cNvSpPr>
            <a:spLocks noGrp="1"/>
          </p:cNvSpPr>
          <p:nvPr>
            <p:ph type="body" idx="1"/>
          </p:nvPr>
        </p:nvSpPr>
        <p:spPr/>
        <p:txBody>
          <a:bodyPr/>
          <a:lstStyle/>
          <a:p>
            <a:r>
              <a:rPr lang="en-US" err="1"/>
              <a:t>Arules</a:t>
            </a:r>
            <a:r>
              <a:rPr lang="en-US"/>
              <a:t>, Clustering, Classification</a:t>
            </a:r>
          </a:p>
        </p:txBody>
      </p:sp>
    </p:spTree>
    <p:extLst>
      <p:ext uri="{BB962C8B-B14F-4D97-AF65-F5344CB8AC3E}">
        <p14:creationId xmlns:p14="http://schemas.microsoft.com/office/powerpoint/2010/main" val="378869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DECD-7D1F-4AA8-6E89-DEB5BB8633B9}"/>
              </a:ext>
            </a:extLst>
          </p:cNvPr>
          <p:cNvSpPr>
            <a:spLocks noGrp="1"/>
          </p:cNvSpPr>
          <p:nvPr>
            <p:ph type="title"/>
          </p:nvPr>
        </p:nvSpPr>
        <p:spPr/>
        <p:txBody>
          <a:bodyPr/>
          <a:lstStyle/>
          <a:p>
            <a:r>
              <a:rPr lang="en-US">
                <a:cs typeface="Calibri Light"/>
              </a:rPr>
              <a:t>Associate Rule Mining </a:t>
            </a:r>
            <a:endParaRPr lang="en-US"/>
          </a:p>
        </p:txBody>
      </p:sp>
      <p:sp>
        <p:nvSpPr>
          <p:cNvPr id="3" name="Content Placeholder 2">
            <a:extLst>
              <a:ext uri="{FF2B5EF4-FFF2-40B4-BE49-F238E27FC236}">
                <a16:creationId xmlns:a16="http://schemas.microsoft.com/office/drawing/2014/main" id="{CFEAE66E-DF4A-9BCD-C227-E6228560A539}"/>
              </a:ext>
            </a:extLst>
          </p:cNvPr>
          <p:cNvSpPr>
            <a:spLocks noGrp="1"/>
          </p:cNvSpPr>
          <p:nvPr>
            <p:ph idx="1"/>
          </p:nvPr>
        </p:nvSpPr>
        <p:spPr/>
        <p:txBody>
          <a:bodyPr vert="horz" lIns="91440" tIns="45720" rIns="91440" bIns="45720" rtlCol="0" anchor="t">
            <a:normAutofit/>
          </a:bodyPr>
          <a:lstStyle/>
          <a:p>
            <a:r>
              <a:rPr lang="en-US">
                <a:cs typeface="Calibri"/>
              </a:rPr>
              <a:t>While it will not be our definitive answer to our question we will use rule mining to understand patterns in our data that can lead us in the right direction for figuring out variables to look for in other methods such as  </a:t>
            </a:r>
          </a:p>
          <a:p>
            <a:r>
              <a:rPr lang="en-US">
                <a:ea typeface="+mn-lt"/>
                <a:cs typeface="+mn-lt"/>
              </a:rPr>
              <a:t>Decision trees</a:t>
            </a:r>
          </a:p>
          <a:p>
            <a:r>
              <a:rPr lang="en-US">
                <a:ea typeface="+mn-lt"/>
                <a:cs typeface="+mn-lt"/>
              </a:rPr>
              <a:t>Clustering</a:t>
            </a:r>
          </a:p>
          <a:p>
            <a:endParaRPr lang="en-US">
              <a:cs typeface="Calibri"/>
            </a:endParaRPr>
          </a:p>
        </p:txBody>
      </p:sp>
    </p:spTree>
    <p:extLst>
      <p:ext uri="{BB962C8B-B14F-4D97-AF65-F5344CB8AC3E}">
        <p14:creationId xmlns:p14="http://schemas.microsoft.com/office/powerpoint/2010/main" val="396116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55F4-9830-186F-84FF-DF5495623738}"/>
              </a:ext>
            </a:extLst>
          </p:cNvPr>
          <p:cNvSpPr>
            <a:spLocks noGrp="1"/>
          </p:cNvSpPr>
          <p:nvPr>
            <p:ph type="title"/>
          </p:nvPr>
        </p:nvSpPr>
        <p:spPr/>
        <p:txBody>
          <a:bodyPr/>
          <a:lstStyle/>
          <a:p>
            <a:r>
              <a:rPr lang="en-US">
                <a:cs typeface="Calibri Light"/>
              </a:rPr>
              <a:t>Clustering EDA</a:t>
            </a:r>
          </a:p>
        </p:txBody>
      </p:sp>
      <p:sp>
        <p:nvSpPr>
          <p:cNvPr id="3" name="Content Placeholder 2">
            <a:extLst>
              <a:ext uri="{FF2B5EF4-FFF2-40B4-BE49-F238E27FC236}">
                <a16:creationId xmlns:a16="http://schemas.microsoft.com/office/drawing/2014/main" id="{CA5E5DD1-50AE-0CD3-975D-C747B9AB7EDF}"/>
              </a:ext>
            </a:extLst>
          </p:cNvPr>
          <p:cNvSpPr>
            <a:spLocks noGrp="1"/>
          </p:cNvSpPr>
          <p:nvPr>
            <p:ph idx="1"/>
          </p:nvPr>
        </p:nvSpPr>
        <p:spPr/>
        <p:txBody>
          <a:bodyPr vert="horz" lIns="91440" tIns="45720" rIns="91440" bIns="45720" rtlCol="0" anchor="t">
            <a:normAutofit/>
          </a:bodyPr>
          <a:lstStyle/>
          <a:p>
            <a:r>
              <a:rPr lang="en-US">
                <a:cs typeface="Calibri"/>
              </a:rPr>
              <a:t>Training Data Set Segments Existing Clusters into k=4, but is this correct?</a:t>
            </a:r>
          </a:p>
          <a:p>
            <a:r>
              <a:rPr lang="en-US">
                <a:cs typeface="Calibri"/>
              </a:rPr>
              <a:t>If evaluation methods for optimal K suggest should be something else, how to proceed</a:t>
            </a:r>
          </a:p>
          <a:p>
            <a:pPr lvl="1"/>
            <a:r>
              <a:rPr lang="en-US" err="1">
                <a:cs typeface="Calibri"/>
              </a:rPr>
              <a:t>Recluster</a:t>
            </a:r>
            <a:r>
              <a:rPr lang="en-US">
                <a:cs typeface="Calibri"/>
              </a:rPr>
              <a:t> training data?</a:t>
            </a:r>
          </a:p>
          <a:p>
            <a:pPr lvl="1"/>
            <a:r>
              <a:rPr lang="en-US">
                <a:cs typeface="Calibri"/>
              </a:rPr>
              <a:t>Consider business cases for k=4?</a:t>
            </a:r>
          </a:p>
          <a:p>
            <a:pPr lvl="1"/>
            <a:r>
              <a:rPr lang="en-US">
                <a:cs typeface="Calibri"/>
              </a:rPr>
              <a:t>Other considerations</a:t>
            </a:r>
          </a:p>
          <a:p>
            <a:r>
              <a:rPr lang="en-US">
                <a:cs typeface="Calibri"/>
              </a:rPr>
              <a:t>Will utilize elbow method for </a:t>
            </a:r>
            <a:r>
              <a:rPr lang="en-US" err="1">
                <a:cs typeface="Calibri"/>
              </a:rPr>
              <a:t>kModes</a:t>
            </a:r>
            <a:r>
              <a:rPr lang="en-US">
                <a:cs typeface="Calibri"/>
              </a:rPr>
              <a:t> clustering technique</a:t>
            </a:r>
          </a:p>
          <a:p>
            <a:pPr lvl="1"/>
            <a:r>
              <a:rPr lang="en-US" err="1">
                <a:cs typeface="Calibri"/>
              </a:rPr>
              <a:t>KModes</a:t>
            </a:r>
            <a:r>
              <a:rPr lang="en-US">
                <a:cs typeface="Calibri"/>
              </a:rPr>
              <a:t> can be applied to categorical data</a:t>
            </a:r>
          </a:p>
        </p:txBody>
      </p:sp>
    </p:spTree>
    <p:extLst>
      <p:ext uri="{BB962C8B-B14F-4D97-AF65-F5344CB8AC3E}">
        <p14:creationId xmlns:p14="http://schemas.microsoft.com/office/powerpoint/2010/main" val="922646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2ECCBFE-EFBF-73DC-BE67-5A22E7A94267}"/>
              </a:ext>
            </a:extLst>
          </p:cNvPr>
          <p:cNvSpPr>
            <a:spLocks noGrp="1"/>
          </p:cNvSpPr>
          <p:nvPr>
            <p:ph type="title"/>
          </p:nvPr>
        </p:nvSpPr>
        <p:spPr/>
        <p:txBody>
          <a:bodyPr/>
          <a:lstStyle/>
          <a:p>
            <a:r>
              <a:rPr lang="en-US">
                <a:cs typeface="Calibri Light"/>
              </a:rPr>
              <a:t>Clustering EDA</a:t>
            </a:r>
            <a:endParaRPr lang="en-US"/>
          </a:p>
        </p:txBody>
      </p:sp>
      <p:pic>
        <p:nvPicPr>
          <p:cNvPr id="6" name="Picture 6" descr="Chart, bar chart&#10;&#10;Description automatically generated">
            <a:extLst>
              <a:ext uri="{FF2B5EF4-FFF2-40B4-BE49-F238E27FC236}">
                <a16:creationId xmlns:a16="http://schemas.microsoft.com/office/drawing/2014/main" id="{030354CA-0B86-12E6-EAAE-5FA91BE7D721}"/>
              </a:ext>
            </a:extLst>
          </p:cNvPr>
          <p:cNvPicPr>
            <a:picLocks noGrp="1" noChangeAspect="1"/>
          </p:cNvPicPr>
          <p:nvPr>
            <p:ph idx="1"/>
          </p:nvPr>
        </p:nvPicPr>
        <p:blipFill rotWithShape="1">
          <a:blip r:embed="rId3"/>
          <a:srcRect t="521" r="3" b="3"/>
          <a:stretch/>
        </p:blipFill>
        <p:spPr>
          <a:xfrm>
            <a:off x="2011392" y="1749156"/>
            <a:ext cx="8165859" cy="4794035"/>
          </a:xfrm>
          <a:prstGeom prst="rect">
            <a:avLst/>
          </a:prstGeom>
        </p:spPr>
      </p:pic>
      <p:sp>
        <p:nvSpPr>
          <p:cNvPr id="4" name="TextBox 3">
            <a:extLst>
              <a:ext uri="{FF2B5EF4-FFF2-40B4-BE49-F238E27FC236}">
                <a16:creationId xmlns:a16="http://schemas.microsoft.com/office/drawing/2014/main" id="{87E44111-7549-0028-581F-EC086D557833}"/>
              </a:ext>
            </a:extLst>
          </p:cNvPr>
          <p:cNvSpPr txBox="1"/>
          <p:nvPr/>
        </p:nvSpPr>
        <p:spPr>
          <a:xfrm>
            <a:off x="842514" y="4142477"/>
            <a:ext cx="6625086" cy="461273"/>
          </a:xfrm>
          <a:prstGeom prst="rect">
            <a:avLst/>
          </a:prstGeom>
        </p:spPr>
        <p:txBody>
          <a:bodyPr lIns="91440" tIns="45720" rIns="91440" bIns="45720" anchor="t">
            <a:normAutofit/>
          </a:bodyPr>
          <a:lstStyle/>
          <a:p>
            <a:r>
              <a:rPr lang="en-US"/>
              <a:t>.</a:t>
            </a:r>
          </a:p>
        </p:txBody>
      </p:sp>
    </p:spTree>
    <p:extLst>
      <p:ext uri="{BB962C8B-B14F-4D97-AF65-F5344CB8AC3E}">
        <p14:creationId xmlns:p14="http://schemas.microsoft.com/office/powerpoint/2010/main" val="176931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38FD-FEAE-32CC-8BDA-1F30E7CF66FA}"/>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kern="1200">
                <a:solidFill>
                  <a:srgbClr val="92D050"/>
                </a:solidFill>
                <a:latin typeface="+mj-lt"/>
                <a:ea typeface="+mj-ea"/>
                <a:cs typeface="+mj-cs"/>
              </a:rPr>
              <a:t>Customer Segmentation </a:t>
            </a:r>
          </a:p>
        </p:txBody>
      </p:sp>
      <p:sp>
        <p:nvSpPr>
          <p:cNvPr id="22" name="Content Placeholder 9">
            <a:extLst>
              <a:ext uri="{FF2B5EF4-FFF2-40B4-BE49-F238E27FC236}">
                <a16:creationId xmlns:a16="http://schemas.microsoft.com/office/drawing/2014/main" id="{173FBEA3-DC59-6F9B-57F0-2BE92D18E1FD}"/>
              </a:ext>
            </a:extLst>
          </p:cNvPr>
          <p:cNvSpPr>
            <a:spLocks noGrp="1"/>
          </p:cNvSpPr>
          <p:nvPr>
            <p:ph sz="half" idx="1"/>
          </p:nvPr>
        </p:nvSpPr>
        <p:spPr>
          <a:xfrm>
            <a:off x="838201" y="1825625"/>
            <a:ext cx="5092194" cy="4351338"/>
          </a:xfrm>
        </p:spPr>
        <p:txBody>
          <a:bodyPr vert="horz" lIns="91440" tIns="45720" rIns="91440" bIns="45720" rtlCol="0" anchor="t">
            <a:normAutofit lnSpcReduction="10000"/>
          </a:bodyPr>
          <a:lstStyle/>
          <a:p>
            <a:r>
              <a:rPr lang="en-US" sz="2600"/>
              <a:t>Companies who have achieved success in a region often want to expand their product vision and profitability by launching in new markets. </a:t>
            </a:r>
          </a:p>
          <a:p>
            <a:endParaRPr lang="en-US" sz="2600"/>
          </a:p>
          <a:p>
            <a:r>
              <a:rPr lang="en-US" sz="2600"/>
              <a:t>Customer segmentation puts the right information in front of the right audiences, increasing awareness, engagement, and sales.</a:t>
            </a:r>
            <a:endParaRPr lang="en-US" sz="2600">
              <a:cs typeface="Calibri"/>
            </a:endParaRPr>
          </a:p>
        </p:txBody>
      </p:sp>
      <p:pic>
        <p:nvPicPr>
          <p:cNvPr id="6" name="Picture 6" descr="Map&#10;&#10;Description automatically generated">
            <a:extLst>
              <a:ext uri="{FF2B5EF4-FFF2-40B4-BE49-F238E27FC236}">
                <a16:creationId xmlns:a16="http://schemas.microsoft.com/office/drawing/2014/main" id="{758ED1C8-F8BC-2040-3C12-1CD77A58682E}"/>
              </a:ext>
            </a:extLst>
          </p:cNvPr>
          <p:cNvPicPr>
            <a:picLocks noGrp="1" noChangeAspect="1"/>
          </p:cNvPicPr>
          <p:nvPr>
            <p:ph sz="half" idx="2"/>
          </p:nvPr>
        </p:nvPicPr>
        <p:blipFill rotWithShape="1">
          <a:blip r:embed="rId3"/>
          <a:stretch/>
        </p:blipFill>
        <p:spPr>
          <a:xfrm>
            <a:off x="5746750" y="2685256"/>
            <a:ext cx="2870200" cy="2832100"/>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4" name="Picture 4">
            <a:extLst>
              <a:ext uri="{FF2B5EF4-FFF2-40B4-BE49-F238E27FC236}">
                <a16:creationId xmlns:a16="http://schemas.microsoft.com/office/drawing/2014/main" id="{F17AAE9A-955F-AA5E-004D-854F11E972D6}"/>
              </a:ext>
            </a:extLst>
          </p:cNvPr>
          <p:cNvPicPr>
            <a:picLocks noChangeAspect="1"/>
          </p:cNvPicPr>
          <p:nvPr/>
        </p:nvPicPr>
        <p:blipFill rotWithShape="1">
          <a:blip r:embed="rId4"/>
          <a:srcRect l="17617" r="16861"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16749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15CF-0CDB-30E1-F7CE-0930E6029B4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a:solidFill>
                  <a:srgbClr val="FFFFFF"/>
                </a:solidFill>
              </a:rPr>
              <a:t>Clustering EDA</a:t>
            </a:r>
          </a:p>
        </p:txBody>
      </p:sp>
      <p:pic>
        <p:nvPicPr>
          <p:cNvPr id="4" name="Picture 4" descr="Chart, line chart&#10;&#10;Description automatically generated">
            <a:extLst>
              <a:ext uri="{FF2B5EF4-FFF2-40B4-BE49-F238E27FC236}">
                <a16:creationId xmlns:a16="http://schemas.microsoft.com/office/drawing/2014/main" id="{96E135EA-D6B5-1543-B699-E6189BB833EC}"/>
              </a:ext>
            </a:extLst>
          </p:cNvPr>
          <p:cNvPicPr>
            <a:picLocks noGrp="1" noChangeAspect="1"/>
          </p:cNvPicPr>
          <p:nvPr>
            <p:ph idx="1"/>
          </p:nvPr>
        </p:nvPicPr>
        <p:blipFill>
          <a:blip r:embed="rId3"/>
          <a:stretch>
            <a:fillRect/>
          </a:stretch>
        </p:blipFill>
        <p:spPr>
          <a:xfrm>
            <a:off x="2137593" y="1474876"/>
            <a:ext cx="7347537" cy="5088168"/>
          </a:xfrm>
          <a:prstGeom prst="rect">
            <a:avLst/>
          </a:prstGeom>
        </p:spPr>
      </p:pic>
      <p:sp>
        <p:nvSpPr>
          <p:cNvPr id="6" name="Title 11">
            <a:extLst>
              <a:ext uri="{FF2B5EF4-FFF2-40B4-BE49-F238E27FC236}">
                <a16:creationId xmlns:a16="http://schemas.microsoft.com/office/drawing/2014/main" id="{78FEA9D7-CBFB-4E1F-2213-8DB0F12C53E6}"/>
              </a:ext>
            </a:extLst>
          </p:cNvPr>
          <p:cNvSpPr txBox="1">
            <a:spLocks/>
          </p:cNvSpPr>
          <p:nvPr/>
        </p:nvSpPr>
        <p:spPr>
          <a:xfrm>
            <a:off x="608162" y="3076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92D050"/>
                </a:solidFill>
                <a:cs typeface="Calibri Light"/>
              </a:rPr>
              <a:t>Clustering EDA</a:t>
            </a:r>
            <a:endParaRPr lang="en-US">
              <a:solidFill>
                <a:srgbClr val="92D050"/>
              </a:solidFill>
            </a:endParaRPr>
          </a:p>
        </p:txBody>
      </p:sp>
    </p:spTree>
    <p:extLst>
      <p:ext uri="{BB962C8B-B14F-4D97-AF65-F5344CB8AC3E}">
        <p14:creationId xmlns:p14="http://schemas.microsoft.com/office/powerpoint/2010/main" val="650007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EBE6-1382-A60D-B4AA-E3E886D75E95}"/>
              </a:ext>
            </a:extLst>
          </p:cNvPr>
          <p:cNvSpPr>
            <a:spLocks noGrp="1"/>
          </p:cNvSpPr>
          <p:nvPr>
            <p:ph type="title"/>
          </p:nvPr>
        </p:nvSpPr>
        <p:spPr>
          <a:xfrm>
            <a:off x="958506" y="800392"/>
            <a:ext cx="10264697" cy="1212102"/>
          </a:xfrm>
        </p:spPr>
        <p:txBody>
          <a:bodyPr>
            <a:normAutofit/>
          </a:bodyPr>
          <a:lstStyle/>
          <a:p>
            <a:r>
              <a:rPr lang="en-US" sz="4000">
                <a:cs typeface="Calibri Light"/>
              </a:rPr>
              <a:t>Classification Overview</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C0CBEA69-B336-AE8C-9D4B-FABDF2BC6BAD}"/>
              </a:ext>
            </a:extLst>
          </p:cNvPr>
          <p:cNvSpPr>
            <a:spLocks noGrp="1"/>
          </p:cNvSpPr>
          <p:nvPr>
            <p:ph idx="1"/>
          </p:nvPr>
        </p:nvSpPr>
        <p:spPr>
          <a:xfrm>
            <a:off x="663134" y="1886587"/>
            <a:ext cx="10413485" cy="4171022"/>
          </a:xfrm>
        </p:spPr>
        <p:txBody>
          <a:bodyPr vert="horz" lIns="91440" tIns="45720" rIns="91440" bIns="45720" rtlCol="0" anchor="ctr">
            <a:noAutofit/>
          </a:bodyPr>
          <a:lstStyle/>
          <a:p>
            <a:r>
              <a:rPr lang="en-US" sz="2000">
                <a:cs typeface="Calibri"/>
              </a:rPr>
              <a:t>Classification Methods to Consider:</a:t>
            </a:r>
          </a:p>
          <a:p>
            <a:pPr lvl="1"/>
            <a:r>
              <a:rPr lang="en-US" sz="2000">
                <a:cs typeface="Calibri"/>
              </a:rPr>
              <a:t>Decision tree methods</a:t>
            </a:r>
          </a:p>
          <a:p>
            <a:pPr lvl="2"/>
            <a:r>
              <a:rPr lang="en-US">
                <a:cs typeface="Calibri"/>
              </a:rPr>
              <a:t>Basic – unpruned, pre-pruned, post-pruned</a:t>
            </a:r>
          </a:p>
          <a:p>
            <a:pPr lvl="2"/>
            <a:r>
              <a:rPr lang="en-US">
                <a:cs typeface="Calibri"/>
              </a:rPr>
              <a:t>Random Forest </a:t>
            </a:r>
          </a:p>
          <a:p>
            <a:pPr lvl="2"/>
            <a:r>
              <a:rPr lang="en-US" err="1">
                <a:cs typeface="Calibri"/>
              </a:rPr>
              <a:t>NTrees</a:t>
            </a:r>
            <a:r>
              <a:rPr lang="en-US">
                <a:cs typeface="Calibri"/>
              </a:rPr>
              <a:t>?</a:t>
            </a:r>
          </a:p>
          <a:p>
            <a:pPr lvl="2"/>
            <a:r>
              <a:rPr lang="en-US">
                <a:cs typeface="Calibri"/>
              </a:rPr>
              <a:t>Other Parameter Tuning</a:t>
            </a:r>
          </a:p>
          <a:p>
            <a:pPr lvl="1"/>
            <a:r>
              <a:rPr lang="en-US" sz="2000" err="1">
                <a:cs typeface="Calibri"/>
              </a:rPr>
              <a:t>Xg</a:t>
            </a:r>
            <a:r>
              <a:rPr lang="en-US" sz="2000">
                <a:cs typeface="Calibri"/>
              </a:rPr>
              <a:t> Boost</a:t>
            </a:r>
          </a:p>
          <a:p>
            <a:pPr lvl="1"/>
            <a:r>
              <a:rPr lang="en-US" sz="2000">
                <a:cs typeface="Calibri"/>
              </a:rPr>
              <a:t>Naïve Bayes</a:t>
            </a:r>
          </a:p>
          <a:p>
            <a:pPr lvl="1"/>
            <a:r>
              <a:rPr lang="en-US" sz="2000">
                <a:cs typeface="Calibri"/>
              </a:rPr>
              <a:t>KNN</a:t>
            </a:r>
          </a:p>
          <a:p>
            <a:r>
              <a:rPr lang="en-US" sz="2000">
                <a:cs typeface="Calibri"/>
              </a:rPr>
              <a:t>Determine which evaluation metrics we want to use, apply them to model </a:t>
            </a:r>
            <a:r>
              <a:rPr lang="en-US" sz="2000" err="1">
                <a:cs typeface="Calibri"/>
              </a:rPr>
              <a:t>ouputs</a:t>
            </a:r>
            <a:r>
              <a:rPr lang="en-US" sz="2000">
                <a:cs typeface="Calibri"/>
              </a:rPr>
              <a:t>, determine best model for prediction</a:t>
            </a:r>
          </a:p>
          <a:p>
            <a:pPr lvl="1"/>
            <a:endParaRPr lang="en-US" sz="1700">
              <a:cs typeface="Calibri"/>
            </a:endParaRPr>
          </a:p>
        </p:txBody>
      </p:sp>
    </p:spTree>
    <p:extLst>
      <p:ext uri="{BB962C8B-B14F-4D97-AF65-F5344CB8AC3E}">
        <p14:creationId xmlns:p14="http://schemas.microsoft.com/office/powerpoint/2010/main" val="265899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1FA1-BF45-03DE-B75C-9A8DDC052F1A}"/>
              </a:ext>
            </a:extLst>
          </p:cNvPr>
          <p:cNvSpPr>
            <a:spLocks noGrp="1"/>
          </p:cNvSpPr>
          <p:nvPr>
            <p:ph type="title"/>
          </p:nvPr>
        </p:nvSpPr>
        <p:spPr/>
        <p:txBody>
          <a:bodyPr/>
          <a:lstStyle/>
          <a:p>
            <a:r>
              <a:rPr lang="en-US">
                <a:cs typeface="Calibri Light"/>
              </a:rPr>
              <a:t>Resources</a:t>
            </a:r>
            <a:endParaRPr lang="en-US"/>
          </a:p>
        </p:txBody>
      </p:sp>
      <p:sp>
        <p:nvSpPr>
          <p:cNvPr id="3" name="Content Placeholder 2">
            <a:extLst>
              <a:ext uri="{FF2B5EF4-FFF2-40B4-BE49-F238E27FC236}">
                <a16:creationId xmlns:a16="http://schemas.microsoft.com/office/drawing/2014/main" id="{CF88E417-E27F-EDDC-39D9-896B3B907E40}"/>
              </a:ext>
            </a:extLst>
          </p:cNvPr>
          <p:cNvSpPr>
            <a:spLocks noGrp="1"/>
          </p:cNvSpPr>
          <p:nvPr>
            <p:ph idx="1"/>
          </p:nvPr>
        </p:nvSpPr>
        <p:spPr/>
        <p:txBody>
          <a:bodyPr vert="horz" lIns="91440" tIns="45720" rIns="91440" bIns="45720" rtlCol="0" anchor="t">
            <a:normAutofit/>
          </a:bodyPr>
          <a:lstStyle/>
          <a:p>
            <a:r>
              <a:rPr lang="en-US">
                <a:cs typeface="Calibri"/>
              </a:rPr>
              <a:t>Data: </a:t>
            </a:r>
            <a:r>
              <a:rPr lang="en-US">
                <a:cs typeface="Calibri"/>
                <a:hlinkClick r:id="rId2"/>
              </a:rPr>
              <a:t>Kaggle Page</a:t>
            </a:r>
            <a:endParaRPr lang="en-US">
              <a:cs typeface="Calibri"/>
            </a:endParaRPr>
          </a:p>
          <a:p>
            <a:r>
              <a:rPr lang="en-US">
                <a:cs typeface="Calibri"/>
              </a:rPr>
              <a:t>Terminology</a:t>
            </a:r>
            <a:endParaRPr lang="en-US"/>
          </a:p>
          <a:p>
            <a:pPr lvl="1"/>
            <a:r>
              <a:rPr lang="en-US">
                <a:cs typeface="Calibri"/>
                <a:hlinkClick r:id="rId3"/>
              </a:rPr>
              <a:t>Customer Segmentation &amp; Categories</a:t>
            </a:r>
            <a:endParaRPr lang="en-US">
              <a:cs typeface="Calibri"/>
            </a:endParaRPr>
          </a:p>
          <a:p>
            <a:pPr lvl="1"/>
            <a:r>
              <a:rPr lang="en-US">
                <a:cs typeface="Calibri"/>
                <a:hlinkClick r:id="rId4"/>
              </a:rPr>
              <a:t>Spending Score</a:t>
            </a:r>
            <a:endParaRPr lang="en-US">
              <a:cs typeface="Calibri"/>
            </a:endParaRPr>
          </a:p>
          <a:p>
            <a:r>
              <a:rPr lang="en-US">
                <a:cs typeface="Calibri"/>
              </a:rPr>
              <a:t>Decile Ranking in R: </a:t>
            </a:r>
            <a:r>
              <a:rPr lang="en-US">
                <a:cs typeface="Calibri"/>
                <a:hlinkClick r:id="rId5"/>
              </a:rPr>
              <a:t>dplyr</a:t>
            </a:r>
            <a:endParaRPr lang="en-US"/>
          </a:p>
          <a:p>
            <a:r>
              <a:rPr lang="en-US">
                <a:cs typeface="Calibri"/>
              </a:rPr>
              <a:t>Visualizing Missingness in R: </a:t>
            </a:r>
            <a:r>
              <a:rPr lang="en-US">
                <a:cs typeface="Calibri"/>
                <a:hlinkClick r:id="rId6"/>
              </a:rPr>
              <a:t>nianiar</a:t>
            </a:r>
            <a:endParaRPr lang="en-US">
              <a:cs typeface="Calibri"/>
            </a:endParaRPr>
          </a:p>
        </p:txBody>
      </p:sp>
    </p:spTree>
    <p:extLst>
      <p:ext uri="{BB962C8B-B14F-4D97-AF65-F5344CB8AC3E}">
        <p14:creationId xmlns:p14="http://schemas.microsoft.com/office/powerpoint/2010/main" val="91550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C452-557C-F895-3FD0-D7572BED13D7}"/>
              </a:ext>
            </a:extLst>
          </p:cNvPr>
          <p:cNvSpPr>
            <a:spLocks noGrp="1"/>
          </p:cNvSpPr>
          <p:nvPr>
            <p:ph type="title"/>
          </p:nvPr>
        </p:nvSpPr>
        <p:spPr/>
        <p:txBody>
          <a:bodyPr/>
          <a:lstStyle/>
          <a:p>
            <a:r>
              <a:rPr lang="en-US">
                <a:cs typeface="Calibri Light"/>
              </a:rPr>
              <a:t>Appendix</a:t>
            </a:r>
            <a:endParaRPr lang="en-US"/>
          </a:p>
        </p:txBody>
      </p:sp>
    </p:spTree>
    <p:extLst>
      <p:ext uri="{BB962C8B-B14F-4D97-AF65-F5344CB8AC3E}">
        <p14:creationId xmlns:p14="http://schemas.microsoft.com/office/powerpoint/2010/main" val="2731026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590B1E0F-263F-40A9-F1A6-62EC282743CD}"/>
              </a:ext>
            </a:extLst>
          </p:cNvPr>
          <p:cNvPicPr>
            <a:picLocks noChangeAspect="1"/>
          </p:cNvPicPr>
          <p:nvPr/>
        </p:nvPicPr>
        <p:blipFill>
          <a:blip r:embed="rId2"/>
          <a:stretch>
            <a:fillRect/>
          </a:stretch>
        </p:blipFill>
        <p:spPr>
          <a:xfrm>
            <a:off x="483080" y="224152"/>
            <a:ext cx="10435086" cy="6424075"/>
          </a:xfrm>
          <a:prstGeom prst="rect">
            <a:avLst/>
          </a:prstGeom>
        </p:spPr>
      </p:pic>
      <p:sp>
        <p:nvSpPr>
          <p:cNvPr id="5" name="TextBox 4">
            <a:extLst>
              <a:ext uri="{FF2B5EF4-FFF2-40B4-BE49-F238E27FC236}">
                <a16:creationId xmlns:a16="http://schemas.microsoft.com/office/drawing/2014/main" id="{DF5CBFDB-5727-78B4-E3D2-465FFEC7AA5D}"/>
              </a:ext>
            </a:extLst>
          </p:cNvPr>
          <p:cNvSpPr txBox="1"/>
          <p:nvPr/>
        </p:nvSpPr>
        <p:spPr>
          <a:xfrm>
            <a:off x="5125720" y="640080"/>
            <a:ext cx="490728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Naniar</a:t>
            </a:r>
            <a:r>
              <a:rPr lang="en-US">
                <a:cs typeface="Calibri"/>
              </a:rPr>
              <a:t> Project: </a:t>
            </a:r>
            <a:r>
              <a:rPr lang="en-US" err="1">
                <a:cs typeface="Calibri"/>
              </a:rPr>
              <a:t>gg_miss_upset</a:t>
            </a:r>
            <a:r>
              <a:rPr lang="en-US">
                <a:cs typeface="Calibri"/>
              </a:rPr>
              <a:t> Plot</a:t>
            </a:r>
            <a:endParaRPr lang="en-US"/>
          </a:p>
        </p:txBody>
      </p:sp>
    </p:spTree>
    <p:extLst>
      <p:ext uri="{BB962C8B-B14F-4D97-AF65-F5344CB8AC3E}">
        <p14:creationId xmlns:p14="http://schemas.microsoft.com/office/powerpoint/2010/main" val="3591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534D0F8-D557-4AEC-F555-22DC7F00E640}"/>
              </a:ext>
            </a:extLst>
          </p:cNvPr>
          <p:cNvPicPr>
            <a:picLocks noGrp="1" noChangeAspect="1"/>
          </p:cNvPicPr>
          <p:nvPr>
            <p:ph idx="1"/>
          </p:nvPr>
        </p:nvPicPr>
        <p:blipFill>
          <a:blip r:embed="rId2"/>
          <a:stretch>
            <a:fillRect/>
          </a:stretch>
        </p:blipFill>
        <p:spPr>
          <a:xfrm>
            <a:off x="52969" y="200025"/>
            <a:ext cx="10216621" cy="6291898"/>
          </a:xfrm>
        </p:spPr>
      </p:pic>
      <p:sp>
        <p:nvSpPr>
          <p:cNvPr id="10" name="Title 1">
            <a:extLst>
              <a:ext uri="{FF2B5EF4-FFF2-40B4-BE49-F238E27FC236}">
                <a16:creationId xmlns:a16="http://schemas.microsoft.com/office/drawing/2014/main" id="{E39275DB-6FC1-EC85-8034-1F5170DEC344}"/>
              </a:ext>
            </a:extLst>
          </p:cNvPr>
          <p:cNvSpPr txBox="1">
            <a:spLocks/>
          </p:cNvSpPr>
          <p:nvPr/>
        </p:nvSpPr>
        <p:spPr>
          <a:xfrm>
            <a:off x="9900920" y="-635"/>
            <a:ext cx="2021840" cy="28394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Missing Data Is Consistent Across Categories</a:t>
            </a:r>
          </a:p>
        </p:txBody>
      </p:sp>
    </p:spTree>
    <p:extLst>
      <p:ext uri="{BB962C8B-B14F-4D97-AF65-F5344CB8AC3E}">
        <p14:creationId xmlns:p14="http://schemas.microsoft.com/office/powerpoint/2010/main" val="108947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214FB11-DC43-1FCF-84C5-B9408699A2BB}"/>
              </a:ext>
            </a:extLst>
          </p:cNvPr>
          <p:cNvPicPr>
            <a:picLocks noGrp="1" noChangeAspect="1"/>
          </p:cNvPicPr>
          <p:nvPr>
            <p:ph idx="1"/>
          </p:nvPr>
        </p:nvPicPr>
        <p:blipFill>
          <a:blip r:embed="rId2"/>
          <a:stretch>
            <a:fillRect/>
          </a:stretch>
        </p:blipFill>
        <p:spPr>
          <a:xfrm>
            <a:off x="164729" y="260985"/>
            <a:ext cx="10257261" cy="6332538"/>
          </a:xfrm>
        </p:spPr>
      </p:pic>
      <p:sp>
        <p:nvSpPr>
          <p:cNvPr id="10" name="Title 1">
            <a:extLst>
              <a:ext uri="{FF2B5EF4-FFF2-40B4-BE49-F238E27FC236}">
                <a16:creationId xmlns:a16="http://schemas.microsoft.com/office/drawing/2014/main" id="{E39275DB-6FC1-EC85-8034-1F5170DEC344}"/>
              </a:ext>
            </a:extLst>
          </p:cNvPr>
          <p:cNvSpPr txBox="1">
            <a:spLocks/>
          </p:cNvSpPr>
          <p:nvPr/>
        </p:nvSpPr>
        <p:spPr>
          <a:xfrm>
            <a:off x="9900920" y="-635"/>
            <a:ext cx="2021840" cy="28394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Missing Data Is Consistent Across Segments</a:t>
            </a:r>
          </a:p>
        </p:txBody>
      </p:sp>
    </p:spTree>
    <p:extLst>
      <p:ext uri="{BB962C8B-B14F-4D97-AF65-F5344CB8AC3E}">
        <p14:creationId xmlns:p14="http://schemas.microsoft.com/office/powerpoint/2010/main" val="134454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p:txBody>
          <a:bodyPr/>
          <a:lstStyle/>
          <a:p>
            <a:r>
              <a:rPr lang="en-US">
                <a:cs typeface="Calibri Light"/>
              </a:rPr>
              <a:t>Key Terminology – Probably don't need</a:t>
            </a:r>
            <a:endParaRPr lang="en-US"/>
          </a:p>
        </p:txBody>
      </p:sp>
      <p:sp>
        <p:nvSpPr>
          <p:cNvPr id="3" name="Content Placeholder 2">
            <a:extLst>
              <a:ext uri="{FF2B5EF4-FFF2-40B4-BE49-F238E27FC236}">
                <a16:creationId xmlns:a16="http://schemas.microsoft.com/office/drawing/2014/main" id="{8F033447-DE39-9990-2AD0-F3B3F48CD01E}"/>
              </a:ext>
            </a:extLst>
          </p:cNvPr>
          <p:cNvSpPr>
            <a:spLocks noGrp="1"/>
          </p:cNvSpPr>
          <p:nvPr>
            <p:ph idx="1"/>
          </p:nvPr>
        </p:nvSpPr>
        <p:spPr/>
        <p:txBody>
          <a:bodyPr vert="horz" lIns="91440" tIns="45720" rIns="91440" bIns="45720" rtlCol="0" anchor="t">
            <a:normAutofit/>
          </a:bodyPr>
          <a:lstStyle/>
          <a:p>
            <a:r>
              <a:rPr lang="en-US">
                <a:cs typeface="Calibri"/>
              </a:rPr>
              <a:t>Discussion points, build off previous slide for others?</a:t>
            </a:r>
          </a:p>
          <a:p>
            <a:r>
              <a:rPr lang="en-US">
                <a:cs typeface="Calibri"/>
              </a:rPr>
              <a:t>Customer Segmentation</a:t>
            </a:r>
            <a:endParaRPr lang="en-US"/>
          </a:p>
          <a:p>
            <a:r>
              <a:rPr lang="en-US">
                <a:cs typeface="Calibri"/>
              </a:rPr>
              <a:t>Categories (Archetypes)</a:t>
            </a:r>
          </a:p>
          <a:p>
            <a:r>
              <a:rPr lang="en-US">
                <a:cs typeface="Calibri"/>
              </a:rPr>
              <a:t>Spending Score</a:t>
            </a:r>
          </a:p>
        </p:txBody>
      </p:sp>
    </p:spTree>
    <p:extLst>
      <p:ext uri="{BB962C8B-B14F-4D97-AF65-F5344CB8AC3E}">
        <p14:creationId xmlns:p14="http://schemas.microsoft.com/office/powerpoint/2010/main" val="68962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E803-F489-8EB0-DFF9-5B203BB49B65}"/>
              </a:ext>
            </a:extLst>
          </p:cNvPr>
          <p:cNvSpPr>
            <a:spLocks noGrp="1"/>
          </p:cNvSpPr>
          <p:nvPr>
            <p:ph type="title"/>
          </p:nvPr>
        </p:nvSpPr>
        <p:spPr/>
        <p:txBody>
          <a:bodyPr anchor="ctr">
            <a:normAutofit/>
          </a:bodyPr>
          <a:lstStyle/>
          <a:p>
            <a:r>
              <a:rPr lang="en-US" sz="5600" err="1">
                <a:solidFill>
                  <a:srgbClr val="92D050"/>
                </a:solidFill>
                <a:cs typeface="Calibri Light"/>
              </a:rPr>
              <a:t>Overview</a:t>
            </a:r>
            <a:r>
              <a:rPr lang="en-US" sz="5600" err="1">
                <a:solidFill>
                  <a:srgbClr val="FFFFFF"/>
                </a:solidFill>
                <a:cs typeface="Calibri Light"/>
              </a:rPr>
              <a:t>verview</a:t>
            </a:r>
            <a:endParaRPr lang="en-US" sz="5600">
              <a:solidFill>
                <a:srgbClr val="FFFFFF"/>
              </a:solidFill>
            </a:endParaRPr>
          </a:p>
        </p:txBody>
      </p:sp>
      <p:sp>
        <p:nvSpPr>
          <p:cNvPr id="3" name="Content Placeholder 2">
            <a:extLst>
              <a:ext uri="{FF2B5EF4-FFF2-40B4-BE49-F238E27FC236}">
                <a16:creationId xmlns:a16="http://schemas.microsoft.com/office/drawing/2014/main" id="{A2DDF658-1828-C0D1-89B6-E4E2187C9434}"/>
              </a:ext>
            </a:extLst>
          </p:cNvPr>
          <p:cNvSpPr>
            <a:spLocks noGrp="1"/>
          </p:cNvSpPr>
          <p:nvPr>
            <p:ph idx="1"/>
          </p:nvPr>
        </p:nvSpPr>
        <p:spPr/>
        <p:txBody>
          <a:bodyPr vert="horz" lIns="91440" tIns="45720" rIns="91440" bIns="45720" rtlCol="0" anchor="ctr">
            <a:normAutofit/>
          </a:bodyPr>
          <a:lstStyle/>
          <a:p>
            <a:r>
              <a:rPr lang="en-US" sz="2000">
                <a:solidFill>
                  <a:schemeClr val="tx1">
                    <a:alpha val="80000"/>
                  </a:schemeClr>
                </a:solidFill>
                <a:ea typeface="+mn-lt"/>
                <a:cs typeface="+mn-lt"/>
              </a:rPr>
              <a:t>An automobile company has plans to enter new markets with their existing products (P1, P2, P3, P4, and P5). </a:t>
            </a:r>
          </a:p>
          <a:p>
            <a:endParaRPr lang="en-US" sz="2000">
              <a:solidFill>
                <a:schemeClr val="tx1">
                  <a:alpha val="80000"/>
                </a:schemeClr>
              </a:solidFill>
              <a:ea typeface="+mn-lt"/>
              <a:cs typeface="+mn-lt"/>
            </a:endParaRPr>
          </a:p>
          <a:p>
            <a:r>
              <a:rPr lang="en-US" sz="2000">
                <a:solidFill>
                  <a:schemeClr val="tx1">
                    <a:alpha val="80000"/>
                  </a:schemeClr>
                </a:solidFill>
                <a:ea typeface="+mn-lt"/>
                <a:cs typeface="+mn-lt"/>
              </a:rPr>
              <a:t>In their existing market, the sales team has classified all customers into 4 segments (A, B, C, D ). </a:t>
            </a:r>
          </a:p>
          <a:p>
            <a:endParaRPr lang="en-US" sz="2000">
              <a:solidFill>
                <a:schemeClr val="tx1">
                  <a:alpha val="80000"/>
                </a:schemeClr>
              </a:solidFill>
              <a:ea typeface="+mn-lt"/>
              <a:cs typeface="+mn-lt"/>
            </a:endParaRPr>
          </a:p>
          <a:p>
            <a:r>
              <a:rPr lang="en-US" sz="2000">
                <a:solidFill>
                  <a:schemeClr val="tx1">
                    <a:alpha val="80000"/>
                  </a:schemeClr>
                </a:solidFill>
                <a:ea typeface="+mn-lt"/>
                <a:cs typeface="+mn-lt"/>
              </a:rPr>
              <a:t>They plan to use the same strategy for the new markets and have identified 2627 new potential customers.</a:t>
            </a:r>
            <a:endParaRPr lang="en-US" sz="2000">
              <a:solidFill>
                <a:schemeClr val="tx1">
                  <a:alpha val="80000"/>
                </a:schemeClr>
              </a:solidFill>
              <a:cs typeface="Calibri"/>
            </a:endParaRPr>
          </a:p>
          <a:p>
            <a:endParaRPr lang="en-US" sz="2000">
              <a:solidFill>
                <a:schemeClr val="tx1">
                  <a:alpha val="80000"/>
                </a:schemeClr>
              </a:solidFill>
              <a:cs typeface="Calibri"/>
            </a:endParaRPr>
          </a:p>
        </p:txBody>
      </p:sp>
    </p:spTree>
    <p:extLst>
      <p:ext uri="{BB962C8B-B14F-4D97-AF65-F5344CB8AC3E}">
        <p14:creationId xmlns:p14="http://schemas.microsoft.com/office/powerpoint/2010/main" val="259899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CBA1-4A5D-7656-B73F-D0B6BD3BE2C2}"/>
              </a:ext>
            </a:extLst>
          </p:cNvPr>
          <p:cNvSpPr>
            <a:spLocks noGrp="1"/>
          </p:cNvSpPr>
          <p:nvPr>
            <p:ph type="title"/>
          </p:nvPr>
        </p:nvSpPr>
        <p:spPr>
          <a:xfrm>
            <a:off x="621830" y="73495"/>
            <a:ext cx="10515600" cy="1023005"/>
          </a:xfrm>
        </p:spPr>
        <p:txBody>
          <a:bodyPr>
            <a:normAutofit/>
          </a:bodyPr>
          <a:lstStyle/>
          <a:p>
            <a:r>
              <a:rPr lang="en-US">
                <a:cs typeface="Calibri Light"/>
              </a:rPr>
              <a:t>About the Data </a:t>
            </a:r>
            <a:br>
              <a:rPr lang="en-US">
                <a:cs typeface="Calibri Light"/>
              </a:rPr>
            </a:br>
            <a:r>
              <a:rPr lang="en-US" sz="1200">
                <a:cs typeface="Calibri Light"/>
              </a:rPr>
              <a:t>This dataset contains 10 demographic features and target class, Customer Segmentation: A, B, C, D for over 8,000 observations. </a:t>
            </a:r>
            <a:endParaRPr lang="en-US">
              <a:cs typeface="Calibri Light"/>
            </a:endParaRPr>
          </a:p>
        </p:txBody>
      </p:sp>
      <p:pic>
        <p:nvPicPr>
          <p:cNvPr id="7" name="Picture 7">
            <a:extLst>
              <a:ext uri="{FF2B5EF4-FFF2-40B4-BE49-F238E27FC236}">
                <a16:creationId xmlns:a16="http://schemas.microsoft.com/office/drawing/2014/main" id="{58E67E20-E7C6-4B63-42C7-DDD06BBCE252}"/>
              </a:ext>
            </a:extLst>
          </p:cNvPr>
          <p:cNvPicPr>
            <a:picLocks noGrp="1" noChangeAspect="1"/>
          </p:cNvPicPr>
          <p:nvPr>
            <p:ph idx="1"/>
          </p:nvPr>
        </p:nvPicPr>
        <p:blipFill>
          <a:blip r:embed="rId3"/>
          <a:stretch>
            <a:fillRect/>
          </a:stretch>
        </p:blipFill>
        <p:spPr>
          <a:xfrm>
            <a:off x="523629" y="1454382"/>
            <a:ext cx="7287381" cy="3866441"/>
          </a:xfrm>
        </p:spPr>
      </p:pic>
    </p:spTree>
    <p:extLst>
      <p:ext uri="{BB962C8B-B14F-4D97-AF65-F5344CB8AC3E}">
        <p14:creationId xmlns:p14="http://schemas.microsoft.com/office/powerpoint/2010/main" val="204531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112F-F0D6-463D-4063-41D00C54E91D}"/>
              </a:ext>
            </a:extLst>
          </p:cNvPr>
          <p:cNvSpPr>
            <a:spLocks noGrp="1"/>
          </p:cNvSpPr>
          <p:nvPr>
            <p:ph type="title"/>
          </p:nvPr>
        </p:nvSpPr>
        <p:spPr/>
        <p:txBody>
          <a:bodyPr/>
          <a:lstStyle/>
          <a:p>
            <a:r>
              <a:rPr lang="en-US">
                <a:cs typeface="Calibri Light"/>
              </a:rPr>
              <a:t>Methodology – Not needed</a:t>
            </a:r>
            <a:endParaRPr lang="en-US"/>
          </a:p>
        </p:txBody>
      </p:sp>
      <p:sp>
        <p:nvSpPr>
          <p:cNvPr id="3" name="Content Placeholder 2">
            <a:extLst>
              <a:ext uri="{FF2B5EF4-FFF2-40B4-BE49-F238E27FC236}">
                <a16:creationId xmlns:a16="http://schemas.microsoft.com/office/drawing/2014/main" id="{8F033447-DE39-9990-2AD0-F3B3F48CD01E}"/>
              </a:ext>
            </a:extLst>
          </p:cNvPr>
          <p:cNvSpPr>
            <a:spLocks noGrp="1"/>
          </p:cNvSpPr>
          <p:nvPr>
            <p:ph idx="1"/>
          </p:nvPr>
        </p:nvSpPr>
        <p:spPr/>
        <p:txBody>
          <a:bodyPr vert="horz" lIns="91440" tIns="45720" rIns="91440" bIns="45720" rtlCol="0" anchor="t">
            <a:normAutofit/>
          </a:bodyPr>
          <a:lstStyle/>
          <a:p>
            <a:r>
              <a:rPr lang="en-US">
                <a:cs typeface="Calibri"/>
              </a:rPr>
              <a:t>Data Preparation</a:t>
            </a:r>
          </a:p>
          <a:p>
            <a:r>
              <a:rPr lang="en-US">
                <a:cs typeface="Calibri"/>
              </a:rPr>
              <a:t>Exploratory Data Analysis</a:t>
            </a:r>
          </a:p>
          <a:p>
            <a:pPr lvl="1"/>
            <a:r>
              <a:rPr lang="en-US">
                <a:cs typeface="Calibri"/>
              </a:rPr>
              <a:t>Visual &amp; Statistical Trend Discovery</a:t>
            </a:r>
          </a:p>
          <a:p>
            <a:pPr lvl="1"/>
            <a:r>
              <a:rPr lang="en-US">
                <a:cs typeface="Calibri"/>
              </a:rPr>
              <a:t>Association Rule Mining</a:t>
            </a:r>
          </a:p>
          <a:p>
            <a:pPr lvl="1"/>
            <a:r>
              <a:rPr lang="en-US">
                <a:cs typeface="Calibri"/>
              </a:rPr>
              <a:t>Clustering</a:t>
            </a:r>
          </a:p>
          <a:p>
            <a:r>
              <a:rPr lang="en-US">
                <a:cs typeface="Calibri"/>
              </a:rPr>
              <a:t>Classification</a:t>
            </a:r>
          </a:p>
        </p:txBody>
      </p:sp>
    </p:spTree>
    <p:extLst>
      <p:ext uri="{BB962C8B-B14F-4D97-AF65-F5344CB8AC3E}">
        <p14:creationId xmlns:p14="http://schemas.microsoft.com/office/powerpoint/2010/main" val="279737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1FA1-BF45-03DE-B75C-9A8DDC052F1A}"/>
              </a:ext>
            </a:extLst>
          </p:cNvPr>
          <p:cNvSpPr>
            <a:spLocks noGrp="1"/>
          </p:cNvSpPr>
          <p:nvPr>
            <p:ph type="title"/>
          </p:nvPr>
        </p:nvSpPr>
        <p:spPr/>
        <p:txBody>
          <a:bodyPr/>
          <a:lstStyle/>
          <a:p>
            <a:r>
              <a:rPr lang="en-US">
                <a:cs typeface="Calibri Light"/>
              </a:rPr>
              <a:t>Data Preparation</a:t>
            </a:r>
            <a:endParaRPr lang="en-US"/>
          </a:p>
        </p:txBody>
      </p:sp>
      <p:sp>
        <p:nvSpPr>
          <p:cNvPr id="3" name="Content Placeholder 2">
            <a:extLst>
              <a:ext uri="{FF2B5EF4-FFF2-40B4-BE49-F238E27FC236}">
                <a16:creationId xmlns:a16="http://schemas.microsoft.com/office/drawing/2014/main" id="{CF88E417-E27F-EDDC-39D9-896B3B907E40}"/>
              </a:ext>
            </a:extLst>
          </p:cNvPr>
          <p:cNvSpPr>
            <a:spLocks noGrp="1"/>
          </p:cNvSpPr>
          <p:nvPr>
            <p:ph idx="1"/>
          </p:nvPr>
        </p:nvSpPr>
        <p:spPr/>
        <p:txBody>
          <a:bodyPr vert="horz" lIns="91440" tIns="45720" rIns="91440" bIns="45720" rtlCol="0" anchor="t">
            <a:normAutofit/>
          </a:bodyPr>
          <a:lstStyle/>
          <a:p>
            <a:r>
              <a:rPr lang="en-US">
                <a:cs typeface="Calibri"/>
              </a:rPr>
              <a:t>Character Columns to Nominal</a:t>
            </a:r>
          </a:p>
          <a:p>
            <a:r>
              <a:rPr lang="en-US">
                <a:cs typeface="Calibri"/>
              </a:rPr>
              <a:t>Integer-Ranged Columns to Ordinal</a:t>
            </a:r>
          </a:p>
          <a:p>
            <a:r>
              <a:rPr lang="en-US">
                <a:cs typeface="Calibri"/>
              </a:rPr>
              <a:t>Bin Age Column &amp; Convert to Ordinal</a:t>
            </a:r>
          </a:p>
          <a:p>
            <a:r>
              <a:rPr lang="en-US">
                <a:cs typeface="Calibri"/>
              </a:rPr>
              <a:t>Yes/No Response-Based Columns to Boolean</a:t>
            </a:r>
          </a:p>
          <a:p>
            <a:r>
              <a:rPr lang="en-US">
                <a:cs typeface="Calibri"/>
              </a:rPr>
              <a:t>Missing Data</a:t>
            </a:r>
          </a:p>
          <a:p>
            <a:pPr lvl="1"/>
            <a:r>
              <a:rPr lang="en-US">
                <a:cs typeface="Calibri"/>
              </a:rPr>
              <a:t>Is the present missing values correlated between columns?</a:t>
            </a:r>
          </a:p>
          <a:p>
            <a:pPr lvl="1"/>
            <a:r>
              <a:rPr lang="en-US">
                <a:cs typeface="Calibri"/>
              </a:rPr>
              <a:t>If missing values are removed, will doing so impact the customer segmentation and category columns in an imbalanced manner?</a:t>
            </a:r>
          </a:p>
        </p:txBody>
      </p:sp>
    </p:spTree>
    <p:extLst>
      <p:ext uri="{BB962C8B-B14F-4D97-AF65-F5344CB8AC3E}">
        <p14:creationId xmlns:p14="http://schemas.microsoft.com/office/powerpoint/2010/main" val="60233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651-7CE9-BAFE-7661-F878B09C5EFC}"/>
              </a:ext>
            </a:extLst>
          </p:cNvPr>
          <p:cNvSpPr>
            <a:spLocks noGrp="1"/>
          </p:cNvSpPr>
          <p:nvPr>
            <p:ph type="title"/>
          </p:nvPr>
        </p:nvSpPr>
        <p:spPr/>
        <p:txBody>
          <a:bodyPr/>
          <a:lstStyle/>
          <a:p>
            <a:r>
              <a:rPr lang="en-US">
                <a:cs typeface="Calibri Light"/>
              </a:rPr>
              <a:t>Exploring Missing Values</a:t>
            </a:r>
            <a:endParaRPr lang="en-US"/>
          </a:p>
        </p:txBody>
      </p:sp>
      <p:graphicFrame>
        <p:nvGraphicFramePr>
          <p:cNvPr id="5" name="Table 5">
            <a:extLst>
              <a:ext uri="{FF2B5EF4-FFF2-40B4-BE49-F238E27FC236}">
                <a16:creationId xmlns:a16="http://schemas.microsoft.com/office/drawing/2014/main" id="{9935A722-8C50-16B4-4BF3-4B641D084F19}"/>
              </a:ext>
            </a:extLst>
          </p:cNvPr>
          <p:cNvGraphicFramePr>
            <a:graphicFrameLocks noGrp="1"/>
          </p:cNvGraphicFramePr>
          <p:nvPr>
            <p:ph idx="1"/>
            <p:extLst>
              <p:ext uri="{D42A27DB-BD31-4B8C-83A1-F6EECF244321}">
                <p14:modId xmlns:p14="http://schemas.microsoft.com/office/powerpoint/2010/main" val="2132799221"/>
              </p:ext>
            </p:extLst>
          </p:nvPr>
        </p:nvGraphicFramePr>
        <p:xfrm>
          <a:off x="677863" y="2160588"/>
          <a:ext cx="8596312" cy="2966718"/>
        </p:xfrm>
        <a:graphic>
          <a:graphicData uri="http://schemas.openxmlformats.org/drawingml/2006/table">
            <a:tbl>
              <a:tblPr firstRow="1" bandRow="1">
                <a:tableStyleId>{C083E6E3-FA7D-4D7B-A595-EF9225AFEA82}</a:tableStyleId>
              </a:tblPr>
              <a:tblGrid>
                <a:gridCol w="4298156">
                  <a:extLst>
                    <a:ext uri="{9D8B030D-6E8A-4147-A177-3AD203B41FA5}">
                      <a16:colId xmlns:a16="http://schemas.microsoft.com/office/drawing/2014/main" val="2175781302"/>
                    </a:ext>
                  </a:extLst>
                </a:gridCol>
                <a:gridCol w="4298156">
                  <a:extLst>
                    <a:ext uri="{9D8B030D-6E8A-4147-A177-3AD203B41FA5}">
                      <a16:colId xmlns:a16="http://schemas.microsoft.com/office/drawing/2014/main" val="3700828134"/>
                    </a:ext>
                  </a:extLst>
                </a:gridCol>
              </a:tblGrid>
              <a:tr h="370840">
                <a:tc>
                  <a:txBody>
                    <a:bodyPr/>
                    <a:lstStyle/>
                    <a:p>
                      <a:pPr lvl="0">
                        <a:buNone/>
                      </a:pPr>
                      <a:r>
                        <a:rPr lang="en-US"/>
                        <a:t>Column Name</a:t>
                      </a:r>
                    </a:p>
                  </a:txBody>
                  <a:tcPr marL="74750" marR="74750"/>
                </a:tc>
                <a:tc>
                  <a:txBody>
                    <a:bodyPr/>
                    <a:lstStyle/>
                    <a:p>
                      <a:r>
                        <a:rPr lang="en-US"/>
                        <a:t>Percent of Rows Missing Data</a:t>
                      </a:r>
                    </a:p>
                  </a:txBody>
                  <a:tcPr marL="74750" marR="74750"/>
                </a:tc>
                <a:extLst>
                  <a:ext uri="{0D108BD9-81ED-4DB2-BD59-A6C34878D82A}">
                    <a16:rowId xmlns:a16="http://schemas.microsoft.com/office/drawing/2014/main" val="2388896425"/>
                  </a:ext>
                </a:extLst>
              </a:tr>
              <a:tr h="370840">
                <a:tc>
                  <a:txBody>
                    <a:bodyPr/>
                    <a:lstStyle/>
                    <a:p>
                      <a:r>
                        <a:rPr lang="en-US"/>
                        <a:t>Work Experience</a:t>
                      </a:r>
                    </a:p>
                  </a:txBody>
                  <a:tcPr marL="74750" marR="74750"/>
                </a:tc>
                <a:tc>
                  <a:txBody>
                    <a:bodyPr/>
                    <a:lstStyle/>
                    <a:p>
                      <a:r>
                        <a:rPr lang="en-US"/>
                        <a:t>10.3 %</a:t>
                      </a:r>
                    </a:p>
                  </a:txBody>
                  <a:tcPr marL="74750" marR="74750"/>
                </a:tc>
                <a:extLst>
                  <a:ext uri="{0D108BD9-81ED-4DB2-BD59-A6C34878D82A}">
                    <a16:rowId xmlns:a16="http://schemas.microsoft.com/office/drawing/2014/main" val="2087906502"/>
                  </a:ext>
                </a:extLst>
              </a:tr>
              <a:tr h="370840">
                <a:tc>
                  <a:txBody>
                    <a:bodyPr/>
                    <a:lstStyle/>
                    <a:p>
                      <a:r>
                        <a:rPr lang="en-US"/>
                        <a:t>Family Size</a:t>
                      </a:r>
                    </a:p>
                  </a:txBody>
                  <a:tcPr marL="74750" marR="74750"/>
                </a:tc>
                <a:tc>
                  <a:txBody>
                    <a:bodyPr/>
                    <a:lstStyle/>
                    <a:p>
                      <a:r>
                        <a:rPr lang="en-US"/>
                        <a:t>4.2%</a:t>
                      </a:r>
                    </a:p>
                  </a:txBody>
                  <a:tcPr marL="74750" marR="74750"/>
                </a:tc>
                <a:extLst>
                  <a:ext uri="{0D108BD9-81ED-4DB2-BD59-A6C34878D82A}">
                    <a16:rowId xmlns:a16="http://schemas.microsoft.com/office/drawing/2014/main" val="2330395132"/>
                  </a:ext>
                </a:extLst>
              </a:tr>
              <a:tr h="370839">
                <a:tc>
                  <a:txBody>
                    <a:bodyPr/>
                    <a:lstStyle/>
                    <a:p>
                      <a:pPr lvl="0">
                        <a:buNone/>
                      </a:pPr>
                      <a:r>
                        <a:rPr lang="en-US"/>
                        <a:t>Ever Married</a:t>
                      </a:r>
                    </a:p>
                  </a:txBody>
                  <a:tcPr marL="74750" marR="74750"/>
                </a:tc>
                <a:tc>
                  <a:txBody>
                    <a:bodyPr/>
                    <a:lstStyle/>
                    <a:p>
                      <a:pPr lvl="0">
                        <a:buNone/>
                      </a:pPr>
                      <a:r>
                        <a:rPr lang="en-US"/>
                        <a:t>1.7%</a:t>
                      </a:r>
                    </a:p>
                  </a:txBody>
                  <a:tcPr marL="74750" marR="74750"/>
                </a:tc>
                <a:extLst>
                  <a:ext uri="{0D108BD9-81ED-4DB2-BD59-A6C34878D82A}">
                    <a16:rowId xmlns:a16="http://schemas.microsoft.com/office/drawing/2014/main" val="3804695591"/>
                  </a:ext>
                </a:extLst>
              </a:tr>
              <a:tr h="370840">
                <a:tc>
                  <a:txBody>
                    <a:bodyPr/>
                    <a:lstStyle/>
                    <a:p>
                      <a:r>
                        <a:rPr lang="en-US"/>
                        <a:t>Profession</a:t>
                      </a:r>
                    </a:p>
                  </a:txBody>
                  <a:tcPr marL="74750" marR="74750"/>
                </a:tc>
                <a:tc>
                  <a:txBody>
                    <a:bodyPr/>
                    <a:lstStyle/>
                    <a:p>
                      <a:r>
                        <a:rPr lang="en-US"/>
                        <a:t>1.5%</a:t>
                      </a:r>
                    </a:p>
                  </a:txBody>
                  <a:tcPr marL="74750" marR="74750"/>
                </a:tc>
                <a:extLst>
                  <a:ext uri="{0D108BD9-81ED-4DB2-BD59-A6C34878D82A}">
                    <a16:rowId xmlns:a16="http://schemas.microsoft.com/office/drawing/2014/main" val="1107917509"/>
                  </a:ext>
                </a:extLst>
              </a:tr>
              <a:tr h="370840">
                <a:tc>
                  <a:txBody>
                    <a:bodyPr/>
                    <a:lstStyle/>
                    <a:p>
                      <a:r>
                        <a:rPr lang="en-US"/>
                        <a:t>Graduated</a:t>
                      </a:r>
                    </a:p>
                  </a:txBody>
                  <a:tcPr marL="74750" marR="74750"/>
                </a:tc>
                <a:tc>
                  <a:txBody>
                    <a:bodyPr/>
                    <a:lstStyle/>
                    <a:p>
                      <a:r>
                        <a:rPr lang="en-US"/>
                        <a:t>1.0%</a:t>
                      </a:r>
                    </a:p>
                  </a:txBody>
                  <a:tcPr marL="74750" marR="74750"/>
                </a:tc>
                <a:extLst>
                  <a:ext uri="{0D108BD9-81ED-4DB2-BD59-A6C34878D82A}">
                    <a16:rowId xmlns:a16="http://schemas.microsoft.com/office/drawing/2014/main" val="3150544417"/>
                  </a:ext>
                </a:extLst>
              </a:tr>
              <a:tr h="370840">
                <a:tc>
                  <a:txBody>
                    <a:bodyPr/>
                    <a:lstStyle/>
                    <a:p>
                      <a:r>
                        <a:rPr lang="en-US"/>
                        <a:t>Spending Score</a:t>
                      </a:r>
                    </a:p>
                  </a:txBody>
                  <a:tcPr marL="74750" marR="74750"/>
                </a:tc>
                <a:tc>
                  <a:txBody>
                    <a:bodyPr/>
                    <a:lstStyle/>
                    <a:p>
                      <a:r>
                        <a:rPr lang="en-US"/>
                        <a:t>0.9%</a:t>
                      </a:r>
                    </a:p>
                  </a:txBody>
                  <a:tcPr marL="74750" marR="74750"/>
                </a:tc>
                <a:extLst>
                  <a:ext uri="{0D108BD9-81ED-4DB2-BD59-A6C34878D82A}">
                    <a16:rowId xmlns:a16="http://schemas.microsoft.com/office/drawing/2014/main" val="2333289263"/>
                  </a:ext>
                </a:extLst>
              </a:tr>
              <a:tr h="370839">
                <a:tc>
                  <a:txBody>
                    <a:bodyPr/>
                    <a:lstStyle/>
                    <a:p>
                      <a:pPr lvl="0">
                        <a:buNone/>
                      </a:pPr>
                      <a:r>
                        <a:rPr lang="en-US" b="1"/>
                        <a:t>Total Rows Impacted</a:t>
                      </a:r>
                    </a:p>
                  </a:txBody>
                  <a:tcPr marL="74750" marR="74750"/>
                </a:tc>
                <a:tc>
                  <a:txBody>
                    <a:bodyPr/>
                    <a:lstStyle/>
                    <a:p>
                      <a:pPr lvl="0">
                        <a:buNone/>
                      </a:pPr>
                      <a:r>
                        <a:rPr lang="en-US" b="1"/>
                        <a:t>17.4%</a:t>
                      </a:r>
                    </a:p>
                  </a:txBody>
                  <a:tcPr marL="74750" marR="74750"/>
                </a:tc>
                <a:extLst>
                  <a:ext uri="{0D108BD9-81ED-4DB2-BD59-A6C34878D82A}">
                    <a16:rowId xmlns:a16="http://schemas.microsoft.com/office/drawing/2014/main" val="370809594"/>
                  </a:ext>
                </a:extLst>
              </a:tr>
            </a:tbl>
          </a:graphicData>
        </a:graphic>
      </p:graphicFrame>
    </p:spTree>
    <p:extLst>
      <p:ext uri="{BB962C8B-B14F-4D97-AF65-F5344CB8AC3E}">
        <p14:creationId xmlns:p14="http://schemas.microsoft.com/office/powerpoint/2010/main" val="20868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D488-7F78-73FA-C78C-357E3AF9FD7A}"/>
              </a:ext>
            </a:extLst>
          </p:cNvPr>
          <p:cNvSpPr>
            <a:spLocks noGrp="1"/>
          </p:cNvSpPr>
          <p:nvPr>
            <p:ph type="ctrTitle"/>
          </p:nvPr>
        </p:nvSpPr>
        <p:spPr/>
        <p:txBody>
          <a:bodyPr/>
          <a:lstStyle/>
          <a:p>
            <a:r>
              <a:rPr lang="en-US">
                <a:cs typeface="Calibri Light"/>
              </a:rPr>
              <a:t>Exploring Trends in Training Data</a:t>
            </a:r>
            <a:endParaRPr lang="en-US"/>
          </a:p>
        </p:txBody>
      </p:sp>
    </p:spTree>
    <p:extLst>
      <p:ext uri="{BB962C8B-B14F-4D97-AF65-F5344CB8AC3E}">
        <p14:creationId xmlns:p14="http://schemas.microsoft.com/office/powerpoint/2010/main" val="2572505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{4F1B2895-5EBE-8140-B6C5-03ECBCCA2978}tf10001060</Template>
  <Application>Microsoft Office PowerPoint</Application>
  <PresentationFormat>Widescreen</PresentationFormat>
  <Slides>26</Slides>
  <Notes>17</Notes>
  <HiddenSlides>2</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Exploring New Customer Markets</vt:lpstr>
      <vt:lpstr>Customer Segmentation </vt:lpstr>
      <vt:lpstr>Key Terminology – Probably don't need</vt:lpstr>
      <vt:lpstr>Overviewverview</vt:lpstr>
      <vt:lpstr>About the Data  This dataset contains 10 demographic features and target class, Customer Segmentation: A, B, C, D for over 8,000 observations. </vt:lpstr>
      <vt:lpstr>Methodology – Not needed</vt:lpstr>
      <vt:lpstr>Data Preparation</vt:lpstr>
      <vt:lpstr>Exploring Missing Values</vt:lpstr>
      <vt:lpstr>Exploring Trends in Training Data</vt:lpstr>
      <vt:lpstr>Customers by Category Are Skewed</vt:lpstr>
      <vt:lpstr>Age &amp; Spending Score Offer Distinguishable Differences Between Segments</vt:lpstr>
      <vt:lpstr>Client Base Predominately Consists of Artists</vt:lpstr>
      <vt:lpstr>Profession Distinguishes Segments</vt:lpstr>
      <vt:lpstr>Clientss Shown to have Smaller Families On Average</vt:lpstr>
      <vt:lpstr>PowerPoint Presentation</vt:lpstr>
      <vt:lpstr>Models and Methods</vt:lpstr>
      <vt:lpstr>Associate Rule Mining </vt:lpstr>
      <vt:lpstr>Clustering EDA</vt:lpstr>
      <vt:lpstr>Clustering EDA</vt:lpstr>
      <vt:lpstr>Clustering EDA</vt:lpstr>
      <vt:lpstr>Classification Overview</vt:lpstr>
      <vt:lpstr>Resources</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2022-11-06T23:02:43Z</dcterms:created>
  <dcterms:modified xsi:type="dcterms:W3CDTF">2022-11-09T17:57:15Z</dcterms:modified>
</cp:coreProperties>
</file>