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924ef713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924ef71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cc40ee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cc40ee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924ef71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924ef71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1d0d89bc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1d0d89bc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d0d89bc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1d0d89b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1d0d89bc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1d0d89bc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924ef71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924ef71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24ef7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24ef7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24ef71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924ef71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924ef71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924ef71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9c0070ca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9c0070ca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cc40ee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cc40ee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24ef71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24ef71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24ef71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924ef71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9c0070c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9c0070c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sansuthi/gapminder-internet" TargetMode="External"/><Relationship Id="rId4" Type="http://schemas.openxmlformats.org/officeDocument/2006/relationships/hyperlink" Target="https://www.kaggle.com/datasets/mathurinache/world-happiness-report" TargetMode="External"/><Relationship Id="rId5" Type="http://schemas.openxmlformats.org/officeDocument/2006/relationships/hyperlink" Target="https://www.kaggle.com/datasets/mathurinache/world-happiness-report" TargetMode="External"/><Relationship Id="rId6" Type="http://schemas.openxmlformats.org/officeDocument/2006/relationships/hyperlink" Target="https://www.kaggle.com/datasets/statchaitya/country-to-contin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6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</a:t>
            </a:r>
            <a:r>
              <a:rPr lang="en"/>
              <a:t>Happiness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Furlong, Adam Vajdak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table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61300" y="968225"/>
            <a:ext cx="23739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is a correlation </a:t>
            </a:r>
            <a:r>
              <a:rPr lang="en">
                <a:solidFill>
                  <a:schemeClr val="dk1"/>
                </a:solidFill>
              </a:rPr>
              <a:t>temple</a:t>
            </a:r>
            <a:r>
              <a:rPr lang="en">
                <a:solidFill>
                  <a:schemeClr val="dk1"/>
                </a:solidFill>
              </a:rPr>
              <a:t> using the kendall 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5108375" y="1965150"/>
            <a:ext cx="2223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Next </a:t>
            </a:r>
            <a:r>
              <a:rPr lang="en" sz="1800">
                <a:solidFill>
                  <a:schemeClr val="dk1"/>
                </a:solidFill>
              </a:rPr>
              <a:t>is a correlation temple using the pearson method.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63" y="0"/>
            <a:ext cx="202882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913" y="286575"/>
            <a:ext cx="20478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Happiness and Income by Continent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87875"/>
            <a:ext cx="26349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Grouping each country into continents gives a more macro view of Happiness and Income.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Both graphs show a similar trend although income has a steep drop off after Europe and Asia and Americas is reversed.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74" y="2571725"/>
            <a:ext cx="2959250" cy="23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371" y="1060983"/>
            <a:ext cx="2311475" cy="1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814" y="1060975"/>
            <a:ext cx="2583412" cy="1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826" y="2571725"/>
            <a:ext cx="2894300" cy="2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Happiness and Income by Continent (Continued)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6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Overlapping Happiness and Income shows correlation although Happiness moves slightly with </a:t>
            </a:r>
            <a:r>
              <a:rPr lang="en">
                <a:solidFill>
                  <a:schemeClr val="dk1"/>
                </a:solidFill>
              </a:rPr>
              <a:t>large</a:t>
            </a:r>
            <a:r>
              <a:rPr lang="en">
                <a:solidFill>
                  <a:schemeClr val="dk1"/>
                </a:solidFill>
              </a:rPr>
              <a:t> moves in income.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income is not the only component to Happiness which is reflected here.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600" y="1330450"/>
            <a:ext cx="4354025" cy="306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by Region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45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Deeper dive into region shows a more specific view of where people are most happy.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 four include: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Australia</a:t>
            </a:r>
            <a:r>
              <a:rPr lang="en">
                <a:solidFill>
                  <a:schemeClr val="dk1"/>
                </a:solidFill>
              </a:rPr>
              <a:t> and New Zealand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Western Europe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Northern Europe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Northern America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25" y="1017725"/>
            <a:ext cx="3657874" cy="3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Internet Usage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0" y="1152475"/>
            <a:ext cx="20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Same top 4 as Happiness.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Although income decreases among top 4, internet remains competitive.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02" y="1152475"/>
            <a:ext cx="3647275" cy="37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375" y="1152475"/>
            <a:ext cx="3370629" cy="37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Happiness is not just determined by one factor, although some are more important than others.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happiest countries are Finland,Denmark,Iceland,Switzerland, and the Netherlands.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factor that supports happiness the most in countries is Social Support.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followed by GDP, income, and internet user rate.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 and income do have a correlation with Happiness although it is not as strong as we thought it does seem to affect it to a degree. 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94475" y="106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Global Internet Usage: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https://www.kaggle.com/datasets/sansuthi/gapminder-internet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World Happiness Report: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ttps://www.kaggle.com/datasets/mathurinache/world-happiness-report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Countries to continent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https://www.kaggle.com/datasets/statchaitya/country-to-continent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combining three </a:t>
            </a:r>
            <a:r>
              <a:rPr lang="en">
                <a:solidFill>
                  <a:schemeClr val="dk1"/>
                </a:solidFill>
              </a:rPr>
              <a:t>datasets</a:t>
            </a:r>
            <a:r>
              <a:rPr lang="en">
                <a:solidFill>
                  <a:schemeClr val="dk1"/>
                </a:solidFill>
              </a:rPr>
              <a:t> from kaggle for an exploratory view of global causes for happiness.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Data: World H</a:t>
            </a:r>
            <a:r>
              <a:rPr lang="en">
                <a:solidFill>
                  <a:schemeClr val="dk1"/>
                </a:solidFill>
              </a:rPr>
              <a:t>appiness Report 2022,</a:t>
            </a:r>
            <a:r>
              <a:rPr lang="en">
                <a:solidFill>
                  <a:schemeClr val="dk1"/>
                </a:solidFill>
              </a:rPr>
              <a:t> Internet Usage and Country Continents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be joining these three datasets by Country name which will provide us with one final data frame containing Happiness variables, Internet usage and the </a:t>
            </a:r>
            <a:r>
              <a:rPr lang="en">
                <a:solidFill>
                  <a:schemeClr val="dk1"/>
                </a:solidFill>
              </a:rPr>
              <a:t>continent and region that the country belongs 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8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9200" y="114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countries are the happiest?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regions are the happiest?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 factors contribute to happiness?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Internet usage play a role in a country's happiness score?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personal income play a role in happiness score?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a quick look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1017725"/>
            <a:ext cx="8582050" cy="3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use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6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average out of 100 people have internet access.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USA is ranked 26th with 74.2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Urban pop is a % of people </a:t>
            </a:r>
            <a:r>
              <a:rPr lang="en">
                <a:solidFill>
                  <a:schemeClr val="dk1"/>
                </a:solidFill>
              </a:rPr>
              <a:t>living</a:t>
            </a:r>
            <a:r>
              <a:rPr lang="en">
                <a:solidFill>
                  <a:schemeClr val="dk1"/>
                </a:solidFill>
              </a:rPr>
              <a:t> in urban areas as defined by national offices.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Income is GDP without cost of living  taken into account.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920" y="0"/>
            <a:ext cx="48699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Summary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0194"/>
            <a:ext cx="9143999" cy="387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/H</a:t>
            </a:r>
            <a:r>
              <a:rPr lang="en"/>
              <a:t>appiness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13" y="572700"/>
            <a:ext cx="58578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</a:t>
            </a:r>
            <a:r>
              <a:rPr lang="en"/>
              <a:t> / income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88" y="796663"/>
            <a:ext cx="59340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54225" y="10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GPD/Happiness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00" y="765875"/>
            <a:ext cx="57912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