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995" r:id="rId1"/>
  </p:sldMasterIdLst>
  <p:notesMasterIdLst>
    <p:notesMasterId r:id="rId5"/>
  </p:notesMasterIdLst>
  <p:handoutMasterIdLst>
    <p:handoutMasterId r:id="rId6"/>
  </p:handoutMasterIdLst>
  <p:sldIdLst>
    <p:sldId id="256" r:id="rId2"/>
    <p:sldId id="264" r:id="rId3"/>
    <p:sldId id="265" r:id="rId4"/>
  </p:sldIdLst>
  <p:sldSz cx="12192000" cy="6858000"/>
  <p:notesSz cx="9144000" cy="6858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6238" autoAdjust="0"/>
  </p:normalViewPr>
  <p:slideViewPr>
    <p:cSldViewPr snapToGrid="0">
      <p:cViewPr varScale="1">
        <p:scale>
          <a:sx n="73" d="100"/>
          <a:sy n="73" d="100"/>
        </p:scale>
        <p:origin x="408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6EF3D-C2A7-4690-80C8-C2473A856193}" type="datetimeFigureOut">
              <a:rPr lang="pl-PL" smtClean="0"/>
              <a:t>2020-02-21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DEDBD-A40C-48DD-8040-A0E5C5C8F870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1205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68E81-03CD-43A1-B18B-BEB6B9439387}" type="datetimeFigureOut">
              <a:rPr lang="pl-PL" smtClean="0"/>
              <a:t>2020-02-21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965AB-F56B-43E1-8FC6-BF0F64E550D5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0142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3061-B9B7-461F-AB67-5D66A3ABCDA5}" type="datetime1">
              <a:rPr lang="pl-PL" smtClean="0"/>
              <a:t>2020-02-21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3747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AE54-1728-4B6D-BEF4-D2AEA4F8114E}" type="datetime1">
              <a:rPr lang="pl-PL" smtClean="0"/>
              <a:t>2020-02-21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2694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C3B4F-179D-44ED-90DF-E8739DC8608F}" type="datetime1">
              <a:rPr lang="pl-PL" smtClean="0"/>
              <a:t>2020-02-21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33701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297D-8C4B-4C5B-B66E-47E601842B03}" type="datetime1">
              <a:rPr lang="pl-PL" smtClean="0"/>
              <a:t>2020-02-21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18912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2B50-113C-45E3-9231-B66C297B394E}" type="datetime1">
              <a:rPr lang="pl-PL" smtClean="0"/>
              <a:t>2020-02-21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542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2020-02-21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281154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danie do wykonan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sz="1800" b="1"/>
            </a:lvl1pPr>
            <a:lvl2pPr>
              <a:defRPr sz="1800"/>
            </a:lvl2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2020-02-21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40933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k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sz="2400" b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2020-02-21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39621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DA0A-F020-4B01-AF63-E290248EFD6B}" type="datetime1">
              <a:rPr lang="pl-PL" smtClean="0"/>
              <a:t>2020-02-21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1636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2FBA-2CC8-4F32-B36A-B6E16B4A5C14}" type="datetime1">
              <a:rPr lang="pl-PL" smtClean="0"/>
              <a:t>2020-02-21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010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A32A-B79B-42FE-906A-2593AD6A7FCC}" type="datetime1">
              <a:rPr lang="pl-PL" smtClean="0"/>
              <a:t>2020-02-21</a:t>
            </a:fld>
            <a:endParaRPr lang="pl-PL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1091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EDCB-CC2B-4C70-B921-DD5382BD4849}" type="datetime1">
              <a:rPr lang="pl-PL" smtClean="0"/>
              <a:t>2020-02-21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8177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CF9B-2F8C-4614-93FE-75BD5748BF99}" type="datetime1">
              <a:rPr lang="pl-PL" smtClean="0"/>
              <a:t>2020-02-21</a:t>
            </a:fld>
            <a:endParaRPr lang="pl-PL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1324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76EAB-4011-4C81-ACEC-B79731A9A244}" type="datetime1">
              <a:rPr lang="pl-PL" smtClean="0"/>
              <a:t>2020-02-21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9253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96" r:id="rId1"/>
    <p:sldLayoutId id="2147484997" r:id="rId2"/>
    <p:sldLayoutId id="2147485008" r:id="rId3"/>
    <p:sldLayoutId id="2147485007" r:id="rId4"/>
    <p:sldLayoutId id="2147484998" r:id="rId5"/>
    <p:sldLayoutId id="2147484999" r:id="rId6"/>
    <p:sldLayoutId id="2147485000" r:id="rId7"/>
    <p:sldLayoutId id="2147485001" r:id="rId8"/>
    <p:sldLayoutId id="2147485002" r:id="rId9"/>
    <p:sldLayoutId id="2147485003" r:id="rId10"/>
    <p:sldLayoutId id="2147485004" r:id="rId11"/>
    <p:sldLayoutId id="2147485005" r:id="rId12"/>
    <p:sldLayoutId id="21474850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alj/sp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noProof="0" dirty="0"/>
              <a:t>Course </a:t>
            </a:r>
            <a:r>
              <a:rPr lang="pl-PL" noProof="0" dirty="0" err="1"/>
              <a:t>Introduction</a:t>
            </a:r>
            <a:endParaRPr lang="en-GB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48555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noProof="0" dirty="0"/>
              <a:t>Obecności: 		0-20 pkt (zaliczenie min. 10 pkt / 50%)</a:t>
            </a:r>
          </a:p>
          <a:p>
            <a:r>
              <a:rPr lang="pl-PL" dirty="0"/>
              <a:t>Kolokwium: 	0-40 pkt (zaliczenie min. 20 pkt / 50%)</a:t>
            </a:r>
          </a:p>
          <a:p>
            <a:r>
              <a:rPr lang="pl-PL" noProof="0" dirty="0"/>
              <a:t>Projekt: 		0-40 pkt (zaliczenie min. </a:t>
            </a:r>
            <a:r>
              <a:rPr lang="pl-PL" dirty="0"/>
              <a:t>20 pkt / 50%)</a:t>
            </a:r>
            <a:endParaRPr lang="pl-PL" noProof="0" dirty="0"/>
          </a:p>
          <a:p>
            <a:r>
              <a:rPr lang="pl-PL" dirty="0"/>
              <a:t>RAZEM: 		0-100 pkt (zaliczenie min. 50 pkt / 50%)</a:t>
            </a:r>
          </a:p>
          <a:p>
            <a:r>
              <a:rPr lang="pl-PL" noProof="0" dirty="0"/>
              <a:t>Warunkiem zaliczenia kursu jest zaliczenie każdego z wymienionych elementów.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 dirty="0"/>
              <a:t>Course </a:t>
            </a:r>
            <a:r>
              <a:rPr lang="pl-PL" noProof="0" dirty="0" err="1"/>
              <a:t>Conditions</a:t>
            </a:r>
            <a:endParaRPr lang="en-GB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6342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75A9256D-41A5-4781-B66D-101EE75DE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Course </a:t>
            </a:r>
            <a:r>
              <a:rPr lang="pl-PL" dirty="0" err="1"/>
              <a:t>repository</a:t>
            </a:r>
            <a:endParaRPr lang="pl-PL" dirty="0"/>
          </a:p>
          <a:p>
            <a:r>
              <a:rPr lang="pl-PL" dirty="0"/>
              <a:t>	</a:t>
            </a:r>
            <a:r>
              <a:rPr lang="pl-PL" dirty="0">
                <a:hlinkClick r:id="rId2"/>
              </a:rPr>
              <a:t>https://github.com/stalj/spa</a:t>
            </a:r>
            <a:endParaRPr lang="pl-PL" dirty="0"/>
          </a:p>
          <a:p>
            <a:r>
              <a:rPr lang="pl-PL" dirty="0"/>
              <a:t>	</a:t>
            </a:r>
            <a:r>
              <a:rPr lang="pl-PL" dirty="0" err="1"/>
              <a:t>Students</a:t>
            </a:r>
            <a:r>
              <a:rPr lang="pl-PL" dirty="0"/>
              <a:t>’ </a:t>
            </a:r>
            <a:r>
              <a:rPr lang="pl-PL" dirty="0" err="1"/>
              <a:t>Fork</a:t>
            </a:r>
            <a:endParaRPr lang="pl-PL" dirty="0"/>
          </a:p>
          <a:p>
            <a:r>
              <a:rPr lang="pl-PL" dirty="0" err="1"/>
              <a:t>Moodle</a:t>
            </a:r>
            <a:r>
              <a:rPr lang="pl-PL" dirty="0"/>
              <a:t> Course (SPA)</a:t>
            </a:r>
          </a:p>
          <a:p>
            <a:r>
              <a:rPr lang="pl-PL" dirty="0"/>
              <a:t>	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81368871-794F-4D98-9B95-A46D5BBAE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3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3E8D2CA5-163C-4099-B736-2FAECD019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Course </a:t>
            </a:r>
            <a:r>
              <a:rPr lang="pl-PL" dirty="0" err="1"/>
              <a:t>Resources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8344230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2374</TotalTime>
  <Words>99</Words>
  <Application>Microsoft Office PowerPoint</Application>
  <PresentationFormat>Panoramiczny</PresentationFormat>
  <Paragraphs>15</Paragraphs>
  <Slides>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7" baseType="lpstr">
      <vt:lpstr>Arial</vt:lpstr>
      <vt:lpstr>Calibri</vt:lpstr>
      <vt:lpstr>Courier New</vt:lpstr>
      <vt:lpstr>Motyw pakietu Office</vt:lpstr>
      <vt:lpstr>Course Introduction</vt:lpstr>
      <vt:lpstr>Course Conditions</vt:lpstr>
      <vt:lpstr>Course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Janusz Stal</dc:creator>
  <cp:lastModifiedBy>Janusz</cp:lastModifiedBy>
  <cp:revision>264</cp:revision>
  <dcterms:created xsi:type="dcterms:W3CDTF">2017-01-20T14:56:17Z</dcterms:created>
  <dcterms:modified xsi:type="dcterms:W3CDTF">2020-02-21T15:43:42Z</dcterms:modified>
</cp:coreProperties>
</file>