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94a7f85c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94a7f85c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b1c6ee5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b1c6ee5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b1c6ee5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b1c6ee5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b1c6ee56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b1c6ee5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b1c6ee56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b1c6ee56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b1c6ee5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b1c6ee5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Текстовый помощник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использованием PyQt5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использовалось?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ru" sz="5500">
                <a:latin typeface="Nunito"/>
                <a:ea typeface="Nunito"/>
                <a:cs typeface="Nunito"/>
                <a:sym typeface="Nunito"/>
              </a:rPr>
              <a:t>sys</a:t>
            </a:r>
            <a:endParaRPr sz="5500">
              <a:latin typeface="Nunito"/>
              <a:ea typeface="Nunito"/>
              <a:cs typeface="Nunito"/>
              <a:sym typeface="Nunito"/>
            </a:endParaRPr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ru" sz="5500">
                <a:latin typeface="Nunito"/>
                <a:ea typeface="Nunito"/>
                <a:cs typeface="Nunito"/>
                <a:sym typeface="Nunito"/>
              </a:rPr>
              <a:t>datetime</a:t>
            </a:r>
            <a:endParaRPr sz="5500">
              <a:latin typeface="Nunito"/>
              <a:ea typeface="Nunito"/>
              <a:cs typeface="Nunito"/>
              <a:sym typeface="Nunito"/>
            </a:endParaRPr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ru" sz="5500">
                <a:latin typeface="Nunito"/>
                <a:ea typeface="Nunito"/>
                <a:cs typeface="Nunito"/>
                <a:sym typeface="Nunito"/>
              </a:rPr>
              <a:t>numpy</a:t>
            </a:r>
            <a:endParaRPr sz="5500">
              <a:latin typeface="Nunito"/>
              <a:ea typeface="Nunito"/>
              <a:cs typeface="Nunito"/>
              <a:sym typeface="Nunito"/>
            </a:endParaRPr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ru" sz="5500">
                <a:latin typeface="Nunito"/>
                <a:ea typeface="Nunito"/>
                <a:cs typeface="Nunito"/>
                <a:sym typeface="Nunito"/>
              </a:rPr>
              <a:t>requests</a:t>
            </a:r>
            <a:endParaRPr sz="5500">
              <a:latin typeface="Nunito"/>
              <a:ea typeface="Nunito"/>
              <a:cs typeface="Nunito"/>
              <a:sym typeface="Nunito"/>
            </a:endParaRPr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ru" sz="5500">
                <a:latin typeface="Nunito"/>
                <a:ea typeface="Nunito"/>
                <a:cs typeface="Nunito"/>
                <a:sym typeface="Nunito"/>
              </a:rPr>
              <a:t>json</a:t>
            </a:r>
            <a:endParaRPr sz="5500">
              <a:latin typeface="Nunito"/>
              <a:ea typeface="Nunito"/>
              <a:cs typeface="Nunito"/>
              <a:sym typeface="Nunito"/>
            </a:endParaRPr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ru" sz="5500">
                <a:latin typeface="Nunito"/>
                <a:ea typeface="Nunito"/>
                <a:cs typeface="Nunito"/>
                <a:sym typeface="Nunito"/>
              </a:rPr>
              <a:t>PyQt5</a:t>
            </a:r>
            <a:endParaRPr sz="5500">
              <a:latin typeface="Nunito"/>
              <a:ea typeface="Nunito"/>
              <a:cs typeface="Nunito"/>
              <a:sym typeface="Nunito"/>
            </a:endParaRPr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ru" sz="5500">
                <a:latin typeface="Nunito"/>
                <a:ea typeface="Nunito"/>
                <a:cs typeface="Nunito"/>
                <a:sym typeface="Nunito"/>
              </a:rPr>
              <a:t>pandas</a:t>
            </a:r>
            <a:endParaRPr sz="5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076" y="1145225"/>
            <a:ext cx="2914776" cy="347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Nunito"/>
              <a:buChar char="●"/>
            </a:pPr>
            <a:r>
              <a:rPr lang="ru" sz="1750">
                <a:latin typeface="Nunito"/>
                <a:ea typeface="Nunito"/>
                <a:cs typeface="Nunito"/>
                <a:sym typeface="Nunito"/>
              </a:rPr>
              <a:t>У приложения 7 функций</a:t>
            </a:r>
            <a:endParaRPr sz="1750">
              <a:latin typeface="Nunito"/>
              <a:ea typeface="Nunito"/>
              <a:cs typeface="Nunito"/>
              <a:sym typeface="Nunit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Nunito"/>
              <a:buChar char="●"/>
            </a:pPr>
            <a:r>
              <a:rPr lang="ru" sz="1750">
                <a:latin typeface="Nunito"/>
                <a:ea typeface="Nunito"/>
                <a:cs typeface="Nunito"/>
                <a:sym typeface="Nunito"/>
              </a:rPr>
              <a:t>При открытии запрашивается имя пользователя, которое сохраняется в базе данных</a:t>
            </a:r>
            <a:endParaRPr sz="1750">
              <a:latin typeface="Nunito"/>
              <a:ea typeface="Nunito"/>
              <a:cs typeface="Nunito"/>
              <a:sym typeface="Nunit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Nunito"/>
              <a:buChar char="●"/>
            </a:pPr>
            <a:r>
              <a:rPr lang="ru" sz="1750">
                <a:latin typeface="Nunito"/>
                <a:ea typeface="Nunito"/>
                <a:cs typeface="Nunito"/>
                <a:sym typeface="Nunito"/>
              </a:rPr>
              <a:t>Также приложение запоминает дату </a:t>
            </a:r>
            <a:r>
              <a:rPr lang="ru" sz="1750">
                <a:latin typeface="Nunito"/>
                <a:ea typeface="Nunito"/>
                <a:cs typeface="Nunito"/>
                <a:sym typeface="Nunito"/>
              </a:rPr>
              <a:t>рождения</a:t>
            </a:r>
            <a:r>
              <a:rPr lang="ru" sz="1750">
                <a:latin typeface="Nunito"/>
                <a:ea typeface="Nunito"/>
                <a:cs typeface="Nunito"/>
                <a:sym typeface="Nunito"/>
              </a:rPr>
              <a:t> пользователя</a:t>
            </a:r>
            <a:endParaRPr sz="175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150" y="1400225"/>
            <a:ext cx="3819690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ru" sz="1700">
                <a:latin typeface="Nunito"/>
                <a:ea typeface="Nunito"/>
                <a:cs typeface="Nunito"/>
                <a:sym typeface="Nunito"/>
              </a:rPr>
              <a:t>В основной функционал входят 7 запросов: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20675" lvl="0" marL="914400" rtl="0" algn="l">
              <a:spcBef>
                <a:spcPts val="0"/>
              </a:spcBef>
              <a:spcAft>
                <a:spcPts val="0"/>
              </a:spcAft>
              <a:buSzPts val="1450"/>
              <a:buFont typeface="Nunito"/>
              <a:buAutoNum type="arabicPeriod"/>
            </a:pPr>
            <a:r>
              <a:rPr lang="ru" sz="1450">
                <a:latin typeface="Nunito"/>
                <a:ea typeface="Nunito"/>
                <a:cs typeface="Nunito"/>
                <a:sym typeface="Nunito"/>
              </a:rPr>
              <a:t>Какая сейчас погода?</a:t>
            </a:r>
            <a:endParaRPr sz="1450">
              <a:latin typeface="Nunito"/>
              <a:ea typeface="Nunito"/>
              <a:cs typeface="Nunito"/>
              <a:sym typeface="Nunito"/>
            </a:endParaRPr>
          </a:p>
          <a:p>
            <a:pPr indent="-320675" lvl="0" marL="914400" rtl="0" algn="l">
              <a:spcBef>
                <a:spcPts val="0"/>
              </a:spcBef>
              <a:spcAft>
                <a:spcPts val="0"/>
              </a:spcAft>
              <a:buSzPts val="1450"/>
              <a:buFont typeface="Nunito"/>
              <a:buAutoNum type="arabicPeriod"/>
            </a:pPr>
            <a:r>
              <a:rPr lang="ru" sz="1450">
                <a:latin typeface="Nunito"/>
                <a:ea typeface="Nunito"/>
                <a:cs typeface="Nunito"/>
                <a:sym typeface="Nunito"/>
              </a:rPr>
              <a:t>Сколько сейчас времени?</a:t>
            </a:r>
            <a:endParaRPr sz="1450">
              <a:latin typeface="Nunito"/>
              <a:ea typeface="Nunito"/>
              <a:cs typeface="Nunito"/>
              <a:sym typeface="Nunito"/>
            </a:endParaRPr>
          </a:p>
          <a:p>
            <a:pPr indent="-320675" lvl="0" marL="914400" rtl="0" algn="l">
              <a:spcBef>
                <a:spcPts val="0"/>
              </a:spcBef>
              <a:spcAft>
                <a:spcPts val="0"/>
              </a:spcAft>
              <a:buSzPts val="1450"/>
              <a:buFont typeface="Nunito"/>
              <a:buAutoNum type="arabicPeriod"/>
            </a:pPr>
            <a:r>
              <a:rPr lang="ru" sz="1450">
                <a:latin typeface="Nunito"/>
                <a:ea typeface="Nunito"/>
                <a:cs typeface="Nunito"/>
                <a:sym typeface="Nunito"/>
              </a:rPr>
              <a:t>Запиши мой список дел</a:t>
            </a:r>
            <a:endParaRPr sz="1450">
              <a:latin typeface="Nunito"/>
              <a:ea typeface="Nunito"/>
              <a:cs typeface="Nunito"/>
              <a:sym typeface="Nunito"/>
            </a:endParaRPr>
          </a:p>
          <a:p>
            <a:pPr indent="-320675" lvl="0" marL="914400" rtl="0" algn="l">
              <a:spcBef>
                <a:spcPts val="0"/>
              </a:spcBef>
              <a:spcAft>
                <a:spcPts val="0"/>
              </a:spcAft>
              <a:buSzPts val="1450"/>
              <a:buFont typeface="Nunito"/>
              <a:buAutoNum type="arabicPeriod"/>
            </a:pPr>
            <a:r>
              <a:rPr lang="ru" sz="1450">
                <a:latin typeface="Nunito"/>
                <a:ea typeface="Nunito"/>
                <a:cs typeface="Nunito"/>
                <a:sym typeface="Nunito"/>
              </a:rPr>
              <a:t>Покажи мой список дел</a:t>
            </a:r>
            <a:endParaRPr sz="1450">
              <a:latin typeface="Nunito"/>
              <a:ea typeface="Nunito"/>
              <a:cs typeface="Nunito"/>
              <a:sym typeface="Nunito"/>
            </a:endParaRPr>
          </a:p>
          <a:p>
            <a:pPr indent="-320675" lvl="0" marL="914400" rtl="0" algn="l">
              <a:spcBef>
                <a:spcPts val="0"/>
              </a:spcBef>
              <a:spcAft>
                <a:spcPts val="0"/>
              </a:spcAft>
              <a:buSzPts val="1450"/>
              <a:buFont typeface="Nunito"/>
              <a:buAutoNum type="arabicPeriod"/>
            </a:pPr>
            <a:r>
              <a:rPr lang="ru" sz="1450">
                <a:latin typeface="Nunito"/>
                <a:ea typeface="Nunito"/>
                <a:cs typeface="Nunito"/>
                <a:sym typeface="Nunito"/>
              </a:rPr>
              <a:t>Сколько дней до моего дня рождения?</a:t>
            </a:r>
            <a:endParaRPr sz="1450">
              <a:latin typeface="Nunito"/>
              <a:ea typeface="Nunito"/>
              <a:cs typeface="Nunito"/>
              <a:sym typeface="Nunito"/>
            </a:endParaRPr>
          </a:p>
          <a:p>
            <a:pPr indent="-320675" lvl="0" marL="914400" rtl="0" algn="l">
              <a:spcBef>
                <a:spcPts val="0"/>
              </a:spcBef>
              <a:spcAft>
                <a:spcPts val="0"/>
              </a:spcAft>
              <a:buSzPts val="1450"/>
              <a:buFont typeface="Nunito"/>
              <a:buAutoNum type="arabicPeriod"/>
            </a:pPr>
            <a:r>
              <a:rPr lang="ru" sz="1450">
                <a:latin typeface="Nunito"/>
                <a:ea typeface="Nunito"/>
                <a:cs typeface="Nunito"/>
                <a:sym typeface="Nunito"/>
              </a:rPr>
              <a:t>Сколько дней до </a:t>
            </a:r>
            <a:r>
              <a:rPr lang="ru" sz="1450">
                <a:latin typeface="Nunito"/>
                <a:ea typeface="Nunito"/>
                <a:cs typeface="Nunito"/>
                <a:sym typeface="Nunito"/>
              </a:rPr>
              <a:t>определенного</a:t>
            </a:r>
            <a:r>
              <a:rPr lang="ru" sz="1450">
                <a:latin typeface="Nunito"/>
                <a:ea typeface="Nunito"/>
                <a:cs typeface="Nunito"/>
                <a:sym typeface="Nunito"/>
              </a:rPr>
              <a:t> дня?</a:t>
            </a:r>
            <a:endParaRPr sz="1450">
              <a:latin typeface="Nunito"/>
              <a:ea typeface="Nunito"/>
              <a:cs typeface="Nunito"/>
              <a:sym typeface="Nunito"/>
            </a:endParaRPr>
          </a:p>
          <a:p>
            <a:pPr indent="-320675" lvl="0" marL="914400" rtl="0" algn="l">
              <a:spcBef>
                <a:spcPts val="0"/>
              </a:spcBef>
              <a:spcAft>
                <a:spcPts val="0"/>
              </a:spcAft>
              <a:buSzPts val="1450"/>
              <a:buFont typeface="Nunito"/>
              <a:buAutoNum type="arabicPeriod"/>
            </a:pPr>
            <a:r>
              <a:rPr lang="ru" sz="1450">
                <a:latin typeface="Nunito"/>
                <a:ea typeface="Nunito"/>
                <a:cs typeface="Nunito"/>
                <a:sym typeface="Nunito"/>
              </a:rPr>
              <a:t>Сколько часов до моего рейса?</a:t>
            </a:r>
            <a:endParaRPr sz="145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ru" sz="1700">
                <a:latin typeface="Nunito"/>
                <a:ea typeface="Nunito"/>
                <a:cs typeface="Nunito"/>
                <a:sym typeface="Nunito"/>
              </a:rPr>
              <a:t>Вводить запросы необходимо только как указано в queries.txt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Общие сведения о программе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6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ru" sz="1750"/>
              <a:t>~ 417 строчек кода + 116 строчек в файле main.ui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ru" sz="1750"/>
              <a:t>Программа сопровождается дополнительными файлами: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ru" sz="1750"/>
              <a:t>requirements.txt - список необходимых библиотек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ru" sz="1750"/>
              <a:t>queries.txt - список </a:t>
            </a:r>
            <a:r>
              <a:rPr lang="ru" sz="1750"/>
              <a:t>допустимых</a:t>
            </a:r>
            <a:r>
              <a:rPr lang="ru" sz="1750"/>
              <a:t> запросов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ru" sz="1750"/>
              <a:t>queries.csv - </a:t>
            </a:r>
            <a:r>
              <a:rPr lang="ru" sz="1750"/>
              <a:t>дата фрейм</a:t>
            </a:r>
            <a:r>
              <a:rPr lang="ru" sz="1750"/>
              <a:t> с запросами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ru" sz="1750"/>
              <a:t>data_about_users.csv - дата фрейм с данными о пользователях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ru" sz="1750"/>
              <a:t>timetables.csv - дата фрейм с данными о рейсах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ru" sz="1750"/>
              <a:t>todo.csv - дата фрейм со списком дел каждого пользователя</a:t>
            </a:r>
            <a:endParaRPr sz="17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баги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ru" sz="1700">
                <a:latin typeface="Nunito"/>
                <a:ea typeface="Nunito"/>
                <a:cs typeface="Nunito"/>
                <a:sym typeface="Nunito"/>
              </a:rPr>
              <a:t>Для перехода от функции к функции приходится несколько раз нажимать кнопку “Ввод”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ru" sz="1700">
                <a:latin typeface="Nunito"/>
                <a:ea typeface="Nunito"/>
                <a:cs typeface="Nunito"/>
                <a:sym typeface="Nunito"/>
              </a:rPr>
              <a:t>Иногда выдаёт сообщения об </a:t>
            </a:r>
            <a:r>
              <a:rPr lang="ru" sz="1700">
                <a:latin typeface="Nunito"/>
                <a:ea typeface="Nunito"/>
                <a:cs typeface="Nunito"/>
                <a:sym typeface="Nunito"/>
              </a:rPr>
              <a:t>ошибках</a:t>
            </a:r>
            <a:r>
              <a:rPr lang="ru" sz="1700">
                <a:latin typeface="Nunito"/>
                <a:ea typeface="Nunito"/>
                <a:cs typeface="Nunito"/>
                <a:sym typeface="Nunito"/>
              </a:rPr>
              <a:t>, когда их нет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ru" sz="1700">
                <a:latin typeface="Nunito"/>
                <a:ea typeface="Nunito"/>
                <a:cs typeface="Nunito"/>
                <a:sym typeface="Nunito"/>
              </a:rPr>
              <a:t>Программа зависает или закрывается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ru" sz="1700">
                <a:latin typeface="Nunito"/>
                <a:ea typeface="Nunito"/>
                <a:cs typeface="Nunito"/>
                <a:sym typeface="Nunito"/>
              </a:rPr>
              <a:t>И ещё много пока что </a:t>
            </a:r>
            <a:r>
              <a:rPr lang="ru" sz="1700">
                <a:latin typeface="Nunito"/>
                <a:ea typeface="Nunito"/>
                <a:cs typeface="Nunito"/>
                <a:sym typeface="Nunito"/>
              </a:rPr>
              <a:t>не найденных</a:t>
            </a:r>
            <a:r>
              <a:rPr lang="ru" sz="1700">
                <a:latin typeface="Nunito"/>
                <a:ea typeface="Nunito"/>
                <a:cs typeface="Nunito"/>
                <a:sym typeface="Nunito"/>
              </a:rPr>
              <a:t> багов :)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67" name="Google Shape;167;p1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