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7"/>
  </p:notesMasterIdLst>
  <p:handoutMasterIdLst>
    <p:handoutMasterId r:id="rId8"/>
  </p:handoutMasterIdLst>
  <p:sldIdLst>
    <p:sldId id="376" r:id="rId2"/>
    <p:sldId id="380" r:id="rId3"/>
    <p:sldId id="381" r:id="rId4"/>
    <p:sldId id="382" r:id="rId5"/>
    <p:sldId id="383" r:id="rId6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8">
          <p15:clr>
            <a:srgbClr val="A4A3A4"/>
          </p15:clr>
        </p15:guide>
        <p15:guide id="2" pos="26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0" autoAdjust="0"/>
    <p:restoredTop sz="96327" autoAdjust="0"/>
  </p:normalViewPr>
  <p:slideViewPr>
    <p:cSldViewPr>
      <p:cViewPr varScale="1">
        <p:scale>
          <a:sx n="106" d="100"/>
          <a:sy n="106" d="100"/>
        </p:scale>
        <p:origin x="254" y="62"/>
      </p:cViewPr>
      <p:guideLst>
        <p:guide orient="horz" pos="688"/>
        <p:guide pos="26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-360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Torunski" userId="059b4f6702ad2b36" providerId="LiveId" clId="{C6FEFB4A-BE69-4531-ACA9-70553BF1FCF9}"/>
    <pc:docChg chg="custSel addSld delSld modSld">
      <pc:chgData name="Eric Torunski" userId="059b4f6702ad2b36" providerId="LiveId" clId="{C6FEFB4A-BE69-4531-ACA9-70553BF1FCF9}" dt="2020-02-27T20:50:16.133" v="1100" actId="20577"/>
      <pc:docMkLst>
        <pc:docMk/>
      </pc:docMkLst>
      <pc:sldChg chg="modSp">
        <pc:chgData name="Eric Torunski" userId="059b4f6702ad2b36" providerId="LiveId" clId="{C6FEFB4A-BE69-4531-ACA9-70553BF1FCF9}" dt="2020-02-27T20:22:37.208" v="43" actId="20577"/>
        <pc:sldMkLst>
          <pc:docMk/>
          <pc:sldMk cId="1204534714" sldId="376"/>
        </pc:sldMkLst>
        <pc:spChg chg="mod">
          <ac:chgData name="Eric Torunski" userId="059b4f6702ad2b36" providerId="LiveId" clId="{C6FEFB4A-BE69-4531-ACA9-70553BF1FCF9}" dt="2020-02-27T20:22:37.208" v="43" actId="20577"/>
          <ac:spMkLst>
            <pc:docMk/>
            <pc:sldMk cId="1204534714" sldId="376"/>
            <ac:spMk id="5" creationId="{00000000-0000-0000-0000-000000000000}"/>
          </ac:spMkLst>
        </pc:spChg>
      </pc:sldChg>
      <pc:sldChg chg="addSp delSp modSp">
        <pc:chgData name="Eric Torunski" userId="059b4f6702ad2b36" providerId="LiveId" clId="{C6FEFB4A-BE69-4531-ACA9-70553BF1FCF9}" dt="2020-02-27T20:25:27.357" v="416" actId="1582"/>
        <pc:sldMkLst>
          <pc:docMk/>
          <pc:sldMk cId="4121162677" sldId="380"/>
        </pc:sldMkLst>
        <pc:spChg chg="mod">
          <ac:chgData name="Eric Torunski" userId="059b4f6702ad2b36" providerId="LiveId" clId="{C6FEFB4A-BE69-4531-ACA9-70553BF1FCF9}" dt="2020-02-27T20:24:50.498" v="414" actId="20577"/>
          <ac:spMkLst>
            <pc:docMk/>
            <pc:sldMk cId="4121162677" sldId="380"/>
            <ac:spMk id="3" creationId="{00000000-0000-0000-0000-000000000000}"/>
          </ac:spMkLst>
        </pc:spChg>
        <pc:picChg chg="del">
          <ac:chgData name="Eric Torunski" userId="059b4f6702ad2b36" providerId="LiveId" clId="{C6FEFB4A-BE69-4531-ACA9-70553BF1FCF9}" dt="2020-02-27T20:22:43.577" v="44" actId="478"/>
          <ac:picMkLst>
            <pc:docMk/>
            <pc:sldMk cId="4121162677" sldId="380"/>
            <ac:picMk id="4" creationId="{C71673D1-E28A-6F4A-8F3D-B6B54600818F}"/>
          </ac:picMkLst>
        </pc:picChg>
        <pc:picChg chg="add mod">
          <ac:chgData name="Eric Torunski" userId="059b4f6702ad2b36" providerId="LiveId" clId="{C6FEFB4A-BE69-4531-ACA9-70553BF1FCF9}" dt="2020-02-27T20:24:28.266" v="337" actId="1076"/>
          <ac:picMkLst>
            <pc:docMk/>
            <pc:sldMk cId="4121162677" sldId="380"/>
            <ac:picMk id="6" creationId="{B51CE4E3-6290-4328-B2E4-E40642633241}"/>
          </ac:picMkLst>
        </pc:picChg>
        <pc:inkChg chg="del">
          <ac:chgData name="Eric Torunski" userId="059b4f6702ad2b36" providerId="LiveId" clId="{C6FEFB4A-BE69-4531-ACA9-70553BF1FCF9}" dt="2020-02-27T20:22:45.646" v="45" actId="478"/>
          <ac:inkMkLst>
            <pc:docMk/>
            <pc:sldMk cId="4121162677" sldId="380"/>
            <ac:inkMk id="5" creationId="{E5CFDF37-1E4B-F247-BE7C-4AC5F4F38995}"/>
          </ac:inkMkLst>
        </pc:inkChg>
        <pc:cxnChg chg="add mod">
          <ac:chgData name="Eric Torunski" userId="059b4f6702ad2b36" providerId="LiveId" clId="{C6FEFB4A-BE69-4531-ACA9-70553BF1FCF9}" dt="2020-02-27T20:25:27.357" v="416" actId="1582"/>
          <ac:cxnSpMkLst>
            <pc:docMk/>
            <pc:sldMk cId="4121162677" sldId="380"/>
            <ac:cxnSpMk id="8" creationId="{803748D5-4551-4F17-A3A4-08AFC994F351}"/>
          </ac:cxnSpMkLst>
        </pc:cxnChg>
      </pc:sldChg>
      <pc:sldChg chg="addSp delSp modSp add">
        <pc:chgData name="Eric Torunski" userId="059b4f6702ad2b36" providerId="LiveId" clId="{C6FEFB4A-BE69-4531-ACA9-70553BF1FCF9}" dt="2020-02-27T20:32:07.579" v="576" actId="313"/>
        <pc:sldMkLst>
          <pc:docMk/>
          <pc:sldMk cId="1574073448" sldId="381"/>
        </pc:sldMkLst>
        <pc:spChg chg="mod">
          <ac:chgData name="Eric Torunski" userId="059b4f6702ad2b36" providerId="LiveId" clId="{C6FEFB4A-BE69-4531-ACA9-70553BF1FCF9}" dt="2020-02-27T20:32:07.579" v="576" actId="313"/>
          <ac:spMkLst>
            <pc:docMk/>
            <pc:sldMk cId="1574073448" sldId="381"/>
            <ac:spMk id="3" creationId="{00000000-0000-0000-0000-000000000000}"/>
          </ac:spMkLst>
        </pc:spChg>
        <pc:picChg chg="add mod">
          <ac:chgData name="Eric Torunski" userId="059b4f6702ad2b36" providerId="LiveId" clId="{C6FEFB4A-BE69-4531-ACA9-70553BF1FCF9}" dt="2020-02-27T20:31:50.768" v="531" actId="1076"/>
          <ac:picMkLst>
            <pc:docMk/>
            <pc:sldMk cId="1574073448" sldId="381"/>
            <ac:picMk id="4" creationId="{C3FF1CBD-791A-4C25-BC0F-D6BC140398AD}"/>
          </ac:picMkLst>
        </pc:picChg>
        <pc:picChg chg="del">
          <ac:chgData name="Eric Torunski" userId="059b4f6702ad2b36" providerId="LiveId" clId="{C6FEFB4A-BE69-4531-ACA9-70553BF1FCF9}" dt="2020-02-27T20:30:43.609" v="419" actId="478"/>
          <ac:picMkLst>
            <pc:docMk/>
            <pc:sldMk cId="1574073448" sldId="381"/>
            <ac:picMk id="6" creationId="{B51CE4E3-6290-4328-B2E4-E40642633241}"/>
          </ac:picMkLst>
        </pc:picChg>
        <pc:cxnChg chg="del">
          <ac:chgData name="Eric Torunski" userId="059b4f6702ad2b36" providerId="LiveId" clId="{C6FEFB4A-BE69-4531-ACA9-70553BF1FCF9}" dt="2020-02-27T20:30:45.855" v="420" actId="478"/>
          <ac:cxnSpMkLst>
            <pc:docMk/>
            <pc:sldMk cId="1574073448" sldId="381"/>
            <ac:cxnSpMk id="8" creationId="{803748D5-4551-4F17-A3A4-08AFC994F351}"/>
          </ac:cxnSpMkLst>
        </pc:cxnChg>
      </pc:sldChg>
      <pc:sldChg chg="addSp delSp modSp add">
        <pc:chgData name="Eric Torunski" userId="059b4f6702ad2b36" providerId="LiveId" clId="{C6FEFB4A-BE69-4531-ACA9-70553BF1FCF9}" dt="2020-02-27T20:38:10.898" v="701" actId="1076"/>
        <pc:sldMkLst>
          <pc:docMk/>
          <pc:sldMk cId="1796717643" sldId="382"/>
        </pc:sldMkLst>
        <pc:spChg chg="mod">
          <ac:chgData name="Eric Torunski" userId="059b4f6702ad2b36" providerId="LiveId" clId="{C6FEFB4A-BE69-4531-ACA9-70553BF1FCF9}" dt="2020-02-27T20:35:54.175" v="600" actId="20577"/>
          <ac:spMkLst>
            <pc:docMk/>
            <pc:sldMk cId="1796717643" sldId="382"/>
            <ac:spMk id="2" creationId="{00000000-0000-0000-0000-000000000000}"/>
          </ac:spMkLst>
        </pc:spChg>
        <pc:spChg chg="mod">
          <ac:chgData name="Eric Torunski" userId="059b4f6702ad2b36" providerId="LiveId" clId="{C6FEFB4A-BE69-4531-ACA9-70553BF1FCF9}" dt="2020-02-27T20:37:57.178" v="694" actId="20577"/>
          <ac:spMkLst>
            <pc:docMk/>
            <pc:sldMk cId="1796717643" sldId="382"/>
            <ac:spMk id="3" creationId="{00000000-0000-0000-0000-000000000000}"/>
          </ac:spMkLst>
        </pc:spChg>
        <pc:picChg chg="del">
          <ac:chgData name="Eric Torunski" userId="059b4f6702ad2b36" providerId="LiveId" clId="{C6FEFB4A-BE69-4531-ACA9-70553BF1FCF9}" dt="2020-02-27T20:37:26.505" v="679" actId="478"/>
          <ac:picMkLst>
            <pc:docMk/>
            <pc:sldMk cId="1796717643" sldId="382"/>
            <ac:picMk id="4" creationId="{C3FF1CBD-791A-4C25-BC0F-D6BC140398AD}"/>
          </ac:picMkLst>
        </pc:picChg>
        <pc:picChg chg="add mod">
          <ac:chgData name="Eric Torunski" userId="059b4f6702ad2b36" providerId="LiveId" clId="{C6FEFB4A-BE69-4531-ACA9-70553BF1FCF9}" dt="2020-02-27T20:38:10.898" v="701" actId="1076"/>
          <ac:picMkLst>
            <pc:docMk/>
            <pc:sldMk cId="1796717643" sldId="382"/>
            <ac:picMk id="5" creationId="{E49265CC-C156-43D1-8016-60C97A74A6AB}"/>
          </ac:picMkLst>
        </pc:picChg>
        <pc:picChg chg="add mod">
          <ac:chgData name="Eric Torunski" userId="059b4f6702ad2b36" providerId="LiveId" clId="{C6FEFB4A-BE69-4531-ACA9-70553BF1FCF9}" dt="2020-02-27T20:38:07.418" v="700" actId="14100"/>
          <ac:picMkLst>
            <pc:docMk/>
            <pc:sldMk cId="1796717643" sldId="382"/>
            <ac:picMk id="6" creationId="{26B80822-BB7A-432C-95CF-7D62D4C44FA3}"/>
          </ac:picMkLst>
        </pc:picChg>
      </pc:sldChg>
      <pc:sldChg chg="delSp modSp add">
        <pc:chgData name="Eric Torunski" userId="059b4f6702ad2b36" providerId="LiveId" clId="{C6FEFB4A-BE69-4531-ACA9-70553BF1FCF9}" dt="2020-02-27T20:50:16.133" v="1100" actId="20577"/>
        <pc:sldMkLst>
          <pc:docMk/>
          <pc:sldMk cId="792684419" sldId="383"/>
        </pc:sldMkLst>
        <pc:spChg chg="mod">
          <ac:chgData name="Eric Torunski" userId="059b4f6702ad2b36" providerId="LiveId" clId="{C6FEFB4A-BE69-4531-ACA9-70553BF1FCF9}" dt="2020-02-27T20:40:35.142" v="727" actId="20577"/>
          <ac:spMkLst>
            <pc:docMk/>
            <pc:sldMk cId="792684419" sldId="383"/>
            <ac:spMk id="2" creationId="{00000000-0000-0000-0000-000000000000}"/>
          </ac:spMkLst>
        </pc:spChg>
        <pc:spChg chg="mod">
          <ac:chgData name="Eric Torunski" userId="059b4f6702ad2b36" providerId="LiveId" clId="{C6FEFB4A-BE69-4531-ACA9-70553BF1FCF9}" dt="2020-02-27T20:50:16.133" v="1100" actId="20577"/>
          <ac:spMkLst>
            <pc:docMk/>
            <pc:sldMk cId="792684419" sldId="383"/>
            <ac:spMk id="3" creationId="{00000000-0000-0000-0000-000000000000}"/>
          </ac:spMkLst>
        </pc:spChg>
        <pc:picChg chg="del">
          <ac:chgData name="Eric Torunski" userId="059b4f6702ad2b36" providerId="LiveId" clId="{C6FEFB4A-BE69-4531-ACA9-70553BF1FCF9}" dt="2020-02-27T20:40:49.846" v="728" actId="478"/>
          <ac:picMkLst>
            <pc:docMk/>
            <pc:sldMk cId="792684419" sldId="383"/>
            <ac:picMk id="5" creationId="{E49265CC-C156-43D1-8016-60C97A74A6AB}"/>
          </ac:picMkLst>
        </pc:picChg>
        <pc:picChg chg="del">
          <ac:chgData name="Eric Torunski" userId="059b4f6702ad2b36" providerId="LiveId" clId="{C6FEFB4A-BE69-4531-ACA9-70553BF1FCF9}" dt="2020-02-27T20:40:51.606" v="729" actId="478"/>
          <ac:picMkLst>
            <pc:docMk/>
            <pc:sldMk cId="792684419" sldId="383"/>
            <ac:picMk id="6" creationId="{26B80822-BB7A-432C-95CF-7D62D4C44FA3}"/>
          </ac:picMkLst>
        </pc:picChg>
      </pc:sldChg>
      <pc:sldChg chg="del">
        <pc:chgData name="Eric Torunski" userId="059b4f6702ad2b36" providerId="LiveId" clId="{C6FEFB4A-BE69-4531-ACA9-70553BF1FCF9}" dt="2020-02-27T20:25:45.946" v="417" actId="47"/>
        <pc:sldMkLst>
          <pc:docMk/>
          <pc:sldMk cId="16981545" sldId="410"/>
        </pc:sldMkLst>
      </pc:sldChg>
      <pc:sldChg chg="del">
        <pc:chgData name="Eric Torunski" userId="059b4f6702ad2b36" providerId="LiveId" clId="{C6FEFB4A-BE69-4531-ACA9-70553BF1FCF9}" dt="2020-02-27T20:25:45.946" v="417" actId="47"/>
        <pc:sldMkLst>
          <pc:docMk/>
          <pc:sldMk cId="1440026768" sldId="414"/>
        </pc:sldMkLst>
      </pc:sldChg>
      <pc:sldChg chg="del">
        <pc:chgData name="Eric Torunski" userId="059b4f6702ad2b36" providerId="LiveId" clId="{C6FEFB4A-BE69-4531-ACA9-70553BF1FCF9}" dt="2020-02-27T20:25:45.946" v="417" actId="47"/>
        <pc:sldMkLst>
          <pc:docMk/>
          <pc:sldMk cId="3550527528" sldId="429"/>
        </pc:sldMkLst>
      </pc:sldChg>
      <pc:sldChg chg="del">
        <pc:chgData name="Eric Torunski" userId="059b4f6702ad2b36" providerId="LiveId" clId="{C6FEFB4A-BE69-4531-ACA9-70553BF1FCF9}" dt="2020-02-27T20:25:45.946" v="417" actId="47"/>
        <pc:sldMkLst>
          <pc:docMk/>
          <pc:sldMk cId="359864520" sldId="431"/>
        </pc:sldMkLst>
      </pc:sldChg>
      <pc:sldChg chg="del">
        <pc:chgData name="Eric Torunski" userId="059b4f6702ad2b36" providerId="LiveId" clId="{C6FEFB4A-BE69-4531-ACA9-70553BF1FCF9}" dt="2020-02-27T20:25:45.946" v="417" actId="47"/>
        <pc:sldMkLst>
          <pc:docMk/>
          <pc:sldMk cId="1005192647" sldId="432"/>
        </pc:sldMkLst>
      </pc:sldChg>
      <pc:sldChg chg="del">
        <pc:chgData name="Eric Torunski" userId="059b4f6702ad2b36" providerId="LiveId" clId="{C6FEFB4A-BE69-4531-ACA9-70553BF1FCF9}" dt="2020-02-27T20:25:45.946" v="417" actId="47"/>
        <pc:sldMkLst>
          <pc:docMk/>
          <pc:sldMk cId="2934522293" sldId="433"/>
        </pc:sldMkLst>
      </pc:sldChg>
      <pc:sldChg chg="del">
        <pc:chgData name="Eric Torunski" userId="059b4f6702ad2b36" providerId="LiveId" clId="{C6FEFB4A-BE69-4531-ACA9-70553BF1FCF9}" dt="2020-02-27T20:25:45.946" v="417" actId="47"/>
        <pc:sldMkLst>
          <pc:docMk/>
          <pc:sldMk cId="2846171538" sldId="434"/>
        </pc:sldMkLst>
      </pc:sldChg>
      <pc:sldChg chg="del">
        <pc:chgData name="Eric Torunski" userId="059b4f6702ad2b36" providerId="LiveId" clId="{C6FEFB4A-BE69-4531-ACA9-70553BF1FCF9}" dt="2020-02-27T20:25:45.946" v="417" actId="47"/>
        <pc:sldMkLst>
          <pc:docMk/>
          <pc:sldMk cId="4281788001" sldId="436"/>
        </pc:sldMkLst>
      </pc:sldChg>
      <pc:sldChg chg="del">
        <pc:chgData name="Eric Torunski" userId="059b4f6702ad2b36" providerId="LiveId" clId="{C6FEFB4A-BE69-4531-ACA9-70553BF1FCF9}" dt="2020-02-27T20:25:45.946" v="417" actId="47"/>
        <pc:sldMkLst>
          <pc:docMk/>
          <pc:sldMk cId="1277026015" sldId="437"/>
        </pc:sldMkLst>
      </pc:sldChg>
      <pc:sldChg chg="del">
        <pc:chgData name="Eric Torunski" userId="059b4f6702ad2b36" providerId="LiveId" clId="{C6FEFB4A-BE69-4531-ACA9-70553BF1FCF9}" dt="2020-02-27T20:25:45.946" v="417" actId="47"/>
        <pc:sldMkLst>
          <pc:docMk/>
          <pc:sldMk cId="640742303" sldId="438"/>
        </pc:sldMkLst>
      </pc:sldChg>
      <pc:sldChg chg="del">
        <pc:chgData name="Eric Torunski" userId="059b4f6702ad2b36" providerId="LiveId" clId="{C6FEFB4A-BE69-4531-ACA9-70553BF1FCF9}" dt="2020-02-27T20:25:45.946" v="417" actId="47"/>
        <pc:sldMkLst>
          <pc:docMk/>
          <pc:sldMk cId="1773751983" sldId="440"/>
        </pc:sldMkLst>
      </pc:sldChg>
      <pc:sldChg chg="del">
        <pc:chgData name="Eric Torunski" userId="059b4f6702ad2b36" providerId="LiveId" clId="{C6FEFB4A-BE69-4531-ACA9-70553BF1FCF9}" dt="2020-02-27T20:25:45.946" v="417" actId="47"/>
        <pc:sldMkLst>
          <pc:docMk/>
          <pc:sldMk cId="3278625813" sldId="441"/>
        </pc:sldMkLst>
      </pc:sldChg>
      <pc:sldChg chg="del">
        <pc:chgData name="Eric Torunski" userId="059b4f6702ad2b36" providerId="LiveId" clId="{C6FEFB4A-BE69-4531-ACA9-70553BF1FCF9}" dt="2020-02-27T20:25:45.946" v="417" actId="47"/>
        <pc:sldMkLst>
          <pc:docMk/>
          <pc:sldMk cId="2487449243" sldId="442"/>
        </pc:sldMkLst>
      </pc:sldChg>
      <pc:sldChg chg="del">
        <pc:chgData name="Eric Torunski" userId="059b4f6702ad2b36" providerId="LiveId" clId="{C6FEFB4A-BE69-4531-ACA9-70553BF1FCF9}" dt="2020-02-27T20:25:45.946" v="417" actId="47"/>
        <pc:sldMkLst>
          <pc:docMk/>
          <pc:sldMk cId="3500423302" sldId="443"/>
        </pc:sldMkLst>
      </pc:sldChg>
    </pc:docChg>
  </pc:docChgLst>
  <pc:docChgLst>
    <pc:chgData name="Eric Torunski" userId="bfccb9e8-9d93-458e-85ba-f66efb9b0289" providerId="ADAL" clId="{6A87AA73-0633-EF49-B891-5DC46105FA25}"/>
  </pc:docChgLst>
  <pc:docChgLst>
    <pc:chgData name="Eric Torunski" userId="bfccb9e8-9d93-458e-85ba-f66efb9b0289" providerId="ADAL" clId="{606FD3BD-DE5A-814E-BF2C-9CB3830CB719}"/>
    <pc:docChg chg="undo custSel addSld delSld modSld">
      <pc:chgData name="Eric Torunski" userId="bfccb9e8-9d93-458e-85ba-f66efb9b0289" providerId="ADAL" clId="{606FD3BD-DE5A-814E-BF2C-9CB3830CB719}" dt="2020-02-26T14:55:06.597" v="4917" actId="20577"/>
      <pc:docMkLst>
        <pc:docMk/>
      </pc:docMkLst>
      <pc:sldChg chg="modSp">
        <pc:chgData name="Eric Torunski" userId="bfccb9e8-9d93-458e-85ba-f66efb9b0289" providerId="ADAL" clId="{606FD3BD-DE5A-814E-BF2C-9CB3830CB719}" dt="2020-02-26T14:07:59.131" v="20" actId="20577"/>
        <pc:sldMkLst>
          <pc:docMk/>
          <pc:sldMk cId="1204534714" sldId="376"/>
        </pc:sldMkLst>
        <pc:spChg chg="mod">
          <ac:chgData name="Eric Torunski" userId="bfccb9e8-9d93-458e-85ba-f66efb9b0289" providerId="ADAL" clId="{606FD3BD-DE5A-814E-BF2C-9CB3830CB719}" dt="2020-02-26T14:07:59.131" v="20" actId="20577"/>
          <ac:spMkLst>
            <pc:docMk/>
            <pc:sldMk cId="1204534714" sldId="376"/>
            <ac:spMk id="5" creationId="{00000000-0000-0000-0000-000000000000}"/>
          </ac:spMkLst>
        </pc:spChg>
      </pc:sldChg>
      <pc:sldChg chg="addSp modSp">
        <pc:chgData name="Eric Torunski" userId="bfccb9e8-9d93-458e-85ba-f66efb9b0289" providerId="ADAL" clId="{606FD3BD-DE5A-814E-BF2C-9CB3830CB719}" dt="2020-02-26T14:12:42.424" v="618" actId="9405"/>
        <pc:sldMkLst>
          <pc:docMk/>
          <pc:sldMk cId="4121162677" sldId="380"/>
        </pc:sldMkLst>
        <pc:spChg chg="mod">
          <ac:chgData name="Eric Torunski" userId="bfccb9e8-9d93-458e-85ba-f66efb9b0289" providerId="ADAL" clId="{606FD3BD-DE5A-814E-BF2C-9CB3830CB719}" dt="2020-02-26T14:11:58.383" v="612" actId="255"/>
          <ac:spMkLst>
            <pc:docMk/>
            <pc:sldMk cId="4121162677" sldId="380"/>
            <ac:spMk id="3" creationId="{00000000-0000-0000-0000-000000000000}"/>
          </ac:spMkLst>
        </pc:spChg>
        <pc:picChg chg="add mod">
          <ac:chgData name="Eric Torunski" userId="bfccb9e8-9d93-458e-85ba-f66efb9b0289" providerId="ADAL" clId="{606FD3BD-DE5A-814E-BF2C-9CB3830CB719}" dt="2020-02-26T14:12:31.686" v="617" actId="1076"/>
          <ac:picMkLst>
            <pc:docMk/>
            <pc:sldMk cId="4121162677" sldId="380"/>
            <ac:picMk id="4" creationId="{C71673D1-E28A-6F4A-8F3D-B6B54600818F}"/>
          </ac:picMkLst>
        </pc:picChg>
        <pc:inkChg chg="add">
          <ac:chgData name="Eric Torunski" userId="bfccb9e8-9d93-458e-85ba-f66efb9b0289" providerId="ADAL" clId="{606FD3BD-DE5A-814E-BF2C-9CB3830CB719}" dt="2020-02-26T14:12:42.424" v="618" actId="9405"/>
          <ac:inkMkLst>
            <pc:docMk/>
            <pc:sldMk cId="4121162677" sldId="380"/>
            <ac:inkMk id="5" creationId="{E5CFDF37-1E4B-F247-BE7C-4AC5F4F38995}"/>
          </ac:inkMkLst>
        </pc:inkChg>
      </pc:sldChg>
      <pc:sldChg chg="modSp">
        <pc:chgData name="Eric Torunski" userId="bfccb9e8-9d93-458e-85ba-f66efb9b0289" providerId="ADAL" clId="{606FD3BD-DE5A-814E-BF2C-9CB3830CB719}" dt="2020-02-26T14:45:16.622" v="3650" actId="14100"/>
        <pc:sldMkLst>
          <pc:docMk/>
          <pc:sldMk cId="16981545" sldId="410"/>
        </pc:sldMkLst>
        <pc:spChg chg="mod">
          <ac:chgData name="Eric Torunski" userId="bfccb9e8-9d93-458e-85ba-f66efb9b0289" providerId="ADAL" clId="{606FD3BD-DE5A-814E-BF2C-9CB3830CB719}" dt="2020-02-26T14:43:34.982" v="3274" actId="20577"/>
          <ac:spMkLst>
            <pc:docMk/>
            <pc:sldMk cId="16981545" sldId="410"/>
            <ac:spMk id="2" creationId="{00000000-0000-0000-0000-000000000000}"/>
          </ac:spMkLst>
        </pc:spChg>
        <pc:spChg chg="mod">
          <ac:chgData name="Eric Torunski" userId="bfccb9e8-9d93-458e-85ba-f66efb9b0289" providerId="ADAL" clId="{606FD3BD-DE5A-814E-BF2C-9CB3830CB719}" dt="2020-02-26T14:45:16.622" v="3650" actId="14100"/>
          <ac:spMkLst>
            <pc:docMk/>
            <pc:sldMk cId="16981545" sldId="410"/>
            <ac:spMk id="5" creationId="{00000000-0000-0000-0000-000000000000}"/>
          </ac:spMkLst>
        </pc:spChg>
      </pc:sldChg>
      <pc:sldChg chg="delSp modSp">
        <pc:chgData name="Eric Torunski" userId="bfccb9e8-9d93-458e-85ba-f66efb9b0289" providerId="ADAL" clId="{606FD3BD-DE5A-814E-BF2C-9CB3830CB719}" dt="2020-02-26T14:55:06.597" v="4917" actId="20577"/>
        <pc:sldMkLst>
          <pc:docMk/>
          <pc:sldMk cId="1440026768" sldId="414"/>
        </pc:sldMkLst>
        <pc:spChg chg="mod">
          <ac:chgData name="Eric Torunski" userId="bfccb9e8-9d93-458e-85ba-f66efb9b0289" providerId="ADAL" clId="{606FD3BD-DE5A-814E-BF2C-9CB3830CB719}" dt="2020-02-26T14:50:45.107" v="4143" actId="20577"/>
          <ac:spMkLst>
            <pc:docMk/>
            <pc:sldMk cId="1440026768" sldId="414"/>
            <ac:spMk id="2" creationId="{00000000-0000-0000-0000-000000000000}"/>
          </ac:spMkLst>
        </pc:spChg>
        <pc:spChg chg="mod">
          <ac:chgData name="Eric Torunski" userId="bfccb9e8-9d93-458e-85ba-f66efb9b0289" providerId="ADAL" clId="{606FD3BD-DE5A-814E-BF2C-9CB3830CB719}" dt="2020-02-26T14:55:06.597" v="4917" actId="20577"/>
          <ac:spMkLst>
            <pc:docMk/>
            <pc:sldMk cId="1440026768" sldId="414"/>
            <ac:spMk id="5" creationId="{00000000-0000-0000-0000-000000000000}"/>
          </ac:spMkLst>
        </pc:spChg>
        <pc:grpChg chg="del">
          <ac:chgData name="Eric Torunski" userId="bfccb9e8-9d93-458e-85ba-f66efb9b0289" providerId="ADAL" clId="{606FD3BD-DE5A-814E-BF2C-9CB3830CB719}" dt="2020-02-26T14:50:36.057" v="4125" actId="478"/>
          <ac:grpSpMkLst>
            <pc:docMk/>
            <pc:sldMk cId="1440026768" sldId="414"/>
            <ac:grpSpMk id="22" creationId="{44A2D0F5-85B8-D344-9183-20958FE14F72}"/>
          </ac:grpSpMkLst>
        </pc:grpChg>
        <pc:grpChg chg="del">
          <ac:chgData name="Eric Torunski" userId="bfccb9e8-9d93-458e-85ba-f66efb9b0289" providerId="ADAL" clId="{606FD3BD-DE5A-814E-BF2C-9CB3830CB719}" dt="2020-02-26T14:50:38.144" v="4126" actId="478"/>
          <ac:grpSpMkLst>
            <pc:docMk/>
            <pc:sldMk cId="1440026768" sldId="414"/>
            <ac:grpSpMk id="25" creationId="{B83A0E27-1927-D249-850F-DED3F3B29FF8}"/>
          </ac:grpSpMkLst>
        </pc:grpChg>
        <pc:picChg chg="del">
          <ac:chgData name="Eric Torunski" userId="bfccb9e8-9d93-458e-85ba-f66efb9b0289" providerId="ADAL" clId="{606FD3BD-DE5A-814E-BF2C-9CB3830CB719}" dt="2020-02-26T14:50:32.001" v="4124" actId="478"/>
          <ac:picMkLst>
            <pc:docMk/>
            <pc:sldMk cId="1440026768" sldId="414"/>
            <ac:picMk id="4" creationId="{5DE3290A-4423-1B49-AEAB-344DDB3B947A}"/>
          </ac:picMkLst>
        </pc:picChg>
        <pc:picChg chg="del">
          <ac:chgData name="Eric Torunski" userId="bfccb9e8-9d93-458e-85ba-f66efb9b0289" providerId="ADAL" clId="{606FD3BD-DE5A-814E-BF2C-9CB3830CB719}" dt="2020-02-26T14:50:39.453" v="4127" actId="478"/>
          <ac:picMkLst>
            <pc:docMk/>
            <pc:sldMk cId="1440026768" sldId="414"/>
            <ac:picMk id="13" creationId="{45CA7C94-438E-9440-BBF1-095E7AA500EE}"/>
          </ac:picMkLst>
        </pc:picChg>
      </pc:sldChg>
      <pc:sldChg chg="del">
        <pc:chgData name="Eric Torunski" userId="bfccb9e8-9d93-458e-85ba-f66efb9b0289" providerId="ADAL" clId="{606FD3BD-DE5A-814E-BF2C-9CB3830CB719}" dt="2020-02-26T14:54:45.285" v="4914" actId="2696"/>
        <pc:sldMkLst>
          <pc:docMk/>
          <pc:sldMk cId="710986209" sldId="415"/>
        </pc:sldMkLst>
      </pc:sldChg>
      <pc:sldChg chg="addSp delSp modSp modAnim">
        <pc:chgData name="Eric Torunski" userId="bfccb9e8-9d93-458e-85ba-f66efb9b0289" providerId="ADAL" clId="{606FD3BD-DE5A-814E-BF2C-9CB3830CB719}" dt="2020-02-26T14:49:37.208" v="4123"/>
        <pc:sldMkLst>
          <pc:docMk/>
          <pc:sldMk cId="3550527528" sldId="429"/>
        </pc:sldMkLst>
        <pc:spChg chg="mod">
          <ac:chgData name="Eric Torunski" userId="bfccb9e8-9d93-458e-85ba-f66efb9b0289" providerId="ADAL" clId="{606FD3BD-DE5A-814E-BF2C-9CB3830CB719}" dt="2020-02-26T14:47:34.158" v="3891" actId="20577"/>
          <ac:spMkLst>
            <pc:docMk/>
            <pc:sldMk cId="3550527528" sldId="429"/>
            <ac:spMk id="2" creationId="{00000000-0000-0000-0000-000000000000}"/>
          </ac:spMkLst>
        </pc:spChg>
        <pc:spChg chg="mod">
          <ac:chgData name="Eric Torunski" userId="bfccb9e8-9d93-458e-85ba-f66efb9b0289" providerId="ADAL" clId="{606FD3BD-DE5A-814E-BF2C-9CB3830CB719}" dt="2020-02-26T14:49:11.611" v="4116" actId="20577"/>
          <ac:spMkLst>
            <pc:docMk/>
            <pc:sldMk cId="3550527528" sldId="429"/>
            <ac:spMk id="3" creationId="{00000000-0000-0000-0000-000000000000}"/>
          </ac:spMkLst>
        </pc:spChg>
        <pc:grpChg chg="mod">
          <ac:chgData name="Eric Torunski" userId="bfccb9e8-9d93-458e-85ba-f66efb9b0289" providerId="ADAL" clId="{606FD3BD-DE5A-814E-BF2C-9CB3830CB719}" dt="2020-02-26T14:48:13.313" v="3980"/>
          <ac:grpSpMkLst>
            <pc:docMk/>
            <pc:sldMk cId="3550527528" sldId="429"/>
            <ac:grpSpMk id="7" creationId="{779C1421-3CFB-D246-AA70-17EF3C4FD8E3}"/>
          </ac:grpSpMkLst>
        </pc:grpChg>
        <pc:grpChg chg="del mod">
          <ac:chgData name="Eric Torunski" userId="bfccb9e8-9d93-458e-85ba-f66efb9b0289" providerId="ADAL" clId="{606FD3BD-DE5A-814E-BF2C-9CB3830CB719}" dt="2020-02-26T14:48:22.808" v="3986"/>
          <ac:grpSpMkLst>
            <pc:docMk/>
            <pc:sldMk cId="3550527528" sldId="429"/>
            <ac:grpSpMk id="11" creationId="{9C1AAA39-53D3-5C46-B063-3791F42C069C}"/>
          </ac:grpSpMkLst>
        </pc:grpChg>
        <pc:grpChg chg="del mod">
          <ac:chgData name="Eric Torunski" userId="bfccb9e8-9d93-458e-85ba-f66efb9b0289" providerId="ADAL" clId="{606FD3BD-DE5A-814E-BF2C-9CB3830CB719}" dt="2020-02-26T14:48:25.069" v="3989"/>
          <ac:grpSpMkLst>
            <pc:docMk/>
            <pc:sldMk cId="3550527528" sldId="429"/>
            <ac:grpSpMk id="13" creationId="{6527CB35-1721-BB44-9153-15AA11FD7005}"/>
          </ac:grpSpMkLst>
        </pc:grpChg>
        <pc:grpChg chg="del mod">
          <ac:chgData name="Eric Torunski" userId="bfccb9e8-9d93-458e-85ba-f66efb9b0289" providerId="ADAL" clId="{606FD3BD-DE5A-814E-BF2C-9CB3830CB719}" dt="2020-02-26T14:48:26.645" v="3991"/>
          <ac:grpSpMkLst>
            <pc:docMk/>
            <pc:sldMk cId="3550527528" sldId="429"/>
            <ac:grpSpMk id="16" creationId="{7E6B488F-3618-1C4B-9A33-B7F7FA3D75C3}"/>
          </ac:grpSpMkLst>
        </pc:grpChg>
        <pc:grpChg chg="del mod">
          <ac:chgData name="Eric Torunski" userId="bfccb9e8-9d93-458e-85ba-f66efb9b0289" providerId="ADAL" clId="{606FD3BD-DE5A-814E-BF2C-9CB3830CB719}" dt="2020-02-26T14:48:29.188" v="3994"/>
          <ac:grpSpMkLst>
            <pc:docMk/>
            <pc:sldMk cId="3550527528" sldId="429"/>
            <ac:grpSpMk id="18" creationId="{96E28CA2-8C91-D647-A132-75559C8DE866}"/>
          </ac:grpSpMkLst>
        </pc:grpChg>
        <pc:grpChg chg="mod">
          <ac:chgData name="Eric Torunski" userId="bfccb9e8-9d93-458e-85ba-f66efb9b0289" providerId="ADAL" clId="{606FD3BD-DE5A-814E-BF2C-9CB3830CB719}" dt="2020-02-26T14:48:29.188" v="3994"/>
          <ac:grpSpMkLst>
            <pc:docMk/>
            <pc:sldMk cId="3550527528" sldId="429"/>
            <ac:grpSpMk id="21" creationId="{D2633C94-D554-AD4D-A873-505E69610875}"/>
          </ac:grpSpMkLst>
        </pc:grpChg>
        <pc:grpChg chg="del mod">
          <ac:chgData name="Eric Torunski" userId="bfccb9e8-9d93-458e-85ba-f66efb9b0289" providerId="ADAL" clId="{606FD3BD-DE5A-814E-BF2C-9CB3830CB719}" dt="2020-02-26T14:48:44.924" v="4009"/>
          <ac:grpSpMkLst>
            <pc:docMk/>
            <pc:sldMk cId="3550527528" sldId="429"/>
            <ac:grpSpMk id="34" creationId="{9A2BDE6E-A700-714C-9060-36E389132DD0}"/>
          </ac:grpSpMkLst>
        </pc:grpChg>
        <pc:grpChg chg="del mod">
          <ac:chgData name="Eric Torunski" userId="bfccb9e8-9d93-458e-85ba-f66efb9b0289" providerId="ADAL" clId="{606FD3BD-DE5A-814E-BF2C-9CB3830CB719}" dt="2020-02-26T14:49:23.269" v="4119"/>
          <ac:grpSpMkLst>
            <pc:docMk/>
            <pc:sldMk cId="3550527528" sldId="429"/>
            <ac:grpSpMk id="36" creationId="{13C894A1-7DF8-344E-B2D1-E06B76A370D6}"/>
          </ac:grpSpMkLst>
        </pc:grpChg>
        <pc:grpChg chg="del mod">
          <ac:chgData name="Eric Torunski" userId="bfccb9e8-9d93-458e-85ba-f66efb9b0289" providerId="ADAL" clId="{606FD3BD-DE5A-814E-BF2C-9CB3830CB719}" dt="2020-02-26T14:49:24.968" v="4121"/>
          <ac:grpSpMkLst>
            <pc:docMk/>
            <pc:sldMk cId="3550527528" sldId="429"/>
            <ac:grpSpMk id="39" creationId="{02EA2913-4ABC-A640-A902-38CA08D4B4C8}"/>
          </ac:grpSpMkLst>
        </pc:grpChg>
        <pc:grpChg chg="mod">
          <ac:chgData name="Eric Torunski" userId="bfccb9e8-9d93-458e-85ba-f66efb9b0289" providerId="ADAL" clId="{606FD3BD-DE5A-814E-BF2C-9CB3830CB719}" dt="2020-02-26T14:49:24.968" v="4121"/>
          <ac:grpSpMkLst>
            <pc:docMk/>
            <pc:sldMk cId="3550527528" sldId="429"/>
            <ac:grpSpMk id="41" creationId="{9BE72512-F480-FA48-B861-97C4B639C3C9}"/>
          </ac:grpSpMkLst>
        </pc:grpChg>
        <pc:picChg chg="add mod">
          <ac:chgData name="Eric Torunski" userId="bfccb9e8-9d93-458e-85ba-f66efb9b0289" providerId="ADAL" clId="{606FD3BD-DE5A-814E-BF2C-9CB3830CB719}" dt="2020-02-26T14:48:04.425" v="3977" actId="1076"/>
          <ac:picMkLst>
            <pc:docMk/>
            <pc:sldMk cId="3550527528" sldId="429"/>
            <ac:picMk id="4" creationId="{22DBC9B2-0402-DE4E-A930-F2BD11CA8D8F}"/>
          </ac:picMkLst>
        </pc:picChg>
        <pc:inkChg chg="add mod">
          <ac:chgData name="Eric Torunski" userId="bfccb9e8-9d93-458e-85ba-f66efb9b0289" providerId="ADAL" clId="{606FD3BD-DE5A-814E-BF2C-9CB3830CB719}" dt="2020-02-26T14:48:13.313" v="3980"/>
          <ac:inkMkLst>
            <pc:docMk/>
            <pc:sldMk cId="3550527528" sldId="429"/>
            <ac:inkMk id="5" creationId="{2CBB0610-B4F9-6047-893B-A34FDC6462F2}"/>
          </ac:inkMkLst>
        </pc:inkChg>
        <pc:inkChg chg="add mod">
          <ac:chgData name="Eric Torunski" userId="bfccb9e8-9d93-458e-85ba-f66efb9b0289" providerId="ADAL" clId="{606FD3BD-DE5A-814E-BF2C-9CB3830CB719}" dt="2020-02-26T14:48:13.313" v="3980"/>
          <ac:inkMkLst>
            <pc:docMk/>
            <pc:sldMk cId="3550527528" sldId="429"/>
            <ac:inkMk id="6" creationId="{CCEA38EF-60C8-9245-8956-66A27C87C009}"/>
          </ac:inkMkLst>
        </pc:inkChg>
        <pc:inkChg chg="add mod">
          <ac:chgData name="Eric Torunski" userId="bfccb9e8-9d93-458e-85ba-f66efb9b0289" providerId="ADAL" clId="{606FD3BD-DE5A-814E-BF2C-9CB3830CB719}" dt="2020-02-26T14:48:29.188" v="3994"/>
          <ac:inkMkLst>
            <pc:docMk/>
            <pc:sldMk cId="3550527528" sldId="429"/>
            <ac:inkMk id="8" creationId="{18C37F76-2014-F14C-983D-2C3E03E73FFA}"/>
          </ac:inkMkLst>
        </pc:inkChg>
        <pc:inkChg chg="add mod">
          <ac:chgData name="Eric Torunski" userId="bfccb9e8-9d93-458e-85ba-f66efb9b0289" providerId="ADAL" clId="{606FD3BD-DE5A-814E-BF2C-9CB3830CB719}" dt="2020-02-26T14:48:29.188" v="3994"/>
          <ac:inkMkLst>
            <pc:docMk/>
            <pc:sldMk cId="3550527528" sldId="429"/>
            <ac:inkMk id="9" creationId="{E87B15C5-30AC-2749-9ED5-E1CFCD96F3E7}"/>
          </ac:inkMkLst>
        </pc:inkChg>
        <pc:inkChg chg="add mod">
          <ac:chgData name="Eric Torunski" userId="bfccb9e8-9d93-458e-85ba-f66efb9b0289" providerId="ADAL" clId="{606FD3BD-DE5A-814E-BF2C-9CB3830CB719}" dt="2020-02-26T14:48:29.188" v="3994"/>
          <ac:inkMkLst>
            <pc:docMk/>
            <pc:sldMk cId="3550527528" sldId="429"/>
            <ac:inkMk id="10" creationId="{43407D39-31AA-DB48-A355-2E6400AC72FC}"/>
          </ac:inkMkLst>
        </pc:inkChg>
        <pc:inkChg chg="add mod">
          <ac:chgData name="Eric Torunski" userId="bfccb9e8-9d93-458e-85ba-f66efb9b0289" providerId="ADAL" clId="{606FD3BD-DE5A-814E-BF2C-9CB3830CB719}" dt="2020-02-26T14:48:29.188" v="3994"/>
          <ac:inkMkLst>
            <pc:docMk/>
            <pc:sldMk cId="3550527528" sldId="429"/>
            <ac:inkMk id="12" creationId="{CB8CE31F-937B-1248-8BA0-BA398A458AC7}"/>
          </ac:inkMkLst>
        </pc:inkChg>
        <pc:inkChg chg="add mod">
          <ac:chgData name="Eric Torunski" userId="bfccb9e8-9d93-458e-85ba-f66efb9b0289" providerId="ADAL" clId="{606FD3BD-DE5A-814E-BF2C-9CB3830CB719}" dt="2020-02-26T14:48:29.188" v="3994"/>
          <ac:inkMkLst>
            <pc:docMk/>
            <pc:sldMk cId="3550527528" sldId="429"/>
            <ac:inkMk id="14" creationId="{889A70CE-1313-B448-892D-C6E68A5C099D}"/>
          </ac:inkMkLst>
        </pc:inkChg>
        <pc:inkChg chg="add mod">
          <ac:chgData name="Eric Torunski" userId="bfccb9e8-9d93-458e-85ba-f66efb9b0289" providerId="ADAL" clId="{606FD3BD-DE5A-814E-BF2C-9CB3830CB719}" dt="2020-02-26T14:48:29.188" v="3994"/>
          <ac:inkMkLst>
            <pc:docMk/>
            <pc:sldMk cId="3550527528" sldId="429"/>
            <ac:inkMk id="15" creationId="{F6734D4F-3DFC-844C-9FF4-C53E1DC37044}"/>
          </ac:inkMkLst>
        </pc:inkChg>
        <pc:inkChg chg="add mod">
          <ac:chgData name="Eric Torunski" userId="bfccb9e8-9d93-458e-85ba-f66efb9b0289" providerId="ADAL" clId="{606FD3BD-DE5A-814E-BF2C-9CB3830CB719}" dt="2020-02-26T14:48:29.188" v="3994"/>
          <ac:inkMkLst>
            <pc:docMk/>
            <pc:sldMk cId="3550527528" sldId="429"/>
            <ac:inkMk id="17" creationId="{4F32C03F-4807-9849-B051-9BC396AD6380}"/>
          </ac:inkMkLst>
        </pc:inkChg>
        <pc:inkChg chg="add mod">
          <ac:chgData name="Eric Torunski" userId="bfccb9e8-9d93-458e-85ba-f66efb9b0289" providerId="ADAL" clId="{606FD3BD-DE5A-814E-BF2C-9CB3830CB719}" dt="2020-02-26T14:48:29.188" v="3994"/>
          <ac:inkMkLst>
            <pc:docMk/>
            <pc:sldMk cId="3550527528" sldId="429"/>
            <ac:inkMk id="19" creationId="{BB5F6906-3214-9C44-A3E9-30E39EBB36A9}"/>
          </ac:inkMkLst>
        </pc:inkChg>
        <pc:inkChg chg="add mod">
          <ac:chgData name="Eric Torunski" userId="bfccb9e8-9d93-458e-85ba-f66efb9b0289" providerId="ADAL" clId="{606FD3BD-DE5A-814E-BF2C-9CB3830CB719}" dt="2020-02-26T14:48:29.188" v="3994"/>
          <ac:inkMkLst>
            <pc:docMk/>
            <pc:sldMk cId="3550527528" sldId="429"/>
            <ac:inkMk id="20" creationId="{E47DAB5B-79B5-1740-9A7E-802F88725DCD}"/>
          </ac:inkMkLst>
        </pc:inkChg>
        <pc:inkChg chg="add mod">
          <ac:chgData name="Eric Torunski" userId="bfccb9e8-9d93-458e-85ba-f66efb9b0289" providerId="ADAL" clId="{606FD3BD-DE5A-814E-BF2C-9CB3830CB719}" dt="2020-02-26T14:49:24.968" v="4121"/>
          <ac:inkMkLst>
            <pc:docMk/>
            <pc:sldMk cId="3550527528" sldId="429"/>
            <ac:inkMk id="22" creationId="{F803C871-76E0-814D-B470-A3A7D721F0BA}"/>
          </ac:inkMkLst>
        </pc:inkChg>
        <pc:inkChg chg="add mod">
          <ac:chgData name="Eric Torunski" userId="bfccb9e8-9d93-458e-85ba-f66efb9b0289" providerId="ADAL" clId="{606FD3BD-DE5A-814E-BF2C-9CB3830CB719}" dt="2020-02-26T14:49:24.968" v="4121"/>
          <ac:inkMkLst>
            <pc:docMk/>
            <pc:sldMk cId="3550527528" sldId="429"/>
            <ac:inkMk id="23" creationId="{F8B228AA-9807-EE43-BE31-675FF65258EE}"/>
          </ac:inkMkLst>
        </pc:inkChg>
        <pc:inkChg chg="add mod">
          <ac:chgData name="Eric Torunski" userId="bfccb9e8-9d93-458e-85ba-f66efb9b0289" providerId="ADAL" clId="{606FD3BD-DE5A-814E-BF2C-9CB3830CB719}" dt="2020-02-26T14:49:24.968" v="4121"/>
          <ac:inkMkLst>
            <pc:docMk/>
            <pc:sldMk cId="3550527528" sldId="429"/>
            <ac:inkMk id="24" creationId="{14763313-7141-364C-AFE0-C50111897989}"/>
          </ac:inkMkLst>
        </pc:inkChg>
        <pc:inkChg chg="add mod">
          <ac:chgData name="Eric Torunski" userId="bfccb9e8-9d93-458e-85ba-f66efb9b0289" providerId="ADAL" clId="{606FD3BD-DE5A-814E-BF2C-9CB3830CB719}" dt="2020-02-26T14:49:24.968" v="4121"/>
          <ac:inkMkLst>
            <pc:docMk/>
            <pc:sldMk cId="3550527528" sldId="429"/>
            <ac:inkMk id="25" creationId="{5EE637DB-B0F9-A34A-A6E4-7EB920C71B78}"/>
          </ac:inkMkLst>
        </pc:inkChg>
        <pc:inkChg chg="add mod">
          <ac:chgData name="Eric Torunski" userId="bfccb9e8-9d93-458e-85ba-f66efb9b0289" providerId="ADAL" clId="{606FD3BD-DE5A-814E-BF2C-9CB3830CB719}" dt="2020-02-26T14:49:24.968" v="4121"/>
          <ac:inkMkLst>
            <pc:docMk/>
            <pc:sldMk cId="3550527528" sldId="429"/>
            <ac:inkMk id="26" creationId="{E4403875-E80C-6E48-8EC8-DFD73BD1AF46}"/>
          </ac:inkMkLst>
        </pc:inkChg>
        <pc:inkChg chg="add mod">
          <ac:chgData name="Eric Torunski" userId="bfccb9e8-9d93-458e-85ba-f66efb9b0289" providerId="ADAL" clId="{606FD3BD-DE5A-814E-BF2C-9CB3830CB719}" dt="2020-02-26T14:49:24.968" v="4121"/>
          <ac:inkMkLst>
            <pc:docMk/>
            <pc:sldMk cId="3550527528" sldId="429"/>
            <ac:inkMk id="27" creationId="{1F8986E6-BF22-F24F-A784-073880E0E5AA}"/>
          </ac:inkMkLst>
        </pc:inkChg>
        <pc:inkChg chg="add mod">
          <ac:chgData name="Eric Torunski" userId="bfccb9e8-9d93-458e-85ba-f66efb9b0289" providerId="ADAL" clId="{606FD3BD-DE5A-814E-BF2C-9CB3830CB719}" dt="2020-02-26T14:49:24.968" v="4121"/>
          <ac:inkMkLst>
            <pc:docMk/>
            <pc:sldMk cId="3550527528" sldId="429"/>
            <ac:inkMk id="28" creationId="{801129F5-DB2E-654C-BD48-BA11C235CECC}"/>
          </ac:inkMkLst>
        </pc:inkChg>
        <pc:inkChg chg="add mod">
          <ac:chgData name="Eric Torunski" userId="bfccb9e8-9d93-458e-85ba-f66efb9b0289" providerId="ADAL" clId="{606FD3BD-DE5A-814E-BF2C-9CB3830CB719}" dt="2020-02-26T14:49:24.968" v="4121"/>
          <ac:inkMkLst>
            <pc:docMk/>
            <pc:sldMk cId="3550527528" sldId="429"/>
            <ac:inkMk id="29" creationId="{68A4B900-9191-0543-923D-4F9666C9A7AE}"/>
          </ac:inkMkLst>
        </pc:inkChg>
        <pc:inkChg chg="add mod">
          <ac:chgData name="Eric Torunski" userId="bfccb9e8-9d93-458e-85ba-f66efb9b0289" providerId="ADAL" clId="{606FD3BD-DE5A-814E-BF2C-9CB3830CB719}" dt="2020-02-26T14:49:24.968" v="4121"/>
          <ac:inkMkLst>
            <pc:docMk/>
            <pc:sldMk cId="3550527528" sldId="429"/>
            <ac:inkMk id="30" creationId="{F0B860EA-839A-9B4D-BCB2-576D973DB871}"/>
          </ac:inkMkLst>
        </pc:inkChg>
        <pc:inkChg chg="add mod">
          <ac:chgData name="Eric Torunski" userId="bfccb9e8-9d93-458e-85ba-f66efb9b0289" providerId="ADAL" clId="{606FD3BD-DE5A-814E-BF2C-9CB3830CB719}" dt="2020-02-26T14:49:24.968" v="4121"/>
          <ac:inkMkLst>
            <pc:docMk/>
            <pc:sldMk cId="3550527528" sldId="429"/>
            <ac:inkMk id="31" creationId="{786309F7-A75F-EB41-AE52-BDEF2F1E27A2}"/>
          </ac:inkMkLst>
        </pc:inkChg>
        <pc:inkChg chg="add mod">
          <ac:chgData name="Eric Torunski" userId="bfccb9e8-9d93-458e-85ba-f66efb9b0289" providerId="ADAL" clId="{606FD3BD-DE5A-814E-BF2C-9CB3830CB719}" dt="2020-02-26T14:49:24.968" v="4121"/>
          <ac:inkMkLst>
            <pc:docMk/>
            <pc:sldMk cId="3550527528" sldId="429"/>
            <ac:inkMk id="32" creationId="{99B5AEFE-792C-E242-9CF4-01CB0FD08ACD}"/>
          </ac:inkMkLst>
        </pc:inkChg>
        <pc:inkChg chg="add mod">
          <ac:chgData name="Eric Torunski" userId="bfccb9e8-9d93-458e-85ba-f66efb9b0289" providerId="ADAL" clId="{606FD3BD-DE5A-814E-BF2C-9CB3830CB719}" dt="2020-02-26T14:49:24.968" v="4121"/>
          <ac:inkMkLst>
            <pc:docMk/>
            <pc:sldMk cId="3550527528" sldId="429"/>
            <ac:inkMk id="33" creationId="{094E7A28-10BF-6444-A4DA-B0113F508E60}"/>
          </ac:inkMkLst>
        </pc:inkChg>
        <pc:inkChg chg="add mod">
          <ac:chgData name="Eric Torunski" userId="bfccb9e8-9d93-458e-85ba-f66efb9b0289" providerId="ADAL" clId="{606FD3BD-DE5A-814E-BF2C-9CB3830CB719}" dt="2020-02-26T14:49:24.968" v="4121"/>
          <ac:inkMkLst>
            <pc:docMk/>
            <pc:sldMk cId="3550527528" sldId="429"/>
            <ac:inkMk id="35" creationId="{F5FB014F-93A2-7A49-BEBF-1B147F134F40}"/>
          </ac:inkMkLst>
        </pc:inkChg>
        <pc:inkChg chg="add">
          <ac:chgData name="Eric Torunski" userId="bfccb9e8-9d93-458e-85ba-f66efb9b0289" providerId="ADAL" clId="{606FD3BD-DE5A-814E-BF2C-9CB3830CB719}" dt="2020-02-26T14:49:19.531" v="4117" actId="9405"/>
          <ac:inkMkLst>
            <pc:docMk/>
            <pc:sldMk cId="3550527528" sldId="429"/>
            <ac:inkMk id="37" creationId="{C33D0F3F-8134-FE47-8A2A-18D2A97F7C69}"/>
          </ac:inkMkLst>
        </pc:inkChg>
        <pc:inkChg chg="add mod">
          <ac:chgData name="Eric Torunski" userId="bfccb9e8-9d93-458e-85ba-f66efb9b0289" providerId="ADAL" clId="{606FD3BD-DE5A-814E-BF2C-9CB3830CB719}" dt="2020-02-26T14:49:24.968" v="4121"/>
          <ac:inkMkLst>
            <pc:docMk/>
            <pc:sldMk cId="3550527528" sldId="429"/>
            <ac:inkMk id="38" creationId="{50DAF46A-6C05-6343-BDFA-D1F14E981B2F}"/>
          </ac:inkMkLst>
        </pc:inkChg>
        <pc:inkChg chg="add mod">
          <ac:chgData name="Eric Torunski" userId="bfccb9e8-9d93-458e-85ba-f66efb9b0289" providerId="ADAL" clId="{606FD3BD-DE5A-814E-BF2C-9CB3830CB719}" dt="2020-02-26T14:49:24.968" v="4121"/>
          <ac:inkMkLst>
            <pc:docMk/>
            <pc:sldMk cId="3550527528" sldId="429"/>
            <ac:inkMk id="40" creationId="{F5165CD5-04CE-9C4C-BA65-103504FA99B5}"/>
          </ac:inkMkLst>
        </pc:inkChg>
      </pc:sldChg>
      <pc:sldChg chg="addSp delSp modSp">
        <pc:chgData name="Eric Torunski" userId="bfccb9e8-9d93-458e-85ba-f66efb9b0289" providerId="ADAL" clId="{606FD3BD-DE5A-814E-BF2C-9CB3830CB719}" dt="2020-02-26T14:16:08.754" v="1024" actId="9405"/>
        <pc:sldMkLst>
          <pc:docMk/>
          <pc:sldMk cId="359864520" sldId="431"/>
        </pc:sldMkLst>
        <pc:spChg chg="mod">
          <ac:chgData name="Eric Torunski" userId="bfccb9e8-9d93-458e-85ba-f66efb9b0289" providerId="ADAL" clId="{606FD3BD-DE5A-814E-BF2C-9CB3830CB719}" dt="2020-02-26T14:12:59.486" v="635" actId="20577"/>
          <ac:spMkLst>
            <pc:docMk/>
            <pc:sldMk cId="359864520" sldId="431"/>
            <ac:spMk id="2" creationId="{00000000-0000-0000-0000-000000000000}"/>
          </ac:spMkLst>
        </pc:spChg>
        <pc:spChg chg="mod">
          <ac:chgData name="Eric Torunski" userId="bfccb9e8-9d93-458e-85ba-f66efb9b0289" providerId="ADAL" clId="{606FD3BD-DE5A-814E-BF2C-9CB3830CB719}" dt="2020-02-26T14:15:35.576" v="1006" actId="20577"/>
          <ac:spMkLst>
            <pc:docMk/>
            <pc:sldMk cId="359864520" sldId="431"/>
            <ac:spMk id="3" creationId="{00000000-0000-0000-0000-000000000000}"/>
          </ac:spMkLst>
        </pc:spChg>
        <pc:grpChg chg="del mod">
          <ac:chgData name="Eric Torunski" userId="bfccb9e8-9d93-458e-85ba-f66efb9b0289" providerId="ADAL" clId="{606FD3BD-DE5A-814E-BF2C-9CB3830CB719}" dt="2020-02-26T14:15:56.721" v="1014"/>
          <ac:grpSpMkLst>
            <pc:docMk/>
            <pc:sldMk cId="359864520" sldId="431"/>
            <ac:grpSpMk id="7" creationId="{28650673-09FE-E145-9FED-B87DFFD1B2BB}"/>
          </ac:grpSpMkLst>
        </pc:grpChg>
        <pc:grpChg chg="mod">
          <ac:chgData name="Eric Torunski" userId="bfccb9e8-9d93-458e-85ba-f66efb9b0289" providerId="ADAL" clId="{606FD3BD-DE5A-814E-BF2C-9CB3830CB719}" dt="2020-02-26T14:15:54.075" v="1012"/>
          <ac:grpSpMkLst>
            <pc:docMk/>
            <pc:sldMk cId="359864520" sldId="431"/>
            <ac:grpSpMk id="10" creationId="{E8D29E5C-0A86-614A-8445-D0222B42D14B}"/>
          </ac:grpSpMkLst>
        </pc:grpChg>
        <pc:grpChg chg="mod">
          <ac:chgData name="Eric Torunski" userId="bfccb9e8-9d93-458e-85ba-f66efb9b0289" providerId="ADAL" clId="{606FD3BD-DE5A-814E-BF2C-9CB3830CB719}" dt="2020-02-26T14:15:56.721" v="1014"/>
          <ac:grpSpMkLst>
            <pc:docMk/>
            <pc:sldMk cId="359864520" sldId="431"/>
            <ac:grpSpMk id="12" creationId="{451B1A6D-CCC7-5C43-A976-45124E3698EC}"/>
          </ac:grpSpMkLst>
        </pc:grpChg>
        <pc:grpChg chg="add del mod">
          <ac:chgData name="Eric Torunski" userId="bfccb9e8-9d93-458e-85ba-f66efb9b0289" providerId="ADAL" clId="{606FD3BD-DE5A-814E-BF2C-9CB3830CB719}" dt="2020-02-26T14:16:08.436" v="1023"/>
          <ac:grpSpMkLst>
            <pc:docMk/>
            <pc:sldMk cId="359864520" sldId="431"/>
            <ac:grpSpMk id="15" creationId="{DBF77410-3297-B14F-9C01-468FF2095941}"/>
          </ac:grpSpMkLst>
        </pc:grpChg>
        <pc:grpChg chg="mod">
          <ac:chgData name="Eric Torunski" userId="bfccb9e8-9d93-458e-85ba-f66efb9b0289" providerId="ADAL" clId="{606FD3BD-DE5A-814E-BF2C-9CB3830CB719}" dt="2020-02-26T14:16:08.028" v="1021"/>
          <ac:grpSpMkLst>
            <pc:docMk/>
            <pc:sldMk cId="359864520" sldId="431"/>
            <ac:grpSpMk id="17" creationId="{0E2211B8-3080-664A-9FAF-E9454F653E0D}"/>
          </ac:grpSpMkLst>
        </pc:grpChg>
        <pc:picChg chg="del">
          <ac:chgData name="Eric Torunski" userId="bfccb9e8-9d93-458e-85ba-f66efb9b0289" providerId="ADAL" clId="{606FD3BD-DE5A-814E-BF2C-9CB3830CB719}" dt="2020-02-26T14:13:01.397" v="636" actId="478"/>
          <ac:picMkLst>
            <pc:docMk/>
            <pc:sldMk cId="359864520" sldId="431"/>
            <ac:picMk id="4" creationId="{00000000-0000-0000-0000-000000000000}"/>
          </ac:picMkLst>
        </pc:picChg>
        <pc:inkChg chg="add mod">
          <ac:chgData name="Eric Torunski" userId="bfccb9e8-9d93-458e-85ba-f66efb9b0289" providerId="ADAL" clId="{606FD3BD-DE5A-814E-BF2C-9CB3830CB719}" dt="2020-02-26T14:15:56.721" v="1014"/>
          <ac:inkMkLst>
            <pc:docMk/>
            <pc:sldMk cId="359864520" sldId="431"/>
            <ac:inkMk id="5" creationId="{6EA55638-31E6-FA4D-8FCC-1D2B056CC928}"/>
          </ac:inkMkLst>
        </pc:inkChg>
        <pc:inkChg chg="add mod">
          <ac:chgData name="Eric Torunski" userId="bfccb9e8-9d93-458e-85ba-f66efb9b0289" providerId="ADAL" clId="{606FD3BD-DE5A-814E-BF2C-9CB3830CB719}" dt="2020-02-26T14:15:56.721" v="1014"/>
          <ac:inkMkLst>
            <pc:docMk/>
            <pc:sldMk cId="359864520" sldId="431"/>
            <ac:inkMk id="6" creationId="{0668AA7B-637D-4047-A48D-8C63C4C36633}"/>
          </ac:inkMkLst>
        </pc:inkChg>
        <pc:inkChg chg="add mod">
          <ac:chgData name="Eric Torunski" userId="bfccb9e8-9d93-458e-85ba-f66efb9b0289" providerId="ADAL" clId="{606FD3BD-DE5A-814E-BF2C-9CB3830CB719}" dt="2020-02-26T14:15:54.075" v="1012"/>
          <ac:inkMkLst>
            <pc:docMk/>
            <pc:sldMk cId="359864520" sldId="431"/>
            <ac:inkMk id="8" creationId="{175A8EC4-711B-694B-A055-CD3E445C1E41}"/>
          </ac:inkMkLst>
        </pc:inkChg>
        <pc:inkChg chg="add mod">
          <ac:chgData name="Eric Torunski" userId="bfccb9e8-9d93-458e-85ba-f66efb9b0289" providerId="ADAL" clId="{606FD3BD-DE5A-814E-BF2C-9CB3830CB719}" dt="2020-02-26T14:15:54.075" v="1012"/>
          <ac:inkMkLst>
            <pc:docMk/>
            <pc:sldMk cId="359864520" sldId="431"/>
            <ac:inkMk id="9" creationId="{5A7BCBA9-DD98-B543-826B-72A9DD5E509E}"/>
          </ac:inkMkLst>
        </pc:inkChg>
        <pc:inkChg chg="add mod">
          <ac:chgData name="Eric Torunski" userId="bfccb9e8-9d93-458e-85ba-f66efb9b0289" providerId="ADAL" clId="{606FD3BD-DE5A-814E-BF2C-9CB3830CB719}" dt="2020-02-26T14:15:56.721" v="1014"/>
          <ac:inkMkLst>
            <pc:docMk/>
            <pc:sldMk cId="359864520" sldId="431"/>
            <ac:inkMk id="11" creationId="{C9D4589F-8879-4B46-A1AD-22A3BD3C386C}"/>
          </ac:inkMkLst>
        </pc:inkChg>
        <pc:inkChg chg="add del mod">
          <ac:chgData name="Eric Torunski" userId="bfccb9e8-9d93-458e-85ba-f66efb9b0289" providerId="ADAL" clId="{606FD3BD-DE5A-814E-BF2C-9CB3830CB719}" dt="2020-02-26T14:16:08.754" v="1024" actId="9405"/>
          <ac:inkMkLst>
            <pc:docMk/>
            <pc:sldMk cId="359864520" sldId="431"/>
            <ac:inkMk id="13" creationId="{7FFCB815-9317-FA4E-97AB-8F9D4D9BB65E}"/>
          </ac:inkMkLst>
        </pc:inkChg>
        <pc:inkChg chg="add del mod">
          <ac:chgData name="Eric Torunski" userId="bfccb9e8-9d93-458e-85ba-f66efb9b0289" providerId="ADAL" clId="{606FD3BD-DE5A-814E-BF2C-9CB3830CB719}" dt="2020-02-26T14:16:08.436" v="1023"/>
          <ac:inkMkLst>
            <pc:docMk/>
            <pc:sldMk cId="359864520" sldId="431"/>
            <ac:inkMk id="14" creationId="{D09B74BD-93F4-2743-88BF-30AFEB65B886}"/>
          </ac:inkMkLst>
        </pc:inkChg>
        <pc:inkChg chg="add del mod">
          <ac:chgData name="Eric Torunski" userId="bfccb9e8-9d93-458e-85ba-f66efb9b0289" providerId="ADAL" clId="{606FD3BD-DE5A-814E-BF2C-9CB3830CB719}" dt="2020-02-26T14:16:08.028" v="1021"/>
          <ac:inkMkLst>
            <pc:docMk/>
            <pc:sldMk cId="359864520" sldId="431"/>
            <ac:inkMk id="16" creationId="{B1FB9482-2A09-F24E-8390-9C63431B18F3}"/>
          </ac:inkMkLst>
        </pc:inkChg>
      </pc:sldChg>
      <pc:sldChg chg="addSp delSp modSp">
        <pc:chgData name="Eric Torunski" userId="bfccb9e8-9d93-458e-85ba-f66efb9b0289" providerId="ADAL" clId="{606FD3BD-DE5A-814E-BF2C-9CB3830CB719}" dt="2020-02-26T14:31:01.076" v="2261" actId="20577"/>
        <pc:sldMkLst>
          <pc:docMk/>
          <pc:sldMk cId="1005192647" sldId="432"/>
        </pc:sldMkLst>
        <pc:spChg chg="mod">
          <ac:chgData name="Eric Torunski" userId="bfccb9e8-9d93-458e-85ba-f66efb9b0289" providerId="ADAL" clId="{606FD3BD-DE5A-814E-BF2C-9CB3830CB719}" dt="2020-02-26T14:25:43.782" v="1866" actId="20577"/>
          <ac:spMkLst>
            <pc:docMk/>
            <pc:sldMk cId="1005192647" sldId="432"/>
            <ac:spMk id="2" creationId="{00000000-0000-0000-0000-000000000000}"/>
          </ac:spMkLst>
        </pc:spChg>
        <pc:spChg chg="mod">
          <ac:chgData name="Eric Torunski" userId="bfccb9e8-9d93-458e-85ba-f66efb9b0289" providerId="ADAL" clId="{606FD3BD-DE5A-814E-BF2C-9CB3830CB719}" dt="2020-02-26T14:29:45.582" v="2235" actId="1076"/>
          <ac:spMkLst>
            <pc:docMk/>
            <pc:sldMk cId="1005192647" sldId="432"/>
            <ac:spMk id="3" creationId="{00000000-0000-0000-0000-000000000000}"/>
          </ac:spMkLst>
        </pc:spChg>
        <pc:spChg chg="add mod">
          <ac:chgData name="Eric Torunski" userId="bfccb9e8-9d93-458e-85ba-f66efb9b0289" providerId="ADAL" clId="{606FD3BD-DE5A-814E-BF2C-9CB3830CB719}" dt="2020-02-26T14:29:06.810" v="2123" actId="1076"/>
          <ac:spMkLst>
            <pc:docMk/>
            <pc:sldMk cId="1005192647" sldId="432"/>
            <ac:spMk id="4" creationId="{D87DE1F3-BA5B-4C4C-A31E-BFE58709884C}"/>
          </ac:spMkLst>
        </pc:spChg>
        <pc:spChg chg="add mod">
          <ac:chgData name="Eric Torunski" userId="bfccb9e8-9d93-458e-85ba-f66efb9b0289" providerId="ADAL" clId="{606FD3BD-DE5A-814E-BF2C-9CB3830CB719}" dt="2020-02-26T14:31:01.076" v="2261" actId="20577"/>
          <ac:spMkLst>
            <pc:docMk/>
            <pc:sldMk cId="1005192647" sldId="432"/>
            <ac:spMk id="5" creationId="{09926574-E26E-BD4A-8D14-D61C2B5C5523}"/>
          </ac:spMkLst>
        </pc:spChg>
        <pc:spChg chg="add del">
          <ac:chgData name="Eric Torunski" userId="bfccb9e8-9d93-458e-85ba-f66efb9b0289" providerId="ADAL" clId="{606FD3BD-DE5A-814E-BF2C-9CB3830CB719}" dt="2020-02-26T14:29:51.990" v="2237"/>
          <ac:spMkLst>
            <pc:docMk/>
            <pc:sldMk cId="1005192647" sldId="432"/>
            <ac:spMk id="9" creationId="{EB958C03-FD4F-3543-BA87-EE9B003351B9}"/>
          </ac:spMkLst>
        </pc:spChg>
        <pc:spChg chg="add del">
          <ac:chgData name="Eric Torunski" userId="bfccb9e8-9d93-458e-85ba-f66efb9b0289" providerId="ADAL" clId="{606FD3BD-DE5A-814E-BF2C-9CB3830CB719}" dt="2020-02-26T14:29:51.990" v="2237"/>
          <ac:spMkLst>
            <pc:docMk/>
            <pc:sldMk cId="1005192647" sldId="432"/>
            <ac:spMk id="10" creationId="{8330DF49-E1C9-814F-A4BB-A71D8B2AACEE}"/>
          </ac:spMkLst>
        </pc:spChg>
        <pc:spChg chg="add mod">
          <ac:chgData name="Eric Torunski" userId="bfccb9e8-9d93-458e-85ba-f66efb9b0289" providerId="ADAL" clId="{606FD3BD-DE5A-814E-BF2C-9CB3830CB719}" dt="2020-02-26T14:29:56.290" v="2239" actId="1076"/>
          <ac:spMkLst>
            <pc:docMk/>
            <pc:sldMk cId="1005192647" sldId="432"/>
            <ac:spMk id="12" creationId="{A403569C-5677-484B-B8BE-EAE7B7423F74}"/>
          </ac:spMkLst>
        </pc:spChg>
        <pc:spChg chg="add mod">
          <ac:chgData name="Eric Torunski" userId="bfccb9e8-9d93-458e-85ba-f66efb9b0289" providerId="ADAL" clId="{606FD3BD-DE5A-814E-BF2C-9CB3830CB719}" dt="2020-02-26T14:30:59.589" v="2260" actId="20577"/>
          <ac:spMkLst>
            <pc:docMk/>
            <pc:sldMk cId="1005192647" sldId="432"/>
            <ac:spMk id="13" creationId="{537B8D1E-6622-AB4B-92A3-CA74AC43D14E}"/>
          </ac:spMkLst>
        </pc:spChg>
        <pc:cxnChg chg="add mod">
          <ac:chgData name="Eric Torunski" userId="bfccb9e8-9d93-458e-85ba-f66efb9b0289" providerId="ADAL" clId="{606FD3BD-DE5A-814E-BF2C-9CB3830CB719}" dt="2020-02-26T14:30:44.980" v="2257" actId="14100"/>
          <ac:cxnSpMkLst>
            <pc:docMk/>
            <pc:sldMk cId="1005192647" sldId="432"/>
            <ac:cxnSpMk id="7" creationId="{B72FFE5C-ACA5-6044-B52F-1F1D2810C6B9}"/>
          </ac:cxnSpMkLst>
        </pc:cxnChg>
        <pc:cxnChg chg="add del">
          <ac:chgData name="Eric Torunski" userId="bfccb9e8-9d93-458e-85ba-f66efb9b0289" providerId="ADAL" clId="{606FD3BD-DE5A-814E-BF2C-9CB3830CB719}" dt="2020-02-26T14:29:51.990" v="2237"/>
          <ac:cxnSpMkLst>
            <pc:docMk/>
            <pc:sldMk cId="1005192647" sldId="432"/>
            <ac:cxnSpMk id="11" creationId="{87DD654D-C127-FB48-9889-D9B1015A92B8}"/>
          </ac:cxnSpMkLst>
        </pc:cxnChg>
        <pc:cxnChg chg="add mod">
          <ac:chgData name="Eric Torunski" userId="bfccb9e8-9d93-458e-85ba-f66efb9b0289" providerId="ADAL" clId="{606FD3BD-DE5A-814E-BF2C-9CB3830CB719}" dt="2020-02-26T14:30:55.588" v="2258" actId="14100"/>
          <ac:cxnSpMkLst>
            <pc:docMk/>
            <pc:sldMk cId="1005192647" sldId="432"/>
            <ac:cxnSpMk id="14" creationId="{2458E8FD-A138-C443-B20D-E0D27BF0B4D8}"/>
          </ac:cxnSpMkLst>
        </pc:cxnChg>
      </pc:sldChg>
      <pc:sldChg chg="addSp modSp">
        <pc:chgData name="Eric Torunski" userId="bfccb9e8-9d93-458e-85ba-f66efb9b0289" providerId="ADAL" clId="{606FD3BD-DE5A-814E-BF2C-9CB3830CB719}" dt="2020-02-26T14:33:20.433" v="2591" actId="20577"/>
        <pc:sldMkLst>
          <pc:docMk/>
          <pc:sldMk cId="2934522293" sldId="433"/>
        </pc:sldMkLst>
        <pc:spChg chg="mod">
          <ac:chgData name="Eric Torunski" userId="bfccb9e8-9d93-458e-85ba-f66efb9b0289" providerId="ADAL" clId="{606FD3BD-DE5A-814E-BF2C-9CB3830CB719}" dt="2020-02-26T14:31:11.944" v="2269" actId="20577"/>
          <ac:spMkLst>
            <pc:docMk/>
            <pc:sldMk cId="2934522293" sldId="433"/>
            <ac:spMk id="2" creationId="{00000000-0000-0000-0000-000000000000}"/>
          </ac:spMkLst>
        </pc:spChg>
        <pc:spChg chg="mod">
          <ac:chgData name="Eric Torunski" userId="bfccb9e8-9d93-458e-85ba-f66efb9b0289" providerId="ADAL" clId="{606FD3BD-DE5A-814E-BF2C-9CB3830CB719}" dt="2020-02-26T14:33:20.433" v="2591" actId="20577"/>
          <ac:spMkLst>
            <pc:docMk/>
            <pc:sldMk cId="2934522293" sldId="433"/>
            <ac:spMk id="3" creationId="{00000000-0000-0000-0000-000000000000}"/>
          </ac:spMkLst>
        </pc:spChg>
        <pc:picChg chg="add mod">
          <ac:chgData name="Eric Torunski" userId="bfccb9e8-9d93-458e-85ba-f66efb9b0289" providerId="ADAL" clId="{606FD3BD-DE5A-814E-BF2C-9CB3830CB719}" dt="2020-02-26T14:32:56.548" v="2480" actId="1076"/>
          <ac:picMkLst>
            <pc:docMk/>
            <pc:sldMk cId="2934522293" sldId="433"/>
            <ac:picMk id="4" creationId="{528F8F5F-1AF0-1541-BC83-EACAF7B00FE5}"/>
          </ac:picMkLst>
        </pc:picChg>
      </pc:sldChg>
      <pc:sldChg chg="del">
        <pc:chgData name="Eric Torunski" userId="bfccb9e8-9d93-458e-85ba-f66efb9b0289" providerId="ADAL" clId="{606FD3BD-DE5A-814E-BF2C-9CB3830CB719}" dt="2020-02-26T14:54:49.119" v="4915" actId="2696"/>
        <pc:sldMkLst>
          <pc:docMk/>
          <pc:sldMk cId="4075594968" sldId="435"/>
        </pc:sldMkLst>
      </pc:sldChg>
      <pc:sldChg chg="addSp delSp modSp modAnim">
        <pc:chgData name="Eric Torunski" userId="bfccb9e8-9d93-458e-85ba-f66efb9b0289" providerId="ADAL" clId="{606FD3BD-DE5A-814E-BF2C-9CB3830CB719}" dt="2020-02-26T14:43:25.345" v="3252" actId="20577"/>
        <pc:sldMkLst>
          <pc:docMk/>
          <pc:sldMk cId="4281788001" sldId="436"/>
        </pc:sldMkLst>
        <pc:spChg chg="mod">
          <ac:chgData name="Eric Torunski" userId="bfccb9e8-9d93-458e-85ba-f66efb9b0289" providerId="ADAL" clId="{606FD3BD-DE5A-814E-BF2C-9CB3830CB719}" dt="2020-02-26T14:43:25.345" v="3252" actId="20577"/>
          <ac:spMkLst>
            <pc:docMk/>
            <pc:sldMk cId="4281788001" sldId="436"/>
            <ac:spMk id="2" creationId="{00000000-0000-0000-0000-000000000000}"/>
          </ac:spMkLst>
        </pc:spChg>
        <pc:spChg chg="mod">
          <ac:chgData name="Eric Torunski" userId="bfccb9e8-9d93-458e-85ba-f66efb9b0289" providerId="ADAL" clId="{606FD3BD-DE5A-814E-BF2C-9CB3830CB719}" dt="2020-02-26T14:41:18.151" v="3214" actId="20577"/>
          <ac:spMkLst>
            <pc:docMk/>
            <pc:sldMk cId="4281788001" sldId="436"/>
            <ac:spMk id="3" creationId="{00000000-0000-0000-0000-000000000000}"/>
          </ac:spMkLst>
        </pc:spChg>
        <pc:grpChg chg="del mod">
          <ac:chgData name="Eric Torunski" userId="bfccb9e8-9d93-458e-85ba-f66efb9b0289" providerId="ADAL" clId="{606FD3BD-DE5A-814E-BF2C-9CB3830CB719}" dt="2020-02-26T14:42:33.334" v="3229"/>
          <ac:grpSpMkLst>
            <pc:docMk/>
            <pc:sldMk cId="4281788001" sldId="436"/>
            <ac:grpSpMk id="14" creationId="{5842D322-AA74-FB43-A28C-D5DCC4202D5D}"/>
          </ac:grpSpMkLst>
        </pc:grpChg>
        <pc:grpChg chg="del mod">
          <ac:chgData name="Eric Torunski" userId="bfccb9e8-9d93-458e-85ba-f66efb9b0289" providerId="ADAL" clId="{606FD3BD-DE5A-814E-BF2C-9CB3830CB719}" dt="2020-02-26T14:42:35.241" v="3231"/>
          <ac:grpSpMkLst>
            <pc:docMk/>
            <pc:sldMk cId="4281788001" sldId="436"/>
            <ac:grpSpMk id="16" creationId="{1546A2AC-9A2B-3C46-B4DA-A4A2BC8E7619}"/>
          </ac:grpSpMkLst>
        </pc:grpChg>
        <pc:grpChg chg="mod">
          <ac:chgData name="Eric Torunski" userId="bfccb9e8-9d93-458e-85ba-f66efb9b0289" providerId="ADAL" clId="{606FD3BD-DE5A-814E-BF2C-9CB3830CB719}" dt="2020-02-26T14:42:35.241" v="3231"/>
          <ac:grpSpMkLst>
            <pc:docMk/>
            <pc:sldMk cId="4281788001" sldId="436"/>
            <ac:grpSpMk id="18" creationId="{79BB75DF-9014-D94F-AEB8-25E0CC74FB73}"/>
          </ac:grpSpMkLst>
        </pc:grpChg>
        <pc:picChg chg="add mod">
          <ac:chgData name="Eric Torunski" userId="bfccb9e8-9d93-458e-85ba-f66efb9b0289" providerId="ADAL" clId="{606FD3BD-DE5A-814E-BF2C-9CB3830CB719}" dt="2020-02-26T14:40:56.768" v="3122" actId="1076"/>
          <ac:picMkLst>
            <pc:docMk/>
            <pc:sldMk cId="4281788001" sldId="436"/>
            <ac:picMk id="4" creationId="{73C3C271-46D8-7246-A2FE-A6C5EF5E059B}"/>
          </ac:picMkLst>
        </pc:picChg>
        <pc:inkChg chg="add del">
          <ac:chgData name="Eric Torunski" userId="bfccb9e8-9d93-458e-85ba-f66efb9b0289" providerId="ADAL" clId="{606FD3BD-DE5A-814E-BF2C-9CB3830CB719}" dt="2020-02-26T14:42:18.101" v="3226" actId="478"/>
          <ac:inkMkLst>
            <pc:docMk/>
            <pc:sldMk cId="4281788001" sldId="436"/>
            <ac:inkMk id="5" creationId="{F9954548-C8BF-BF48-82D3-F8064CD1928A}"/>
          </ac:inkMkLst>
        </pc:inkChg>
        <pc:inkChg chg="add del">
          <ac:chgData name="Eric Torunski" userId="bfccb9e8-9d93-458e-85ba-f66efb9b0289" providerId="ADAL" clId="{606FD3BD-DE5A-814E-BF2C-9CB3830CB719}" dt="2020-02-26T14:42:20.026" v="3227" actId="478"/>
          <ac:inkMkLst>
            <pc:docMk/>
            <pc:sldMk cId="4281788001" sldId="436"/>
            <ac:inkMk id="6" creationId="{8EB177B3-128D-044C-AE0A-9E709D881844}"/>
          </ac:inkMkLst>
        </pc:inkChg>
        <pc:inkChg chg="add">
          <ac:chgData name="Eric Torunski" userId="bfccb9e8-9d93-458e-85ba-f66efb9b0289" providerId="ADAL" clId="{606FD3BD-DE5A-814E-BF2C-9CB3830CB719}" dt="2020-02-26T14:41:37.347" v="3217" actId="9405"/>
          <ac:inkMkLst>
            <pc:docMk/>
            <pc:sldMk cId="4281788001" sldId="436"/>
            <ac:inkMk id="7" creationId="{9E58AD5C-26A8-9F4F-92A7-7CB8007E79EC}"/>
          </ac:inkMkLst>
        </pc:inkChg>
        <pc:inkChg chg="add">
          <ac:chgData name="Eric Torunski" userId="bfccb9e8-9d93-458e-85ba-f66efb9b0289" providerId="ADAL" clId="{606FD3BD-DE5A-814E-BF2C-9CB3830CB719}" dt="2020-02-26T14:41:42.026" v="3218" actId="9405"/>
          <ac:inkMkLst>
            <pc:docMk/>
            <pc:sldMk cId="4281788001" sldId="436"/>
            <ac:inkMk id="8" creationId="{A6C0800F-4F0F-AE4F-BB5F-99ED1FB486A0}"/>
          </ac:inkMkLst>
        </pc:inkChg>
        <pc:inkChg chg="add">
          <ac:chgData name="Eric Torunski" userId="bfccb9e8-9d93-458e-85ba-f66efb9b0289" providerId="ADAL" clId="{606FD3BD-DE5A-814E-BF2C-9CB3830CB719}" dt="2020-02-26T14:41:45.965" v="3219" actId="9405"/>
          <ac:inkMkLst>
            <pc:docMk/>
            <pc:sldMk cId="4281788001" sldId="436"/>
            <ac:inkMk id="9" creationId="{82844011-5606-BA44-9D96-1C30B97A1E81}"/>
          </ac:inkMkLst>
        </pc:inkChg>
        <pc:inkChg chg="add">
          <ac:chgData name="Eric Torunski" userId="bfccb9e8-9d93-458e-85ba-f66efb9b0289" providerId="ADAL" clId="{606FD3BD-DE5A-814E-BF2C-9CB3830CB719}" dt="2020-02-26T14:41:52.108" v="3220" actId="9405"/>
          <ac:inkMkLst>
            <pc:docMk/>
            <pc:sldMk cId="4281788001" sldId="436"/>
            <ac:inkMk id="10" creationId="{AC7A2757-F96B-2140-A2BD-08AABA426F66}"/>
          </ac:inkMkLst>
        </pc:inkChg>
        <pc:inkChg chg="add del">
          <ac:chgData name="Eric Torunski" userId="bfccb9e8-9d93-458e-85ba-f66efb9b0289" providerId="ADAL" clId="{606FD3BD-DE5A-814E-BF2C-9CB3830CB719}" dt="2020-02-26T14:42:02.074" v="3222" actId="9405"/>
          <ac:inkMkLst>
            <pc:docMk/>
            <pc:sldMk cId="4281788001" sldId="436"/>
            <ac:inkMk id="11" creationId="{7ACD195B-0F4E-B84F-BF2D-E51F6AC9F532}"/>
          </ac:inkMkLst>
        </pc:inkChg>
        <pc:inkChg chg="add mod">
          <ac:chgData name="Eric Torunski" userId="bfccb9e8-9d93-458e-85ba-f66efb9b0289" providerId="ADAL" clId="{606FD3BD-DE5A-814E-BF2C-9CB3830CB719}" dt="2020-02-26T14:42:35.241" v="3231"/>
          <ac:inkMkLst>
            <pc:docMk/>
            <pc:sldMk cId="4281788001" sldId="436"/>
            <ac:inkMk id="12" creationId="{369F8AB6-957B-6D4B-AE31-9D98B29D3B4B}"/>
          </ac:inkMkLst>
        </pc:inkChg>
        <pc:inkChg chg="add mod">
          <ac:chgData name="Eric Torunski" userId="bfccb9e8-9d93-458e-85ba-f66efb9b0289" providerId="ADAL" clId="{606FD3BD-DE5A-814E-BF2C-9CB3830CB719}" dt="2020-02-26T14:42:35.241" v="3231"/>
          <ac:inkMkLst>
            <pc:docMk/>
            <pc:sldMk cId="4281788001" sldId="436"/>
            <ac:inkMk id="13" creationId="{BEAA00E6-A331-B240-A305-1EE8342D85F7}"/>
          </ac:inkMkLst>
        </pc:inkChg>
        <pc:inkChg chg="add mod">
          <ac:chgData name="Eric Torunski" userId="bfccb9e8-9d93-458e-85ba-f66efb9b0289" providerId="ADAL" clId="{606FD3BD-DE5A-814E-BF2C-9CB3830CB719}" dt="2020-02-26T14:42:35.241" v="3231"/>
          <ac:inkMkLst>
            <pc:docMk/>
            <pc:sldMk cId="4281788001" sldId="436"/>
            <ac:inkMk id="15" creationId="{DEAAC7FE-6219-BC46-89CB-6914879E372D}"/>
          </ac:inkMkLst>
        </pc:inkChg>
        <pc:inkChg chg="add mod">
          <ac:chgData name="Eric Torunski" userId="bfccb9e8-9d93-458e-85ba-f66efb9b0289" providerId="ADAL" clId="{606FD3BD-DE5A-814E-BF2C-9CB3830CB719}" dt="2020-02-26T14:42:35.241" v="3231"/>
          <ac:inkMkLst>
            <pc:docMk/>
            <pc:sldMk cId="4281788001" sldId="436"/>
            <ac:inkMk id="17" creationId="{6B989717-10E3-2645-B942-898793F7DD2A}"/>
          </ac:inkMkLst>
        </pc:inkChg>
      </pc:sldChg>
      <pc:sldChg chg="addSp delSp modSp delAnim">
        <pc:chgData name="Eric Torunski" userId="bfccb9e8-9d93-458e-85ba-f66efb9b0289" providerId="ADAL" clId="{606FD3BD-DE5A-814E-BF2C-9CB3830CB719}" dt="2020-02-26T14:39:05.582" v="2890" actId="9405"/>
        <pc:sldMkLst>
          <pc:docMk/>
          <pc:sldMk cId="1277026015" sldId="437"/>
        </pc:sldMkLst>
        <pc:spChg chg="mod">
          <ac:chgData name="Eric Torunski" userId="bfccb9e8-9d93-458e-85ba-f66efb9b0289" providerId="ADAL" clId="{606FD3BD-DE5A-814E-BF2C-9CB3830CB719}" dt="2020-02-26T14:36:52.947" v="2617" actId="20577"/>
          <ac:spMkLst>
            <pc:docMk/>
            <pc:sldMk cId="1277026015" sldId="437"/>
            <ac:spMk id="2" creationId="{00000000-0000-0000-0000-000000000000}"/>
          </ac:spMkLst>
        </pc:spChg>
        <pc:spChg chg="del">
          <ac:chgData name="Eric Torunski" userId="bfccb9e8-9d93-458e-85ba-f66efb9b0289" providerId="ADAL" clId="{606FD3BD-DE5A-814E-BF2C-9CB3830CB719}" dt="2020-02-26T14:36:59.507" v="2618" actId="478"/>
          <ac:spMkLst>
            <pc:docMk/>
            <pc:sldMk cId="1277026015" sldId="437"/>
            <ac:spMk id="3" creationId="{00000000-0000-0000-0000-000000000000}"/>
          </ac:spMkLst>
        </pc:spChg>
        <pc:spChg chg="del">
          <ac:chgData name="Eric Torunski" userId="bfccb9e8-9d93-458e-85ba-f66efb9b0289" providerId="ADAL" clId="{606FD3BD-DE5A-814E-BF2C-9CB3830CB719}" dt="2020-02-26T14:37:07.135" v="2620" actId="478"/>
          <ac:spMkLst>
            <pc:docMk/>
            <pc:sldMk cId="1277026015" sldId="437"/>
            <ac:spMk id="4" creationId="{377945F4-6861-9343-BED8-DEE3A46C9C78}"/>
          </ac:spMkLst>
        </pc:spChg>
        <pc:spChg chg="del">
          <ac:chgData name="Eric Torunski" userId="bfccb9e8-9d93-458e-85ba-f66efb9b0289" providerId="ADAL" clId="{606FD3BD-DE5A-814E-BF2C-9CB3830CB719}" dt="2020-02-26T14:37:10.208" v="2621" actId="478"/>
          <ac:spMkLst>
            <pc:docMk/>
            <pc:sldMk cId="1277026015" sldId="437"/>
            <ac:spMk id="5" creationId="{B792FB5F-E8C2-564E-8F03-C7C59EE5E841}"/>
          </ac:spMkLst>
        </pc:spChg>
        <pc:spChg chg="add mod">
          <ac:chgData name="Eric Torunski" userId="bfccb9e8-9d93-458e-85ba-f66efb9b0289" providerId="ADAL" clId="{606FD3BD-DE5A-814E-BF2C-9CB3830CB719}" dt="2020-02-26T14:38:53.400" v="2888" actId="1076"/>
          <ac:spMkLst>
            <pc:docMk/>
            <pc:sldMk cId="1277026015" sldId="437"/>
            <ac:spMk id="7" creationId="{CBE73110-8728-694A-B43F-6F4FFDD26167}"/>
          </ac:spMkLst>
        </pc:spChg>
        <pc:picChg chg="add mod">
          <ac:chgData name="Eric Torunski" userId="bfccb9e8-9d93-458e-85ba-f66efb9b0289" providerId="ADAL" clId="{606FD3BD-DE5A-814E-BF2C-9CB3830CB719}" dt="2020-02-26T14:37:39.824" v="2693" actId="1076"/>
          <ac:picMkLst>
            <pc:docMk/>
            <pc:sldMk cId="1277026015" sldId="437"/>
            <ac:picMk id="8" creationId="{2DDF8CFC-0E83-CF49-8780-40BC88BEC90A}"/>
          </ac:picMkLst>
        </pc:picChg>
        <pc:inkChg chg="add">
          <ac:chgData name="Eric Torunski" userId="bfccb9e8-9d93-458e-85ba-f66efb9b0289" providerId="ADAL" clId="{606FD3BD-DE5A-814E-BF2C-9CB3830CB719}" dt="2020-02-26T14:38:27.661" v="2824" actId="9405"/>
          <ac:inkMkLst>
            <pc:docMk/>
            <pc:sldMk cId="1277026015" sldId="437"/>
            <ac:inkMk id="9" creationId="{18D90F28-D365-AA43-AE0B-EFA4143D7475}"/>
          </ac:inkMkLst>
        </pc:inkChg>
        <pc:inkChg chg="add">
          <ac:chgData name="Eric Torunski" userId="bfccb9e8-9d93-458e-85ba-f66efb9b0289" providerId="ADAL" clId="{606FD3BD-DE5A-814E-BF2C-9CB3830CB719}" dt="2020-02-26T14:39:02.569" v="2889" actId="9405"/>
          <ac:inkMkLst>
            <pc:docMk/>
            <pc:sldMk cId="1277026015" sldId="437"/>
            <ac:inkMk id="10" creationId="{6008794A-F699-1144-8636-F345C38D7653}"/>
          </ac:inkMkLst>
        </pc:inkChg>
        <pc:inkChg chg="add">
          <ac:chgData name="Eric Torunski" userId="bfccb9e8-9d93-458e-85ba-f66efb9b0289" providerId="ADAL" clId="{606FD3BD-DE5A-814E-BF2C-9CB3830CB719}" dt="2020-02-26T14:39:05.582" v="2890" actId="9405"/>
          <ac:inkMkLst>
            <pc:docMk/>
            <pc:sldMk cId="1277026015" sldId="437"/>
            <ac:inkMk id="11" creationId="{3E9805FD-92FB-6345-9D95-0F99DF13EAF0}"/>
          </ac:inkMkLst>
        </pc:inkChg>
      </pc:sldChg>
      <pc:sldChg chg="delSp modSp delAnim">
        <pc:chgData name="Eric Torunski" userId="bfccb9e8-9d93-458e-85ba-f66efb9b0289" providerId="ADAL" clId="{606FD3BD-DE5A-814E-BF2C-9CB3830CB719}" dt="2020-02-26T14:40:45.408" v="3116" actId="20577"/>
        <pc:sldMkLst>
          <pc:docMk/>
          <pc:sldMk cId="640742303" sldId="438"/>
        </pc:sldMkLst>
        <pc:spChg chg="mod">
          <ac:chgData name="Eric Torunski" userId="bfccb9e8-9d93-458e-85ba-f66efb9b0289" providerId="ADAL" clId="{606FD3BD-DE5A-814E-BF2C-9CB3830CB719}" dt="2020-02-26T14:39:48.609" v="2937" actId="20577"/>
          <ac:spMkLst>
            <pc:docMk/>
            <pc:sldMk cId="640742303" sldId="438"/>
            <ac:spMk id="2" creationId="{00000000-0000-0000-0000-000000000000}"/>
          </ac:spMkLst>
        </pc:spChg>
        <pc:spChg chg="mod">
          <ac:chgData name="Eric Torunski" userId="bfccb9e8-9d93-458e-85ba-f66efb9b0289" providerId="ADAL" clId="{606FD3BD-DE5A-814E-BF2C-9CB3830CB719}" dt="2020-02-26T14:40:45.408" v="3116" actId="20577"/>
          <ac:spMkLst>
            <pc:docMk/>
            <pc:sldMk cId="640742303" sldId="438"/>
            <ac:spMk id="3" creationId="{00000000-0000-0000-0000-000000000000}"/>
          </ac:spMkLst>
        </pc:spChg>
        <pc:picChg chg="del">
          <ac:chgData name="Eric Torunski" userId="bfccb9e8-9d93-458e-85ba-f66efb9b0289" providerId="ADAL" clId="{606FD3BD-DE5A-814E-BF2C-9CB3830CB719}" dt="2020-02-26T14:39:34.924" v="2891" actId="478"/>
          <ac:picMkLst>
            <pc:docMk/>
            <pc:sldMk cId="640742303" sldId="438"/>
            <ac:picMk id="4" creationId="{3804F24C-F664-8E46-AE52-1A430F1F5433}"/>
          </ac:picMkLst>
        </pc:picChg>
      </pc:sldChg>
      <pc:sldChg chg="del">
        <pc:chgData name="Eric Torunski" userId="bfccb9e8-9d93-458e-85ba-f66efb9b0289" providerId="ADAL" clId="{606FD3BD-DE5A-814E-BF2C-9CB3830CB719}" dt="2020-02-26T14:54:42.644" v="4913" actId="2696"/>
        <pc:sldMkLst>
          <pc:docMk/>
          <pc:sldMk cId="683545988" sldId="439"/>
        </pc:sldMkLst>
      </pc:sldChg>
      <pc:sldChg chg="addSp delSp modSp">
        <pc:chgData name="Eric Torunski" userId="bfccb9e8-9d93-458e-85ba-f66efb9b0289" providerId="ADAL" clId="{606FD3BD-DE5A-814E-BF2C-9CB3830CB719}" dt="2020-02-26T14:25:03.733" v="1810" actId="1035"/>
        <pc:sldMkLst>
          <pc:docMk/>
          <pc:sldMk cId="3278625813" sldId="441"/>
        </pc:sldMkLst>
        <pc:spChg chg="mod">
          <ac:chgData name="Eric Torunski" userId="bfccb9e8-9d93-458e-85ba-f66efb9b0289" providerId="ADAL" clId="{606FD3BD-DE5A-814E-BF2C-9CB3830CB719}" dt="2020-02-26T14:18:33.411" v="1293" actId="14100"/>
          <ac:spMkLst>
            <pc:docMk/>
            <pc:sldMk cId="3278625813" sldId="441"/>
            <ac:spMk id="2" creationId="{00000000-0000-0000-0000-000000000000}"/>
          </ac:spMkLst>
        </pc:spChg>
        <pc:spChg chg="mod">
          <ac:chgData name="Eric Torunski" userId="bfccb9e8-9d93-458e-85ba-f66efb9b0289" providerId="ADAL" clId="{606FD3BD-DE5A-814E-BF2C-9CB3830CB719}" dt="2020-02-26T14:24:55.031" v="1805" actId="1035"/>
          <ac:spMkLst>
            <pc:docMk/>
            <pc:sldMk cId="3278625813" sldId="441"/>
            <ac:spMk id="3" creationId="{00000000-0000-0000-0000-000000000000}"/>
          </ac:spMkLst>
        </pc:spChg>
        <pc:grpChg chg="mod">
          <ac:chgData name="Eric Torunski" userId="bfccb9e8-9d93-458e-85ba-f66efb9b0289" providerId="ADAL" clId="{606FD3BD-DE5A-814E-BF2C-9CB3830CB719}" dt="2020-02-26T14:21:48.798" v="1499"/>
          <ac:grpSpMkLst>
            <pc:docMk/>
            <pc:sldMk cId="3278625813" sldId="441"/>
            <ac:grpSpMk id="7" creationId="{491FBF78-0411-1E4B-A961-162D7AB99E2E}"/>
          </ac:grpSpMkLst>
        </pc:grpChg>
        <pc:grpChg chg="mod">
          <ac:chgData name="Eric Torunski" userId="bfccb9e8-9d93-458e-85ba-f66efb9b0289" providerId="ADAL" clId="{606FD3BD-DE5A-814E-BF2C-9CB3830CB719}" dt="2020-02-26T14:24:55.031" v="1805" actId="1035"/>
          <ac:grpSpMkLst>
            <pc:docMk/>
            <pc:sldMk cId="3278625813" sldId="441"/>
            <ac:grpSpMk id="15" creationId="{F6A17B47-BC46-054C-9DAA-49878274ADC8}"/>
          </ac:grpSpMkLst>
        </pc:grpChg>
        <pc:picChg chg="add mod">
          <ac:chgData name="Eric Torunski" userId="bfccb9e8-9d93-458e-85ba-f66efb9b0289" providerId="ADAL" clId="{606FD3BD-DE5A-814E-BF2C-9CB3830CB719}" dt="2020-02-26T14:25:00.728" v="1807" actId="1036"/>
          <ac:picMkLst>
            <pc:docMk/>
            <pc:sldMk cId="3278625813" sldId="441"/>
            <ac:picMk id="4" creationId="{7BE38FEE-5654-444E-8965-5DA72723281E}"/>
          </ac:picMkLst>
        </pc:picChg>
        <pc:picChg chg="add del mod">
          <ac:chgData name="Eric Torunski" userId="bfccb9e8-9d93-458e-85ba-f66efb9b0289" providerId="ADAL" clId="{606FD3BD-DE5A-814E-BF2C-9CB3830CB719}" dt="2020-02-26T14:22:52.183" v="1598" actId="478"/>
          <ac:picMkLst>
            <pc:docMk/>
            <pc:sldMk cId="3278625813" sldId="441"/>
            <ac:picMk id="8" creationId="{17CD1967-65C0-9647-AA21-FCDD0AFBB626}"/>
          </ac:picMkLst>
        </pc:picChg>
        <pc:picChg chg="add mod">
          <ac:chgData name="Eric Torunski" userId="bfccb9e8-9d93-458e-85ba-f66efb9b0289" providerId="ADAL" clId="{606FD3BD-DE5A-814E-BF2C-9CB3830CB719}" dt="2020-02-26T14:25:03.733" v="1810" actId="1035"/>
          <ac:picMkLst>
            <pc:docMk/>
            <pc:sldMk cId="3278625813" sldId="441"/>
            <ac:picMk id="9" creationId="{7181DD7A-81E4-5B4D-B158-A75ADD5EE71F}"/>
          </ac:picMkLst>
        </pc:picChg>
        <pc:inkChg chg="add mod">
          <ac:chgData name="Eric Torunski" userId="bfccb9e8-9d93-458e-85ba-f66efb9b0289" providerId="ADAL" clId="{606FD3BD-DE5A-814E-BF2C-9CB3830CB719}" dt="2020-02-26T14:21:48.798" v="1499"/>
          <ac:inkMkLst>
            <pc:docMk/>
            <pc:sldMk cId="3278625813" sldId="441"/>
            <ac:inkMk id="5" creationId="{97F6CD72-C630-F049-841C-08DEB0421C08}"/>
          </ac:inkMkLst>
        </pc:inkChg>
        <pc:inkChg chg="add mod">
          <ac:chgData name="Eric Torunski" userId="bfccb9e8-9d93-458e-85ba-f66efb9b0289" providerId="ADAL" clId="{606FD3BD-DE5A-814E-BF2C-9CB3830CB719}" dt="2020-02-26T14:21:48.798" v="1499"/>
          <ac:inkMkLst>
            <pc:docMk/>
            <pc:sldMk cId="3278625813" sldId="441"/>
            <ac:inkMk id="6" creationId="{005E4CE3-EF64-3241-B0C3-448D5B582B70}"/>
          </ac:inkMkLst>
        </pc:inkChg>
        <pc:inkChg chg="add mod">
          <ac:chgData name="Eric Torunski" userId="bfccb9e8-9d93-458e-85ba-f66efb9b0289" providerId="ADAL" clId="{606FD3BD-DE5A-814E-BF2C-9CB3830CB719}" dt="2020-02-26T14:24:55.031" v="1805" actId="1035"/>
          <ac:inkMkLst>
            <pc:docMk/>
            <pc:sldMk cId="3278625813" sldId="441"/>
            <ac:inkMk id="10" creationId="{5926CD16-1DA8-5F4B-B839-AD33594BD755}"/>
          </ac:inkMkLst>
        </pc:inkChg>
        <pc:inkChg chg="add del">
          <ac:chgData name="Eric Torunski" userId="bfccb9e8-9d93-458e-85ba-f66efb9b0289" providerId="ADAL" clId="{606FD3BD-DE5A-814E-BF2C-9CB3830CB719}" dt="2020-02-26T14:23:24.827" v="1656" actId="9405"/>
          <ac:inkMkLst>
            <pc:docMk/>
            <pc:sldMk cId="3278625813" sldId="441"/>
            <ac:inkMk id="11" creationId="{79176A4B-93D9-ED41-9E58-9BCC0EC61F35}"/>
          </ac:inkMkLst>
        </pc:inkChg>
        <pc:inkChg chg="add mod">
          <ac:chgData name="Eric Torunski" userId="bfccb9e8-9d93-458e-85ba-f66efb9b0289" providerId="ADAL" clId="{606FD3BD-DE5A-814E-BF2C-9CB3830CB719}" dt="2020-02-26T14:24:55.031" v="1805" actId="1035"/>
          <ac:inkMkLst>
            <pc:docMk/>
            <pc:sldMk cId="3278625813" sldId="441"/>
            <ac:inkMk id="12" creationId="{EF5E2E5D-5EB4-1D42-B6DD-B19C7F17C231}"/>
          </ac:inkMkLst>
        </pc:inkChg>
        <pc:inkChg chg="add mod">
          <ac:chgData name="Eric Torunski" userId="bfccb9e8-9d93-458e-85ba-f66efb9b0289" providerId="ADAL" clId="{606FD3BD-DE5A-814E-BF2C-9CB3830CB719}" dt="2020-02-26T14:23:31.456" v="1660"/>
          <ac:inkMkLst>
            <pc:docMk/>
            <pc:sldMk cId="3278625813" sldId="441"/>
            <ac:inkMk id="13" creationId="{971C76DD-1ABD-B643-86E9-E04B4BF740BD}"/>
          </ac:inkMkLst>
        </pc:inkChg>
        <pc:inkChg chg="add mod">
          <ac:chgData name="Eric Torunski" userId="bfccb9e8-9d93-458e-85ba-f66efb9b0289" providerId="ADAL" clId="{606FD3BD-DE5A-814E-BF2C-9CB3830CB719}" dt="2020-02-26T14:23:31.456" v="1660"/>
          <ac:inkMkLst>
            <pc:docMk/>
            <pc:sldMk cId="3278625813" sldId="441"/>
            <ac:inkMk id="14" creationId="{910B6247-CD91-0E49-AD6C-2D4816773033}"/>
          </ac:inkMkLst>
        </pc:inkChg>
      </pc:sldChg>
      <pc:sldChg chg="modSp add">
        <pc:chgData name="Eric Torunski" userId="bfccb9e8-9d93-458e-85ba-f66efb9b0289" providerId="ADAL" clId="{606FD3BD-DE5A-814E-BF2C-9CB3830CB719}" dt="2020-02-26T14:30:36.463" v="2255" actId="14100"/>
        <pc:sldMkLst>
          <pc:docMk/>
          <pc:sldMk cId="2487449243" sldId="442"/>
        </pc:sldMkLst>
        <pc:spChg chg="mod">
          <ac:chgData name="Eric Torunski" userId="bfccb9e8-9d93-458e-85ba-f66efb9b0289" providerId="ADAL" clId="{606FD3BD-DE5A-814E-BF2C-9CB3830CB719}" dt="2020-02-26T14:30:36.463" v="2255" actId="14100"/>
          <ac:spMkLst>
            <pc:docMk/>
            <pc:sldMk cId="2487449243" sldId="442"/>
            <ac:spMk id="3" creationId="{00000000-0000-0000-0000-000000000000}"/>
          </ac:spMkLst>
        </pc:spChg>
        <pc:grpChg chg="mod">
          <ac:chgData name="Eric Torunski" userId="bfccb9e8-9d93-458e-85ba-f66efb9b0289" providerId="ADAL" clId="{606FD3BD-DE5A-814E-BF2C-9CB3830CB719}" dt="2020-02-26T14:18:58.926" v="1338" actId="1076"/>
          <ac:grpSpMkLst>
            <pc:docMk/>
            <pc:sldMk cId="2487449243" sldId="442"/>
            <ac:grpSpMk id="10" creationId="{E8D29E5C-0A86-614A-8445-D0222B42D14B}"/>
          </ac:grpSpMkLst>
        </pc:grpChg>
        <pc:grpChg chg="mod">
          <ac:chgData name="Eric Torunski" userId="bfccb9e8-9d93-458e-85ba-f66efb9b0289" providerId="ADAL" clId="{606FD3BD-DE5A-814E-BF2C-9CB3830CB719}" dt="2020-02-26T14:18:58.926" v="1338" actId="1076"/>
          <ac:grpSpMkLst>
            <pc:docMk/>
            <pc:sldMk cId="2487449243" sldId="442"/>
            <ac:grpSpMk id="12" creationId="{451B1A6D-CCC7-5C43-A976-45124E3698EC}"/>
          </ac:grpSpMkLst>
        </pc:grpChg>
      </pc:sldChg>
      <pc:sldChg chg="addSp modSp add">
        <pc:chgData name="Eric Torunski" userId="bfccb9e8-9d93-458e-85ba-f66efb9b0289" providerId="ADAL" clId="{606FD3BD-DE5A-814E-BF2C-9CB3830CB719}" dt="2020-02-26T14:47:10.729" v="3871" actId="33524"/>
        <pc:sldMkLst>
          <pc:docMk/>
          <pc:sldMk cId="3500423302" sldId="443"/>
        </pc:sldMkLst>
        <pc:spChg chg="mod">
          <ac:chgData name="Eric Torunski" userId="bfccb9e8-9d93-458e-85ba-f66efb9b0289" providerId="ADAL" clId="{606FD3BD-DE5A-814E-BF2C-9CB3830CB719}" dt="2020-02-26T14:47:10.729" v="3871" actId="33524"/>
          <ac:spMkLst>
            <pc:docMk/>
            <pc:sldMk cId="3500423302" sldId="443"/>
            <ac:spMk id="5" creationId="{00000000-0000-0000-0000-000000000000}"/>
          </ac:spMkLst>
        </pc:spChg>
        <pc:picChg chg="add mod">
          <ac:chgData name="Eric Torunski" userId="bfccb9e8-9d93-458e-85ba-f66efb9b0289" providerId="ADAL" clId="{606FD3BD-DE5A-814E-BF2C-9CB3830CB719}" dt="2020-02-26T14:46:34.866" v="3761" actId="1076"/>
          <ac:picMkLst>
            <pc:docMk/>
            <pc:sldMk cId="3500423302" sldId="443"/>
            <ac:picMk id="3" creationId="{2695B985-B71A-1143-A410-55ECC65F3C20}"/>
          </ac:picMkLst>
        </pc:picChg>
      </pc:sldChg>
    </pc:docChg>
  </pc:docChgLst>
  <pc:docChgLst>
    <pc:chgData name="Eric Torunski" userId="bfccb9e8-9d93-458e-85ba-f66efb9b0289" providerId="ADAL" clId="{AA003D71-2062-8441-BD66-809AA2895CB4}"/>
    <pc:docChg chg="modSld">
      <pc:chgData name="Eric Torunski" userId="bfccb9e8-9d93-458e-85ba-f66efb9b0289" providerId="ADAL" clId="{AA003D71-2062-8441-BD66-809AA2895CB4}" dt="2020-05-07T17:10:11.010" v="22" actId="20577"/>
      <pc:docMkLst>
        <pc:docMk/>
      </pc:docMkLst>
      <pc:sldChg chg="modSp">
        <pc:chgData name="Eric Torunski" userId="bfccb9e8-9d93-458e-85ba-f66efb9b0289" providerId="ADAL" clId="{AA003D71-2062-8441-BD66-809AA2895CB4}" dt="2020-05-07T17:10:11.010" v="22" actId="20577"/>
        <pc:sldMkLst>
          <pc:docMk/>
          <pc:sldMk cId="1204534714" sldId="376"/>
        </pc:sldMkLst>
        <pc:spChg chg="mod">
          <ac:chgData name="Eric Torunski" userId="bfccb9e8-9d93-458e-85ba-f66efb9b0289" providerId="ADAL" clId="{AA003D71-2062-8441-BD66-809AA2895CB4}" dt="2020-05-07T17:10:11.010" v="22" actId="20577"/>
          <ac:spMkLst>
            <pc:docMk/>
            <pc:sldMk cId="1204534714" sldId="376"/>
            <ac:spMk id="2" creationId="{00000000-0000-0000-0000-000000000000}"/>
          </ac:spMkLst>
        </pc:spChg>
      </pc:sldChg>
    </pc:docChg>
  </pc:docChgLst>
  <pc:docChgLst>
    <pc:chgData name="Eric Torunski" userId="bfccb9e8-9d93-458e-85ba-f66efb9b0289" providerId="ADAL" clId="{A851A95C-30AE-4142-8C31-97EDBCF07523}"/>
  </pc:docChgLst>
  <pc:docChgLst>
    <pc:chgData name="Eric Torunski" userId="bfccb9e8-9d93-458e-85ba-f66efb9b0289" providerId="ADAL" clId="{F9B7B61F-93B2-D144-99CE-A0376E82BFBD}"/>
    <pc:docChg chg="undo custSel addSld modSld">
      <pc:chgData name="Eric Torunski" userId="bfccb9e8-9d93-458e-85ba-f66efb9b0289" providerId="ADAL" clId="{F9B7B61F-93B2-D144-99CE-A0376E82BFBD}" dt="2019-11-01T14:10:05.628" v="1549" actId="20577"/>
      <pc:docMkLst>
        <pc:docMk/>
      </pc:docMkLst>
      <pc:sldChg chg="addSp delSp modSp">
        <pc:chgData name="Eric Torunski" userId="bfccb9e8-9d93-458e-85ba-f66efb9b0289" providerId="ADAL" clId="{F9B7B61F-93B2-D144-99CE-A0376E82BFBD}" dt="2019-11-01T14:04:43.694" v="1179"/>
        <pc:sldMkLst>
          <pc:docMk/>
          <pc:sldMk cId="1440026768" sldId="414"/>
        </pc:sldMkLst>
        <pc:spChg chg="mod">
          <ac:chgData name="Eric Torunski" userId="bfccb9e8-9d93-458e-85ba-f66efb9b0289" providerId="ADAL" clId="{F9B7B61F-93B2-D144-99CE-A0376E82BFBD}" dt="2019-11-01T14:03:59.178" v="1161" actId="14100"/>
          <ac:spMkLst>
            <pc:docMk/>
            <pc:sldMk cId="1440026768" sldId="414"/>
            <ac:spMk id="5" creationId="{00000000-0000-0000-0000-000000000000}"/>
          </ac:spMkLst>
        </pc:spChg>
        <pc:grpChg chg="del mod">
          <ac:chgData name="Eric Torunski" userId="bfccb9e8-9d93-458e-85ba-f66efb9b0289" providerId="ADAL" clId="{F9B7B61F-93B2-D144-99CE-A0376E82BFBD}" dt="2019-11-01T14:04:07.461" v="1165" actId="478"/>
          <ac:grpSpMkLst>
            <pc:docMk/>
            <pc:sldMk cId="1440026768" sldId="414"/>
            <ac:grpSpMk id="9" creationId="{6709A0A2-8F2B-0B47-B47E-1545512F6C42}"/>
          </ac:grpSpMkLst>
        </pc:grpChg>
        <pc:grpChg chg="del mod">
          <ac:chgData name="Eric Torunski" userId="bfccb9e8-9d93-458e-85ba-f66efb9b0289" providerId="ADAL" clId="{F9B7B61F-93B2-D144-99CE-A0376E82BFBD}" dt="2019-11-01T14:04:09.139" v="1166" actId="478"/>
          <ac:grpSpMkLst>
            <pc:docMk/>
            <pc:sldMk cId="1440026768" sldId="414"/>
            <ac:grpSpMk id="12" creationId="{62360DDE-24BD-374B-9D86-C7541E99DF74}"/>
          </ac:grpSpMkLst>
        </pc:grpChg>
        <pc:grpChg chg="del mod">
          <ac:chgData name="Eric Torunski" userId="bfccb9e8-9d93-458e-85ba-f66efb9b0289" providerId="ADAL" clId="{F9B7B61F-93B2-D144-99CE-A0376E82BFBD}" dt="2019-11-01T14:04:35.608" v="1176"/>
          <ac:grpSpMkLst>
            <pc:docMk/>
            <pc:sldMk cId="1440026768" sldId="414"/>
            <ac:grpSpMk id="17" creationId="{AC4FDBA5-C62B-4B47-992F-086AE83B6268}"/>
          </ac:grpSpMkLst>
        </pc:grpChg>
        <pc:grpChg chg="del mod">
          <ac:chgData name="Eric Torunski" userId="bfccb9e8-9d93-458e-85ba-f66efb9b0289" providerId="ADAL" clId="{F9B7B61F-93B2-D144-99CE-A0376E82BFBD}" dt="2019-11-01T14:04:35.608" v="1176"/>
          <ac:grpSpMkLst>
            <pc:docMk/>
            <pc:sldMk cId="1440026768" sldId="414"/>
            <ac:grpSpMk id="20" creationId="{2884D121-B5B9-B64D-B218-817C07FD13C9}"/>
          </ac:grpSpMkLst>
        </pc:grpChg>
        <pc:grpChg chg="mod">
          <ac:chgData name="Eric Torunski" userId="bfccb9e8-9d93-458e-85ba-f66efb9b0289" providerId="ADAL" clId="{F9B7B61F-93B2-D144-99CE-A0376E82BFBD}" dt="2019-11-01T14:04:35.608" v="1176"/>
          <ac:grpSpMkLst>
            <pc:docMk/>
            <pc:sldMk cId="1440026768" sldId="414"/>
            <ac:grpSpMk id="22" creationId="{44A2D0F5-85B8-D344-9183-20958FE14F72}"/>
          </ac:grpSpMkLst>
        </pc:grpChg>
        <pc:grpChg chg="mod">
          <ac:chgData name="Eric Torunski" userId="bfccb9e8-9d93-458e-85ba-f66efb9b0289" providerId="ADAL" clId="{F9B7B61F-93B2-D144-99CE-A0376E82BFBD}" dt="2019-11-01T14:04:43.694" v="1179"/>
          <ac:grpSpMkLst>
            <pc:docMk/>
            <pc:sldMk cId="1440026768" sldId="414"/>
            <ac:grpSpMk id="25" creationId="{B83A0E27-1927-D249-850F-DED3F3B29FF8}"/>
          </ac:grpSpMkLst>
        </pc:grpChg>
        <pc:picChg chg="add del mod">
          <ac:chgData name="Eric Torunski" userId="bfccb9e8-9d93-458e-85ba-f66efb9b0289" providerId="ADAL" clId="{F9B7B61F-93B2-D144-99CE-A0376E82BFBD}" dt="2019-11-01T14:00:16.937" v="1132"/>
          <ac:picMkLst>
            <pc:docMk/>
            <pc:sldMk cId="1440026768" sldId="414"/>
            <ac:picMk id="3" creationId="{052730CB-CB17-BC4E-B0EE-245C7BF23263}"/>
          </ac:picMkLst>
        </pc:picChg>
        <pc:picChg chg="add mod">
          <ac:chgData name="Eric Torunski" userId="bfccb9e8-9d93-458e-85ba-f66efb9b0289" providerId="ADAL" clId="{F9B7B61F-93B2-D144-99CE-A0376E82BFBD}" dt="2019-11-01T14:04:11.630" v="1167" actId="1076"/>
          <ac:picMkLst>
            <pc:docMk/>
            <pc:sldMk cId="1440026768" sldId="414"/>
            <ac:picMk id="4" creationId="{5DE3290A-4423-1B49-AEAB-344DDB3B947A}"/>
          </ac:picMkLst>
        </pc:picChg>
        <pc:picChg chg="add mod">
          <ac:chgData name="Eric Torunski" userId="bfccb9e8-9d93-458e-85ba-f66efb9b0289" providerId="ADAL" clId="{F9B7B61F-93B2-D144-99CE-A0376E82BFBD}" dt="2019-11-01T14:04:05.288" v="1164" actId="1076"/>
          <ac:picMkLst>
            <pc:docMk/>
            <pc:sldMk cId="1440026768" sldId="414"/>
            <ac:picMk id="13" creationId="{45CA7C94-438E-9440-BBF1-095E7AA500EE}"/>
          </ac:picMkLst>
        </pc:picChg>
        <pc:inkChg chg="add mod">
          <ac:chgData name="Eric Torunski" userId="bfccb9e8-9d93-458e-85ba-f66efb9b0289" providerId="ADAL" clId="{F9B7B61F-93B2-D144-99CE-A0376E82BFBD}" dt="2019-11-01T14:01:56.903" v="1147"/>
          <ac:inkMkLst>
            <pc:docMk/>
            <pc:sldMk cId="1440026768" sldId="414"/>
            <ac:inkMk id="6" creationId="{2BE428BB-95F6-5C4C-B790-DF75F8AE129A}"/>
          </ac:inkMkLst>
        </pc:inkChg>
        <pc:inkChg chg="add mod">
          <ac:chgData name="Eric Torunski" userId="bfccb9e8-9d93-458e-85ba-f66efb9b0289" providerId="ADAL" clId="{F9B7B61F-93B2-D144-99CE-A0376E82BFBD}" dt="2019-11-01T14:01:56.903" v="1147"/>
          <ac:inkMkLst>
            <pc:docMk/>
            <pc:sldMk cId="1440026768" sldId="414"/>
            <ac:inkMk id="7" creationId="{75BD8224-EF3E-E946-AA15-E2A3403C3ED6}"/>
          </ac:inkMkLst>
        </pc:inkChg>
        <pc:inkChg chg="add mod">
          <ac:chgData name="Eric Torunski" userId="bfccb9e8-9d93-458e-85ba-f66efb9b0289" providerId="ADAL" clId="{F9B7B61F-93B2-D144-99CE-A0376E82BFBD}" dt="2019-11-01T14:01:56.903" v="1147"/>
          <ac:inkMkLst>
            <pc:docMk/>
            <pc:sldMk cId="1440026768" sldId="414"/>
            <ac:inkMk id="8" creationId="{1B30B278-FC0A-5840-AD94-088E5AA6AFE9}"/>
          </ac:inkMkLst>
        </pc:inkChg>
        <pc:inkChg chg="add mod">
          <ac:chgData name="Eric Torunski" userId="bfccb9e8-9d93-458e-85ba-f66efb9b0289" providerId="ADAL" clId="{F9B7B61F-93B2-D144-99CE-A0376E82BFBD}" dt="2019-11-01T14:02:00.194" v="1150"/>
          <ac:inkMkLst>
            <pc:docMk/>
            <pc:sldMk cId="1440026768" sldId="414"/>
            <ac:inkMk id="10" creationId="{84320AEE-8289-C243-B8DB-6849945B7A00}"/>
          </ac:inkMkLst>
        </pc:inkChg>
        <pc:inkChg chg="add mod">
          <ac:chgData name="Eric Torunski" userId="bfccb9e8-9d93-458e-85ba-f66efb9b0289" providerId="ADAL" clId="{F9B7B61F-93B2-D144-99CE-A0376E82BFBD}" dt="2019-11-01T14:02:00.194" v="1150"/>
          <ac:inkMkLst>
            <pc:docMk/>
            <pc:sldMk cId="1440026768" sldId="414"/>
            <ac:inkMk id="11" creationId="{9549C9D4-C18B-3F4B-9B28-A92546E7B6C4}"/>
          </ac:inkMkLst>
        </pc:inkChg>
        <pc:inkChg chg="add mod">
          <ac:chgData name="Eric Torunski" userId="bfccb9e8-9d93-458e-85ba-f66efb9b0289" providerId="ADAL" clId="{F9B7B61F-93B2-D144-99CE-A0376E82BFBD}" dt="2019-11-01T14:04:35.608" v="1176"/>
          <ac:inkMkLst>
            <pc:docMk/>
            <pc:sldMk cId="1440026768" sldId="414"/>
            <ac:inkMk id="14" creationId="{E0F5034C-7CE6-2E43-B801-BBDE1F46F3C8}"/>
          </ac:inkMkLst>
        </pc:inkChg>
        <pc:inkChg chg="add mod">
          <ac:chgData name="Eric Torunski" userId="bfccb9e8-9d93-458e-85ba-f66efb9b0289" providerId="ADAL" clId="{F9B7B61F-93B2-D144-99CE-A0376E82BFBD}" dt="2019-11-01T14:04:35.608" v="1176"/>
          <ac:inkMkLst>
            <pc:docMk/>
            <pc:sldMk cId="1440026768" sldId="414"/>
            <ac:inkMk id="15" creationId="{7F059C63-8F88-3242-8B17-7C88341E6694}"/>
          </ac:inkMkLst>
        </pc:inkChg>
        <pc:inkChg chg="add mod">
          <ac:chgData name="Eric Torunski" userId="bfccb9e8-9d93-458e-85ba-f66efb9b0289" providerId="ADAL" clId="{F9B7B61F-93B2-D144-99CE-A0376E82BFBD}" dt="2019-11-01T14:04:35.608" v="1176"/>
          <ac:inkMkLst>
            <pc:docMk/>
            <pc:sldMk cId="1440026768" sldId="414"/>
            <ac:inkMk id="16" creationId="{481AB78C-63F4-5E46-A50D-E6707EF7A81A}"/>
          </ac:inkMkLst>
        </pc:inkChg>
        <pc:inkChg chg="add mod">
          <ac:chgData name="Eric Torunski" userId="bfccb9e8-9d93-458e-85ba-f66efb9b0289" providerId="ADAL" clId="{F9B7B61F-93B2-D144-99CE-A0376E82BFBD}" dt="2019-11-01T14:04:35.608" v="1176"/>
          <ac:inkMkLst>
            <pc:docMk/>
            <pc:sldMk cId="1440026768" sldId="414"/>
            <ac:inkMk id="18" creationId="{2DED676F-37A8-A342-8571-165E4A2B59CD}"/>
          </ac:inkMkLst>
        </pc:inkChg>
        <pc:inkChg chg="add mod">
          <ac:chgData name="Eric Torunski" userId="bfccb9e8-9d93-458e-85ba-f66efb9b0289" providerId="ADAL" clId="{F9B7B61F-93B2-D144-99CE-A0376E82BFBD}" dt="2019-11-01T14:04:35.608" v="1176"/>
          <ac:inkMkLst>
            <pc:docMk/>
            <pc:sldMk cId="1440026768" sldId="414"/>
            <ac:inkMk id="19" creationId="{56729F3A-913B-DE41-A692-ADEBD2B01A6F}"/>
          </ac:inkMkLst>
        </pc:inkChg>
        <pc:inkChg chg="add mod">
          <ac:chgData name="Eric Torunski" userId="bfccb9e8-9d93-458e-85ba-f66efb9b0289" providerId="ADAL" clId="{F9B7B61F-93B2-D144-99CE-A0376E82BFBD}" dt="2019-11-01T14:04:35.608" v="1176"/>
          <ac:inkMkLst>
            <pc:docMk/>
            <pc:sldMk cId="1440026768" sldId="414"/>
            <ac:inkMk id="21" creationId="{F92C6F16-1E27-214A-9F85-EA8286C5EB55}"/>
          </ac:inkMkLst>
        </pc:inkChg>
        <pc:inkChg chg="add mod">
          <ac:chgData name="Eric Torunski" userId="bfccb9e8-9d93-458e-85ba-f66efb9b0289" providerId="ADAL" clId="{F9B7B61F-93B2-D144-99CE-A0376E82BFBD}" dt="2019-11-01T14:04:43.694" v="1179"/>
          <ac:inkMkLst>
            <pc:docMk/>
            <pc:sldMk cId="1440026768" sldId="414"/>
            <ac:inkMk id="23" creationId="{19A69111-8E34-7A44-A2B6-C7E27BCBB98D}"/>
          </ac:inkMkLst>
        </pc:inkChg>
        <pc:inkChg chg="add mod">
          <ac:chgData name="Eric Torunski" userId="bfccb9e8-9d93-458e-85ba-f66efb9b0289" providerId="ADAL" clId="{F9B7B61F-93B2-D144-99CE-A0376E82BFBD}" dt="2019-11-01T14:04:43.694" v="1179"/>
          <ac:inkMkLst>
            <pc:docMk/>
            <pc:sldMk cId="1440026768" sldId="414"/>
            <ac:inkMk id="24" creationId="{A7B2D4DC-7916-174A-86A3-422277FD44B2}"/>
          </ac:inkMkLst>
        </pc:inkChg>
      </pc:sldChg>
      <pc:sldChg chg="modSp">
        <pc:chgData name="Eric Torunski" userId="bfccb9e8-9d93-458e-85ba-f66efb9b0289" providerId="ADAL" clId="{F9B7B61F-93B2-D144-99CE-A0376E82BFBD}" dt="2019-11-01T13:38:05.050" v="212" actId="20577"/>
        <pc:sldMkLst>
          <pc:docMk/>
          <pc:sldMk cId="710986209" sldId="415"/>
        </pc:sldMkLst>
        <pc:spChg chg="mod">
          <ac:chgData name="Eric Torunski" userId="bfccb9e8-9d93-458e-85ba-f66efb9b0289" providerId="ADAL" clId="{F9B7B61F-93B2-D144-99CE-A0376E82BFBD}" dt="2019-11-01T13:37:38.554" v="134" actId="20577"/>
          <ac:spMkLst>
            <pc:docMk/>
            <pc:sldMk cId="710986209" sldId="415"/>
            <ac:spMk id="2" creationId="{00000000-0000-0000-0000-000000000000}"/>
          </ac:spMkLst>
        </pc:spChg>
        <pc:spChg chg="mod">
          <ac:chgData name="Eric Torunski" userId="bfccb9e8-9d93-458e-85ba-f66efb9b0289" providerId="ADAL" clId="{F9B7B61F-93B2-D144-99CE-A0376E82BFBD}" dt="2019-11-01T13:38:05.050" v="212" actId="20577"/>
          <ac:spMkLst>
            <pc:docMk/>
            <pc:sldMk cId="710986209" sldId="415"/>
            <ac:spMk id="5" creationId="{00000000-0000-0000-0000-000000000000}"/>
          </ac:spMkLst>
        </pc:spChg>
      </pc:sldChg>
      <pc:sldChg chg="modSp">
        <pc:chgData name="Eric Torunski" userId="bfccb9e8-9d93-458e-85ba-f66efb9b0289" providerId="ADAL" clId="{F9B7B61F-93B2-D144-99CE-A0376E82BFBD}" dt="2019-11-01T14:10:05.628" v="1549" actId="20577"/>
        <pc:sldMkLst>
          <pc:docMk/>
          <pc:sldMk cId="359864520" sldId="431"/>
        </pc:sldMkLst>
        <pc:spChg chg="mod">
          <ac:chgData name="Eric Torunski" userId="bfccb9e8-9d93-458e-85ba-f66efb9b0289" providerId="ADAL" clId="{F9B7B61F-93B2-D144-99CE-A0376E82BFBD}" dt="2019-11-01T14:10:05.628" v="1549" actId="20577"/>
          <ac:spMkLst>
            <pc:docMk/>
            <pc:sldMk cId="359864520" sldId="431"/>
            <ac:spMk id="3" creationId="{00000000-0000-0000-0000-000000000000}"/>
          </ac:spMkLst>
        </pc:spChg>
      </pc:sldChg>
      <pc:sldChg chg="modSp">
        <pc:chgData name="Eric Torunski" userId="bfccb9e8-9d93-458e-85ba-f66efb9b0289" providerId="ADAL" clId="{F9B7B61F-93B2-D144-99CE-A0376E82BFBD}" dt="2019-11-01T13:35:03.700" v="102" actId="20577"/>
        <pc:sldMkLst>
          <pc:docMk/>
          <pc:sldMk cId="1005192647" sldId="432"/>
        </pc:sldMkLst>
        <pc:spChg chg="mod">
          <ac:chgData name="Eric Torunski" userId="bfccb9e8-9d93-458e-85ba-f66efb9b0289" providerId="ADAL" clId="{F9B7B61F-93B2-D144-99CE-A0376E82BFBD}" dt="2019-11-01T13:35:03.700" v="102" actId="20577"/>
          <ac:spMkLst>
            <pc:docMk/>
            <pc:sldMk cId="1005192647" sldId="432"/>
            <ac:spMk id="3" creationId="{00000000-0000-0000-0000-000000000000}"/>
          </ac:spMkLst>
        </pc:spChg>
      </pc:sldChg>
      <pc:sldChg chg="modSp">
        <pc:chgData name="Eric Torunski" userId="bfccb9e8-9d93-458e-85ba-f66efb9b0289" providerId="ADAL" clId="{F9B7B61F-93B2-D144-99CE-A0376E82BFBD}" dt="2019-11-01T13:58:52.283" v="1126" actId="20577"/>
        <pc:sldMkLst>
          <pc:docMk/>
          <pc:sldMk cId="2846171538" sldId="434"/>
        </pc:sldMkLst>
        <pc:spChg chg="mod">
          <ac:chgData name="Eric Torunski" userId="bfccb9e8-9d93-458e-85ba-f66efb9b0289" providerId="ADAL" clId="{F9B7B61F-93B2-D144-99CE-A0376E82BFBD}" dt="2019-11-01T13:56:43.963" v="634" actId="20577"/>
          <ac:spMkLst>
            <pc:docMk/>
            <pc:sldMk cId="2846171538" sldId="434"/>
            <ac:spMk id="2" creationId="{00000000-0000-0000-0000-000000000000}"/>
          </ac:spMkLst>
        </pc:spChg>
        <pc:spChg chg="mod">
          <ac:chgData name="Eric Torunski" userId="bfccb9e8-9d93-458e-85ba-f66efb9b0289" providerId="ADAL" clId="{F9B7B61F-93B2-D144-99CE-A0376E82BFBD}" dt="2019-11-01T13:58:52.283" v="1126" actId="20577"/>
          <ac:spMkLst>
            <pc:docMk/>
            <pc:sldMk cId="2846171538" sldId="434"/>
            <ac:spMk id="3" creationId="{00000000-0000-0000-0000-000000000000}"/>
          </ac:spMkLst>
        </pc:spChg>
      </pc:sldChg>
      <pc:sldChg chg="modSp">
        <pc:chgData name="Eric Torunski" userId="bfccb9e8-9d93-458e-85ba-f66efb9b0289" providerId="ADAL" clId="{F9B7B61F-93B2-D144-99CE-A0376E82BFBD}" dt="2019-11-01T13:56:21.892" v="610" actId="20577"/>
        <pc:sldMkLst>
          <pc:docMk/>
          <pc:sldMk cId="4075594968" sldId="435"/>
        </pc:sldMkLst>
        <pc:spChg chg="mod">
          <ac:chgData name="Eric Torunski" userId="bfccb9e8-9d93-458e-85ba-f66efb9b0289" providerId="ADAL" clId="{F9B7B61F-93B2-D144-99CE-A0376E82BFBD}" dt="2019-11-01T13:56:21.892" v="610" actId="20577"/>
          <ac:spMkLst>
            <pc:docMk/>
            <pc:sldMk cId="4075594968" sldId="435"/>
            <ac:spMk id="5" creationId="{00000000-0000-0000-0000-000000000000}"/>
          </ac:spMkLst>
        </pc:spChg>
      </pc:sldChg>
      <pc:sldChg chg="addSp modSp">
        <pc:chgData name="Eric Torunski" userId="bfccb9e8-9d93-458e-85ba-f66efb9b0289" providerId="ADAL" clId="{F9B7B61F-93B2-D144-99CE-A0376E82BFBD}" dt="2019-11-01T13:36:52.518" v="126" actId="1076"/>
        <pc:sldMkLst>
          <pc:docMk/>
          <pc:sldMk cId="640742303" sldId="438"/>
        </pc:sldMkLst>
        <pc:spChg chg="mod">
          <ac:chgData name="Eric Torunski" userId="bfccb9e8-9d93-458e-85ba-f66efb9b0289" providerId="ADAL" clId="{F9B7B61F-93B2-D144-99CE-A0376E82BFBD}" dt="2019-11-01T13:36:01.733" v="124" actId="20577"/>
          <ac:spMkLst>
            <pc:docMk/>
            <pc:sldMk cId="640742303" sldId="438"/>
            <ac:spMk id="3" creationId="{00000000-0000-0000-0000-000000000000}"/>
          </ac:spMkLst>
        </pc:spChg>
        <pc:picChg chg="add mod">
          <ac:chgData name="Eric Torunski" userId="bfccb9e8-9d93-458e-85ba-f66efb9b0289" providerId="ADAL" clId="{F9B7B61F-93B2-D144-99CE-A0376E82BFBD}" dt="2019-11-01T13:36:52.518" v="126" actId="1076"/>
          <ac:picMkLst>
            <pc:docMk/>
            <pc:sldMk cId="640742303" sldId="438"/>
            <ac:picMk id="4" creationId="{3804F24C-F664-8E46-AE52-1A430F1F5433}"/>
          </ac:picMkLst>
        </pc:picChg>
      </pc:sldChg>
      <pc:sldChg chg="modSp add">
        <pc:chgData name="Eric Torunski" userId="bfccb9e8-9d93-458e-85ba-f66efb9b0289" providerId="ADAL" clId="{F9B7B61F-93B2-D144-99CE-A0376E82BFBD}" dt="2019-11-01T14:08:28.799" v="1297" actId="20577"/>
        <pc:sldMkLst>
          <pc:docMk/>
          <pc:sldMk cId="683545988" sldId="439"/>
        </pc:sldMkLst>
        <pc:spChg chg="mod">
          <ac:chgData name="Eric Torunski" userId="bfccb9e8-9d93-458e-85ba-f66efb9b0289" providerId="ADAL" clId="{F9B7B61F-93B2-D144-99CE-A0376E82BFBD}" dt="2019-11-01T14:08:28.799" v="1297" actId="20577"/>
          <ac:spMkLst>
            <pc:docMk/>
            <pc:sldMk cId="683545988" sldId="439"/>
            <ac:spMk id="5" creationId="{00000000-0000-0000-0000-000000000000}"/>
          </ac:spMkLst>
        </pc:spChg>
      </pc:sldChg>
      <pc:sldChg chg="addSp delSp modSp add">
        <pc:chgData name="Eric Torunski" userId="bfccb9e8-9d93-458e-85ba-f66efb9b0289" providerId="ADAL" clId="{F9B7B61F-93B2-D144-99CE-A0376E82BFBD}" dt="2019-11-01T14:08:09.385" v="1278"/>
        <pc:sldMkLst>
          <pc:docMk/>
          <pc:sldMk cId="1773751983" sldId="440"/>
        </pc:sldMkLst>
        <pc:spChg chg="mod">
          <ac:chgData name="Eric Torunski" userId="bfccb9e8-9d93-458e-85ba-f66efb9b0289" providerId="ADAL" clId="{F9B7B61F-93B2-D144-99CE-A0376E82BFBD}" dt="2019-11-01T14:07:36.409" v="1267" actId="20577"/>
          <ac:spMkLst>
            <pc:docMk/>
            <pc:sldMk cId="1773751983" sldId="440"/>
            <ac:spMk id="5" creationId="{00000000-0000-0000-0000-000000000000}"/>
          </ac:spMkLst>
        </pc:spChg>
        <pc:grpChg chg="mod">
          <ac:chgData name="Eric Torunski" userId="bfccb9e8-9d93-458e-85ba-f66efb9b0289" providerId="ADAL" clId="{F9B7B61F-93B2-D144-99CE-A0376E82BFBD}" dt="2019-11-01T14:08:03.192" v="1272"/>
          <ac:grpSpMkLst>
            <pc:docMk/>
            <pc:sldMk cId="1773751983" sldId="440"/>
            <ac:grpSpMk id="10" creationId="{B58511D6-3314-B94B-AA22-D9688BDC4530}"/>
          </ac:grpSpMkLst>
        </pc:grpChg>
        <pc:grpChg chg="mod">
          <ac:chgData name="Eric Torunski" userId="bfccb9e8-9d93-458e-85ba-f66efb9b0289" providerId="ADAL" clId="{F9B7B61F-93B2-D144-99CE-A0376E82BFBD}" dt="2019-11-01T14:08:08.033" v="1276"/>
          <ac:grpSpMkLst>
            <pc:docMk/>
            <pc:sldMk cId="1773751983" sldId="440"/>
            <ac:grpSpMk id="20" creationId="{D5D0F431-55E6-9C43-B578-61DBE4399ECA}"/>
          </ac:grpSpMkLst>
        </pc:grpChg>
        <pc:grpChg chg="del">
          <ac:chgData name="Eric Torunski" userId="bfccb9e8-9d93-458e-85ba-f66efb9b0289" providerId="ADAL" clId="{F9B7B61F-93B2-D144-99CE-A0376E82BFBD}" dt="2019-11-01T14:06:33.667" v="1182" actId="478"/>
          <ac:grpSpMkLst>
            <pc:docMk/>
            <pc:sldMk cId="1773751983" sldId="440"/>
            <ac:grpSpMk id="22" creationId="{44A2D0F5-85B8-D344-9183-20958FE14F72}"/>
          </ac:grpSpMkLst>
        </pc:grpChg>
        <pc:grpChg chg="del">
          <ac:chgData name="Eric Torunski" userId="bfccb9e8-9d93-458e-85ba-f66efb9b0289" providerId="ADAL" clId="{F9B7B61F-93B2-D144-99CE-A0376E82BFBD}" dt="2019-11-01T14:07:25.347" v="1236" actId="478"/>
          <ac:grpSpMkLst>
            <pc:docMk/>
            <pc:sldMk cId="1773751983" sldId="440"/>
            <ac:grpSpMk id="25" creationId="{B83A0E27-1927-D249-850F-DED3F3B29FF8}"/>
          </ac:grpSpMkLst>
        </pc:grpChg>
        <pc:grpChg chg="mod">
          <ac:chgData name="Eric Torunski" userId="bfccb9e8-9d93-458e-85ba-f66efb9b0289" providerId="ADAL" clId="{F9B7B61F-93B2-D144-99CE-A0376E82BFBD}" dt="2019-11-01T14:08:09.385" v="1278"/>
          <ac:grpSpMkLst>
            <pc:docMk/>
            <pc:sldMk cId="1773751983" sldId="440"/>
            <ac:grpSpMk id="27" creationId="{BDB70226-588B-D944-BFA4-CD5E9464BCC4}"/>
          </ac:grpSpMkLst>
        </pc:grpChg>
        <pc:picChg chg="add mod">
          <ac:chgData name="Eric Torunski" userId="bfccb9e8-9d93-458e-85ba-f66efb9b0289" providerId="ADAL" clId="{F9B7B61F-93B2-D144-99CE-A0376E82BFBD}" dt="2019-11-01T14:06:58.988" v="1216" actId="14100"/>
          <ac:picMkLst>
            <pc:docMk/>
            <pc:sldMk cId="1773751983" sldId="440"/>
            <ac:picMk id="3" creationId="{145903B9-CCF2-164E-8189-8FDCBA6856B7}"/>
          </ac:picMkLst>
        </pc:picChg>
        <pc:picChg chg="del">
          <ac:chgData name="Eric Torunski" userId="bfccb9e8-9d93-458e-85ba-f66efb9b0289" providerId="ADAL" clId="{F9B7B61F-93B2-D144-99CE-A0376E82BFBD}" dt="2019-11-01T14:06:34.162" v="1183" actId="478"/>
          <ac:picMkLst>
            <pc:docMk/>
            <pc:sldMk cId="1773751983" sldId="440"/>
            <ac:picMk id="4" creationId="{5DE3290A-4423-1B49-AEAB-344DDB3B947A}"/>
          </ac:picMkLst>
        </pc:picChg>
        <pc:picChg chg="add mod">
          <ac:chgData name="Eric Torunski" userId="bfccb9e8-9d93-458e-85ba-f66efb9b0289" providerId="ADAL" clId="{F9B7B61F-93B2-D144-99CE-A0376E82BFBD}" dt="2019-11-01T14:07:27.563" v="1238" actId="1076"/>
          <ac:picMkLst>
            <pc:docMk/>
            <pc:sldMk cId="1773751983" sldId="440"/>
            <ac:picMk id="6" creationId="{47B1C733-CA1B-2740-B4B3-859833A535A4}"/>
          </ac:picMkLst>
        </pc:picChg>
        <pc:picChg chg="add mod">
          <ac:chgData name="Eric Torunski" userId="bfccb9e8-9d93-458e-85ba-f66efb9b0289" providerId="ADAL" clId="{F9B7B61F-93B2-D144-99CE-A0376E82BFBD}" dt="2019-11-01T14:07:56.350" v="1269" actId="1076"/>
          <ac:picMkLst>
            <pc:docMk/>
            <pc:sldMk cId="1773751983" sldId="440"/>
            <ac:picMk id="7" creationId="{46E2AD4B-9046-7243-B1B6-79937C58AECD}"/>
          </ac:picMkLst>
        </pc:picChg>
        <pc:picChg chg="del">
          <ac:chgData name="Eric Torunski" userId="bfccb9e8-9d93-458e-85ba-f66efb9b0289" providerId="ADAL" clId="{F9B7B61F-93B2-D144-99CE-A0376E82BFBD}" dt="2019-11-01T14:07:23.445" v="1235" actId="478"/>
          <ac:picMkLst>
            <pc:docMk/>
            <pc:sldMk cId="1773751983" sldId="440"/>
            <ac:picMk id="13" creationId="{45CA7C94-438E-9440-BBF1-095E7AA500EE}"/>
          </ac:picMkLst>
        </pc:picChg>
        <pc:inkChg chg="add mod">
          <ac:chgData name="Eric Torunski" userId="bfccb9e8-9d93-458e-85ba-f66efb9b0289" providerId="ADAL" clId="{F9B7B61F-93B2-D144-99CE-A0376E82BFBD}" dt="2019-11-01T14:08:03.192" v="1272"/>
          <ac:inkMkLst>
            <pc:docMk/>
            <pc:sldMk cId="1773751983" sldId="440"/>
            <ac:inkMk id="8" creationId="{56ED8AB7-887C-7645-B58B-879DFBCBA79E}"/>
          </ac:inkMkLst>
        </pc:inkChg>
        <pc:inkChg chg="add mod">
          <ac:chgData name="Eric Torunski" userId="bfccb9e8-9d93-458e-85ba-f66efb9b0289" providerId="ADAL" clId="{F9B7B61F-93B2-D144-99CE-A0376E82BFBD}" dt="2019-11-01T14:08:03.192" v="1272"/>
          <ac:inkMkLst>
            <pc:docMk/>
            <pc:sldMk cId="1773751983" sldId="440"/>
            <ac:inkMk id="9" creationId="{6BB1D2E4-3030-BC45-A92D-FEE8B02551C0}"/>
          </ac:inkMkLst>
        </pc:inkChg>
        <pc:inkChg chg="add mod">
          <ac:chgData name="Eric Torunski" userId="bfccb9e8-9d93-458e-85ba-f66efb9b0289" providerId="ADAL" clId="{F9B7B61F-93B2-D144-99CE-A0376E82BFBD}" dt="2019-11-01T14:08:08.033" v="1276"/>
          <ac:inkMkLst>
            <pc:docMk/>
            <pc:sldMk cId="1773751983" sldId="440"/>
            <ac:inkMk id="11" creationId="{8B455009-1FE7-1C46-82A4-E48A6AB33A04}"/>
          </ac:inkMkLst>
        </pc:inkChg>
        <pc:inkChg chg="add mod">
          <ac:chgData name="Eric Torunski" userId="bfccb9e8-9d93-458e-85ba-f66efb9b0289" providerId="ADAL" clId="{F9B7B61F-93B2-D144-99CE-A0376E82BFBD}" dt="2019-11-01T14:08:08.033" v="1276"/>
          <ac:inkMkLst>
            <pc:docMk/>
            <pc:sldMk cId="1773751983" sldId="440"/>
            <ac:inkMk id="12" creationId="{FE133D09-C945-F748-818B-CFEE6CBB008A}"/>
          </ac:inkMkLst>
        </pc:inkChg>
        <pc:inkChg chg="add mod">
          <ac:chgData name="Eric Torunski" userId="bfccb9e8-9d93-458e-85ba-f66efb9b0289" providerId="ADAL" clId="{F9B7B61F-93B2-D144-99CE-A0376E82BFBD}" dt="2019-11-01T14:08:09.385" v="1278"/>
          <ac:inkMkLst>
            <pc:docMk/>
            <pc:sldMk cId="1773751983" sldId="440"/>
            <ac:inkMk id="17" creationId="{85B58DBC-FF95-FE4E-9E69-9453A0C21A03}"/>
          </ac:inkMkLst>
        </pc:inkChg>
        <pc:inkChg chg="add mod">
          <ac:chgData name="Eric Torunski" userId="bfccb9e8-9d93-458e-85ba-f66efb9b0289" providerId="ADAL" clId="{F9B7B61F-93B2-D144-99CE-A0376E82BFBD}" dt="2019-11-01T14:08:09.385" v="1278"/>
          <ac:inkMkLst>
            <pc:docMk/>
            <pc:sldMk cId="1773751983" sldId="440"/>
            <ac:inkMk id="26" creationId="{D461812F-17FF-3145-A9D9-B7BD48552106}"/>
          </ac:inkMkLst>
        </pc:inkChg>
      </pc:sldChg>
    </pc:docChg>
  </pc:docChgLst>
  <pc:docChgLst>
    <pc:chgData name="Eric Torunski" userId="bfccb9e8-9d93-458e-85ba-f66efb9b0289" providerId="ADAL" clId="{F4981ED3-E220-1B47-BA24-A7DF48D3BDC4}"/>
    <pc:docChg chg="undo custSel addSld modSld">
      <pc:chgData name="Eric Torunski" userId="bfccb9e8-9d93-458e-85ba-f66efb9b0289" providerId="ADAL" clId="{F4981ED3-E220-1B47-BA24-A7DF48D3BDC4}" dt="2019-08-27T17:51:06.006" v="823" actId="20577"/>
      <pc:docMkLst>
        <pc:docMk/>
      </pc:docMkLst>
      <pc:sldChg chg="modSp">
        <pc:chgData name="Eric Torunski" userId="bfccb9e8-9d93-458e-85ba-f66efb9b0289" providerId="ADAL" clId="{F4981ED3-E220-1B47-BA24-A7DF48D3BDC4}" dt="2019-08-27T17:02:02.130" v="28" actId="14100"/>
        <pc:sldMkLst>
          <pc:docMk/>
          <pc:sldMk cId="2934522293" sldId="433"/>
        </pc:sldMkLst>
        <pc:spChg chg="mod">
          <ac:chgData name="Eric Torunski" userId="bfccb9e8-9d93-458e-85ba-f66efb9b0289" providerId="ADAL" clId="{F4981ED3-E220-1B47-BA24-A7DF48D3BDC4}" dt="2019-08-27T17:02:02.130" v="28" actId="14100"/>
          <ac:spMkLst>
            <pc:docMk/>
            <pc:sldMk cId="2934522293" sldId="433"/>
            <ac:spMk id="3" creationId="{00000000-0000-0000-0000-000000000000}"/>
          </ac:spMkLst>
        </pc:spChg>
      </pc:sldChg>
      <pc:sldChg chg="addSp modSp add modAnim">
        <pc:chgData name="Eric Torunski" userId="bfccb9e8-9d93-458e-85ba-f66efb9b0289" providerId="ADAL" clId="{F4981ED3-E220-1B47-BA24-A7DF48D3BDC4}" dt="2019-08-27T17:20:39.644" v="529"/>
        <pc:sldMkLst>
          <pc:docMk/>
          <pc:sldMk cId="1277026015" sldId="437"/>
        </pc:sldMkLst>
        <pc:spChg chg="mod">
          <ac:chgData name="Eric Torunski" userId="bfccb9e8-9d93-458e-85ba-f66efb9b0289" providerId="ADAL" clId="{F4981ED3-E220-1B47-BA24-A7DF48D3BDC4}" dt="2019-08-27T17:03:24.554" v="110" actId="14100"/>
          <ac:spMkLst>
            <pc:docMk/>
            <pc:sldMk cId="1277026015" sldId="437"/>
            <ac:spMk id="3" creationId="{00000000-0000-0000-0000-000000000000}"/>
          </ac:spMkLst>
        </pc:spChg>
        <pc:spChg chg="add mod">
          <ac:chgData name="Eric Torunski" userId="bfccb9e8-9d93-458e-85ba-f66efb9b0289" providerId="ADAL" clId="{F4981ED3-E220-1B47-BA24-A7DF48D3BDC4}" dt="2019-08-27T17:15:47.183" v="336" actId="20577"/>
          <ac:spMkLst>
            <pc:docMk/>
            <pc:sldMk cId="1277026015" sldId="437"/>
            <ac:spMk id="4" creationId="{377945F4-6861-9343-BED8-DEE3A46C9C78}"/>
          </ac:spMkLst>
        </pc:spChg>
        <pc:spChg chg="add mod">
          <ac:chgData name="Eric Torunski" userId="bfccb9e8-9d93-458e-85ba-f66efb9b0289" providerId="ADAL" clId="{F4981ED3-E220-1B47-BA24-A7DF48D3BDC4}" dt="2019-08-27T17:16:59.952" v="526" actId="20577"/>
          <ac:spMkLst>
            <pc:docMk/>
            <pc:sldMk cId="1277026015" sldId="437"/>
            <ac:spMk id="5" creationId="{B792FB5F-E8C2-564E-8F03-C7C59EE5E841}"/>
          </ac:spMkLst>
        </pc:spChg>
      </pc:sldChg>
      <pc:sldChg chg="delSp modSp add delAnim">
        <pc:chgData name="Eric Torunski" userId="bfccb9e8-9d93-458e-85ba-f66efb9b0289" providerId="ADAL" clId="{F4981ED3-E220-1B47-BA24-A7DF48D3BDC4}" dt="2019-08-27T17:51:06.006" v="823" actId="20577"/>
        <pc:sldMkLst>
          <pc:docMk/>
          <pc:sldMk cId="640742303" sldId="438"/>
        </pc:sldMkLst>
        <pc:spChg chg="mod">
          <ac:chgData name="Eric Torunski" userId="bfccb9e8-9d93-458e-85ba-f66efb9b0289" providerId="ADAL" clId="{F4981ED3-E220-1B47-BA24-A7DF48D3BDC4}" dt="2019-08-27T17:48:31.286" v="558" actId="20577"/>
          <ac:spMkLst>
            <pc:docMk/>
            <pc:sldMk cId="640742303" sldId="438"/>
            <ac:spMk id="2" creationId="{00000000-0000-0000-0000-000000000000}"/>
          </ac:spMkLst>
        </pc:spChg>
        <pc:spChg chg="mod">
          <ac:chgData name="Eric Torunski" userId="bfccb9e8-9d93-458e-85ba-f66efb9b0289" providerId="ADAL" clId="{F4981ED3-E220-1B47-BA24-A7DF48D3BDC4}" dt="2019-08-27T17:51:06.006" v="823" actId="20577"/>
          <ac:spMkLst>
            <pc:docMk/>
            <pc:sldMk cId="640742303" sldId="438"/>
            <ac:spMk id="3" creationId="{00000000-0000-0000-0000-000000000000}"/>
          </ac:spMkLst>
        </pc:spChg>
        <pc:spChg chg="del">
          <ac:chgData name="Eric Torunski" userId="bfccb9e8-9d93-458e-85ba-f66efb9b0289" providerId="ADAL" clId="{F4981ED3-E220-1B47-BA24-A7DF48D3BDC4}" dt="2019-08-27T17:48:11.249" v="531" actId="478"/>
          <ac:spMkLst>
            <pc:docMk/>
            <pc:sldMk cId="640742303" sldId="438"/>
            <ac:spMk id="4" creationId="{377945F4-6861-9343-BED8-DEE3A46C9C78}"/>
          </ac:spMkLst>
        </pc:spChg>
        <pc:spChg chg="del">
          <ac:chgData name="Eric Torunski" userId="bfccb9e8-9d93-458e-85ba-f66efb9b0289" providerId="ADAL" clId="{F4981ED3-E220-1B47-BA24-A7DF48D3BDC4}" dt="2019-08-27T17:48:13.758" v="532" actId="478"/>
          <ac:spMkLst>
            <pc:docMk/>
            <pc:sldMk cId="640742303" sldId="438"/>
            <ac:spMk id="5" creationId="{B792FB5F-E8C2-564E-8F03-C7C59EE5E841}"/>
          </ac:spMkLst>
        </pc:spChg>
      </pc:sldChg>
    </pc:docChg>
  </pc:docChgLst>
  <pc:docChgLst>
    <pc:chgData name="Eric Torunski" userId="bfccb9e8-9d93-458e-85ba-f66efb9b0289" providerId="ADAL" clId="{9D694973-D5F4-B746-A24F-FAE661ACC1DA}"/>
    <pc:docChg chg="modSld">
      <pc:chgData name="Eric Torunski" userId="bfccb9e8-9d93-458e-85ba-f66efb9b0289" providerId="ADAL" clId="{9D694973-D5F4-B746-A24F-FAE661ACC1DA}" dt="2020-02-13T14:06:52.595" v="0" actId="14100"/>
      <pc:docMkLst>
        <pc:docMk/>
      </pc:docMkLst>
      <pc:sldChg chg="modSp">
        <pc:chgData name="Eric Torunski" userId="bfccb9e8-9d93-458e-85ba-f66efb9b0289" providerId="ADAL" clId="{9D694973-D5F4-B746-A24F-FAE661ACC1DA}" dt="2020-02-13T14:06:52.595" v="0" actId="14100"/>
        <pc:sldMkLst>
          <pc:docMk/>
          <pc:sldMk cId="3278625813" sldId="441"/>
        </pc:sldMkLst>
        <pc:spChg chg="mod">
          <ac:chgData name="Eric Torunski" userId="bfccb9e8-9d93-458e-85ba-f66efb9b0289" providerId="ADAL" clId="{9D694973-D5F4-B746-A24F-FAE661ACC1DA}" dt="2020-02-13T14:06:52.595" v="0" actId="14100"/>
          <ac:spMkLst>
            <pc:docMk/>
            <pc:sldMk cId="3278625813" sldId="441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03DC6CA-FBE5-4DF9-8ECC-D8D7E7310A50}" type="datetimeFigureOut">
              <a:rPr lang="en-US"/>
              <a:pPr>
                <a:defRPr/>
              </a:pPr>
              <a:t>5/12/2020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09868DC-7F8E-4D0E-9FEA-14E6607D9E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772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F44CB2B-98E1-42E7-964D-A772C2243758}" type="datetimeFigureOut">
              <a:rPr lang="en-US"/>
              <a:pPr>
                <a:defRPr/>
              </a:pPr>
              <a:t>5/12/2020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43FE971-1D92-490D-A46B-ED988BD8BA7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1020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252520" cy="5143500"/>
          </a:xfrm>
          <a:prstGeom prst="rect">
            <a:avLst/>
          </a:prstGeom>
          <a:solidFill>
            <a:srgbClr val="0067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16018" y="2895786"/>
            <a:ext cx="4032447" cy="1026114"/>
          </a:xfrm>
        </p:spPr>
        <p:txBody>
          <a:bodyPr anchor="t"/>
          <a:lstStyle>
            <a:lvl1pPr marL="0" indent="0" algn="r">
              <a:buNone/>
              <a:defRPr sz="20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16016" y="1491630"/>
            <a:ext cx="4032448" cy="1355940"/>
          </a:xfrm>
          <a:noFill/>
        </p:spPr>
        <p:txBody>
          <a:bodyPr/>
          <a:lstStyle>
            <a:lvl1pPr algn="r">
              <a:lnSpc>
                <a:spcPct val="90000"/>
              </a:lnSpc>
              <a:defRPr sz="3200" b="1" i="0" cap="all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pic>
        <p:nvPicPr>
          <p:cNvPr id="9" name="Picture 8" descr="The AC icon illustrates the Algonquin's connectivity theme." title="AC icon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137" b="2941"/>
          <a:stretch/>
        </p:blipFill>
        <p:spPr>
          <a:xfrm>
            <a:off x="27221" y="346348"/>
            <a:ext cx="4583701" cy="4797152"/>
          </a:xfrm>
          <a:prstGeom prst="rect">
            <a:avLst/>
          </a:prstGeom>
        </p:spPr>
      </p:pic>
      <p:pic>
        <p:nvPicPr>
          <p:cNvPr id="7" name="Picture 6" descr="algonquin_wht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68146" y="189340"/>
            <a:ext cx="2952326" cy="9001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4569972"/>
          </a:xfrm>
          <a:prstGeom prst="rect">
            <a:avLst/>
          </a:prstGeom>
          <a:solidFill>
            <a:srgbClr val="0067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91804"/>
            <a:ext cx="4038600" cy="33161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91805"/>
            <a:ext cx="4038600" cy="3316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546998"/>
            <a:ext cx="9144000" cy="59650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7545" y="1491630"/>
            <a:ext cx="8208912" cy="2862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</p:nvPr>
        </p:nvSpPr>
        <p:spPr bwMode="auto">
          <a:xfrm>
            <a:off x="467544" y="195486"/>
            <a:ext cx="8208912" cy="896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pic>
        <p:nvPicPr>
          <p:cNvPr id="15" name="Picture 14" descr="Algonquin College Icon" title="AC Icon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779" t="5165" b="5138"/>
          <a:stretch/>
        </p:blipFill>
        <p:spPr>
          <a:xfrm>
            <a:off x="10411" y="4551386"/>
            <a:ext cx="775399" cy="592114"/>
          </a:xfrm>
          <a:prstGeom prst="rect">
            <a:avLst/>
          </a:prstGeom>
        </p:spPr>
      </p:pic>
      <p:pic>
        <p:nvPicPr>
          <p:cNvPr id="7" name="Picture 6" descr="algonquin_wht.eps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0232" y="4527381"/>
            <a:ext cx="2088232" cy="6366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79" r:id="rId3"/>
    <p:sldLayoutId id="2147483778" r:id="rId4"/>
    <p:sldLayoutId id="2147483776" r:id="rId5"/>
    <p:sldLayoutId id="2147483771" r:id="rId6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Arial"/>
          <a:ea typeface="+mj-ea"/>
          <a:cs typeface="Arial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3200" kern="1200">
          <a:solidFill>
            <a:schemeClr val="accent5"/>
          </a:solidFill>
          <a:latin typeface="Arial"/>
          <a:ea typeface="+mn-ea"/>
          <a:cs typeface="Arial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2800" kern="1200">
          <a:solidFill>
            <a:schemeClr val="accent5"/>
          </a:solidFill>
          <a:latin typeface="Arial"/>
          <a:ea typeface="+mn-ea"/>
          <a:cs typeface="Arial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2400" kern="1200">
          <a:solidFill>
            <a:schemeClr val="accent5"/>
          </a:solidFill>
          <a:latin typeface="Arial"/>
          <a:ea typeface="+mn-ea"/>
          <a:cs typeface="Arial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2000" kern="1200">
          <a:solidFill>
            <a:schemeClr val="accent5"/>
          </a:solidFill>
          <a:latin typeface="Arial"/>
          <a:ea typeface="+mn-ea"/>
          <a:cs typeface="Arial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2000" kern="1200">
          <a:solidFill>
            <a:schemeClr val="accent5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032" y="1491630"/>
            <a:ext cx="3888432" cy="135594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CST8219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/>
              <a:t>C++ Programming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933002" y="3561860"/>
            <a:ext cx="3815463" cy="1026114"/>
          </a:xfrm>
        </p:spPr>
        <p:txBody>
          <a:bodyPr/>
          <a:lstStyle/>
          <a:p>
            <a:r>
              <a:rPr lang="en-US" dirty="0"/>
              <a:t>Installing Windows Subsystem for Linux</a:t>
            </a:r>
          </a:p>
        </p:txBody>
      </p:sp>
    </p:spTree>
    <p:extLst>
      <p:ext uri="{BB962C8B-B14F-4D97-AF65-F5344CB8AC3E}">
        <p14:creationId xmlns:p14="http://schemas.microsoft.com/office/powerpoint/2010/main" val="1204534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43558"/>
            <a:ext cx="8784976" cy="351039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You can now run </a:t>
            </a:r>
            <a:r>
              <a:rPr lang="en-US" sz="2000" dirty="0" err="1">
                <a:solidFill>
                  <a:schemeClr val="tx1"/>
                </a:solidFill>
              </a:rPr>
              <a:t>linux</a:t>
            </a:r>
            <a:r>
              <a:rPr lang="en-US" sz="2000" dirty="0">
                <a:solidFill>
                  <a:schemeClr val="tx1"/>
                </a:solidFill>
              </a:rPr>
              <a:t> natively on your Windows computer. You must first enable Windows Subsystem for Linux.</a:t>
            </a:r>
          </a:p>
          <a:p>
            <a:r>
              <a:rPr lang="en-US" sz="2000" dirty="0">
                <a:solidFill>
                  <a:schemeClr val="tx1"/>
                </a:solidFill>
              </a:rPr>
              <a:t>Type Windows + S to search for programs. In the search field, type “</a:t>
            </a:r>
            <a:r>
              <a:rPr lang="en-US" sz="2000" b="1" dirty="0">
                <a:solidFill>
                  <a:schemeClr val="tx1"/>
                </a:solidFill>
              </a:rPr>
              <a:t>Turn Windows features on or off</a:t>
            </a:r>
            <a:r>
              <a:rPr lang="en-US" sz="2000" dirty="0">
                <a:solidFill>
                  <a:schemeClr val="tx1"/>
                </a:solidFill>
              </a:rPr>
              <a:t>” and select the program.</a:t>
            </a:r>
          </a:p>
          <a:p>
            <a:r>
              <a:rPr lang="en-US" sz="2000" dirty="0">
                <a:solidFill>
                  <a:schemeClr val="tx1"/>
                </a:solidFill>
              </a:rPr>
              <a:t>Select “Windows Subsystem for Linux” and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click Ok.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1CE4E3-6290-4328-B2E4-E40642633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2203542"/>
            <a:ext cx="2458723" cy="216671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03748D5-4551-4F17-A3A4-08AFC994F351}"/>
              </a:ext>
            </a:extLst>
          </p:cNvPr>
          <p:cNvCxnSpPr/>
          <p:nvPr/>
        </p:nvCxnSpPr>
        <p:spPr>
          <a:xfrm>
            <a:off x="2627784" y="2643758"/>
            <a:ext cx="3888432" cy="10801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162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43558"/>
            <a:ext cx="8784976" cy="351039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Open the Microsoft Store and search for “Linux”. You have several distributions to choose from: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Choose one </a:t>
            </a:r>
            <a:r>
              <a:rPr lang="en-US" sz="2000" dirty="0">
                <a:solidFill>
                  <a:schemeClr val="tx1"/>
                </a:solidFill>
              </a:rPr>
              <a:t>and select “Install”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FF1CBD-791A-4C25-BC0F-D6BC14039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194" y="1563638"/>
            <a:ext cx="7129611" cy="224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073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Unix account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43558"/>
            <a:ext cx="8784976" cy="351039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Create a new account for your </a:t>
            </a:r>
            <a:r>
              <a:rPr lang="en-US" sz="2000" dirty="0" err="1">
                <a:solidFill>
                  <a:schemeClr val="tx1"/>
                </a:solidFill>
              </a:rPr>
              <a:t>linux</a:t>
            </a:r>
            <a:r>
              <a:rPr lang="en-US" sz="2000" dirty="0">
                <a:solidFill>
                  <a:schemeClr val="tx1"/>
                </a:solidFill>
              </a:rPr>
              <a:t> machine: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And done: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9265CC-C156-43D1-8016-60C97A74A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222740"/>
            <a:ext cx="6019800" cy="1304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B80822-BB7A-432C-95CF-7D62D4C44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719034"/>
            <a:ext cx="5429804" cy="180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717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C:\ drive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43558"/>
            <a:ext cx="8784976" cy="351039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Your Windows drives are all accessible from Linux. Just go to: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cd /</a:t>
            </a:r>
            <a:r>
              <a:rPr lang="en-US" sz="2000" dirty="0" err="1">
                <a:solidFill>
                  <a:schemeClr val="tx1"/>
                </a:solidFill>
              </a:rPr>
              <a:t>mnt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Your C:\ </a:t>
            </a:r>
            <a:r>
              <a:rPr lang="en-US" sz="2000" dirty="0" smtClean="0">
                <a:solidFill>
                  <a:schemeClr val="tx1"/>
                </a:solidFill>
              </a:rPr>
              <a:t>drive in Windows </a:t>
            </a:r>
            <a:r>
              <a:rPr lang="en-US" sz="2000" dirty="0">
                <a:solidFill>
                  <a:schemeClr val="tx1"/>
                </a:solidFill>
              </a:rPr>
              <a:t>will be in </a:t>
            </a:r>
            <a:r>
              <a:rPr lang="en-US" sz="2000" b="1" dirty="0">
                <a:solidFill>
                  <a:schemeClr val="tx1"/>
                </a:solidFill>
              </a:rPr>
              <a:t>/</a:t>
            </a:r>
            <a:r>
              <a:rPr lang="en-US" sz="2000" b="1" dirty="0" err="1">
                <a:solidFill>
                  <a:schemeClr val="tx1"/>
                </a:solidFill>
              </a:rPr>
              <a:t>mnt</a:t>
            </a:r>
            <a:r>
              <a:rPr lang="en-US" sz="2000" b="1" dirty="0">
                <a:solidFill>
                  <a:schemeClr val="tx1"/>
                </a:solidFill>
              </a:rPr>
              <a:t>/c</a:t>
            </a:r>
          </a:p>
          <a:p>
            <a:r>
              <a:rPr lang="en-US" sz="2000" dirty="0">
                <a:solidFill>
                  <a:schemeClr val="tx1"/>
                </a:solidFill>
              </a:rPr>
              <a:t>Your D:\ </a:t>
            </a:r>
            <a:r>
              <a:rPr lang="en-US" sz="2000" dirty="0" smtClean="0">
                <a:solidFill>
                  <a:schemeClr val="tx1"/>
                </a:solidFill>
              </a:rPr>
              <a:t>drive in Windows </a:t>
            </a:r>
            <a:r>
              <a:rPr lang="en-US" sz="2000" dirty="0">
                <a:solidFill>
                  <a:schemeClr val="tx1"/>
                </a:solidFill>
              </a:rPr>
              <a:t>will be in </a:t>
            </a:r>
            <a:r>
              <a:rPr lang="en-US" sz="2000" b="1" dirty="0">
                <a:solidFill>
                  <a:schemeClr val="tx1"/>
                </a:solidFill>
              </a:rPr>
              <a:t>/</a:t>
            </a:r>
            <a:r>
              <a:rPr lang="en-US" sz="2000" b="1" dirty="0" err="1" smtClean="0">
                <a:solidFill>
                  <a:schemeClr val="tx1"/>
                </a:solidFill>
              </a:rPr>
              <a:t>mnt</a:t>
            </a:r>
            <a:r>
              <a:rPr lang="en-US" sz="2000" b="1" dirty="0" smtClean="0">
                <a:solidFill>
                  <a:schemeClr val="tx1"/>
                </a:solidFill>
              </a:rPr>
              <a:t>/d</a:t>
            </a:r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To install software in </a:t>
            </a:r>
            <a:r>
              <a:rPr lang="en-US" sz="2000" dirty="0" err="1">
                <a:solidFill>
                  <a:schemeClr val="tx1"/>
                </a:solidFill>
              </a:rPr>
              <a:t>linux</a:t>
            </a:r>
            <a:r>
              <a:rPr lang="en-US" sz="2000" dirty="0">
                <a:solidFill>
                  <a:schemeClr val="tx1"/>
                </a:solidFill>
              </a:rPr>
              <a:t>, use apt: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b="1" dirty="0" err="1">
                <a:solidFill>
                  <a:schemeClr val="tx1"/>
                </a:solidFill>
              </a:rPr>
              <a:t>sudo</a:t>
            </a:r>
            <a:r>
              <a:rPr lang="en-US" sz="2000" b="1" dirty="0">
                <a:solidFill>
                  <a:schemeClr val="tx1"/>
                </a:solidFill>
              </a:rPr>
              <a:t> apt install git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	</a:t>
            </a:r>
            <a:r>
              <a:rPr lang="en-US" sz="2000" b="1" dirty="0" err="1">
                <a:solidFill>
                  <a:schemeClr val="tx1"/>
                </a:solidFill>
              </a:rPr>
              <a:t>sudo</a:t>
            </a:r>
            <a:r>
              <a:rPr lang="en-US" sz="2000" b="1" dirty="0">
                <a:solidFill>
                  <a:schemeClr val="tx1"/>
                </a:solidFill>
              </a:rPr>
              <a:t> apt install </a:t>
            </a:r>
            <a:r>
              <a:rPr lang="en-US" sz="2000" b="1" dirty="0" err="1">
                <a:solidFill>
                  <a:schemeClr val="tx1"/>
                </a:solidFill>
              </a:rPr>
              <a:t>gcc</a:t>
            </a:r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It’s also a good idea to update the apt repositories first by typing: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b="1" dirty="0" err="1">
                <a:solidFill>
                  <a:schemeClr val="tx1"/>
                </a:solidFill>
              </a:rPr>
              <a:t>sudo</a:t>
            </a:r>
            <a:r>
              <a:rPr lang="en-US" sz="2000" b="1" dirty="0">
                <a:solidFill>
                  <a:schemeClr val="tx1"/>
                </a:solidFill>
              </a:rPr>
              <a:t> apt-get </a:t>
            </a:r>
            <a:r>
              <a:rPr lang="en-US" sz="2000" b="1" dirty="0" smtClean="0">
                <a:solidFill>
                  <a:schemeClr val="tx1"/>
                </a:solidFill>
              </a:rPr>
              <a:t>update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</a:rPr>
              <a:t>sudo</a:t>
            </a:r>
            <a:r>
              <a:rPr lang="en-US" sz="2000" b="1" dirty="0" smtClean="0">
                <a:solidFill>
                  <a:schemeClr val="tx1"/>
                </a:solidFill>
              </a:rPr>
              <a:t> apt-get upgrade</a:t>
            </a:r>
            <a:endParaRPr lang="en-US" sz="2000" b="1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684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00673E"/>
      </a:dk2>
      <a:lt2>
        <a:srgbClr val="A0C93C"/>
      </a:lt2>
      <a:accent1>
        <a:srgbClr val="00675A"/>
      </a:accent1>
      <a:accent2>
        <a:srgbClr val="009AA6"/>
      </a:accent2>
      <a:accent3>
        <a:srgbClr val="007096"/>
      </a:accent3>
      <a:accent4>
        <a:srgbClr val="EAAB00"/>
      </a:accent4>
      <a:accent5>
        <a:srgbClr val="63666A"/>
      </a:accent5>
      <a:accent6>
        <a:srgbClr val="00673E"/>
      </a:accent6>
      <a:hlink>
        <a:srgbClr val="A0C93C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20841</TotalTime>
  <Words>196</Words>
  <Application>Microsoft Office PowerPoint</Application>
  <PresentationFormat>On-screen Show (16:9)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CST8219 C++ Programming</vt:lpstr>
      <vt:lpstr>Introduction</vt:lpstr>
      <vt:lpstr>Introduction</vt:lpstr>
      <vt:lpstr>Create Unix account</vt:lpstr>
      <vt:lpstr>Windows C:\ drive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Lisa Haggis</dc:creator>
  <cp:lastModifiedBy>Eric Torunski</cp:lastModifiedBy>
  <cp:revision>715</cp:revision>
  <cp:lastPrinted>2011-05-25T13:43:07Z</cp:lastPrinted>
  <dcterms:created xsi:type="dcterms:W3CDTF">2010-07-27T15:40:45Z</dcterms:created>
  <dcterms:modified xsi:type="dcterms:W3CDTF">2020-05-12T14:24:09Z</dcterms:modified>
</cp:coreProperties>
</file>