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7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06807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1086" y="192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2629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5806941a_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5806941a_8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5806941a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5806941a_8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5806941a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5806941a_8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7f153b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7f153bc5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074987" y="-88900"/>
            <a:ext cx="4538662" cy="908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/>
            </a:lvl1pPr>
            <a:lvl2pPr marL="914400" lvl="1" indent="-406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637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225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/>
        </p:nvSpPr>
        <p:spPr>
          <a:xfrm>
            <a:off x="1905000" y="3657600"/>
            <a:ext cx="82395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SzPts val="3200"/>
            </a:pPr>
            <a:r>
              <a:rPr lang="en-US" sz="3200" dirty="0"/>
              <a:t>Studying the dimensionality reduction and </a:t>
            </a:r>
            <a:r>
              <a:rPr lang="en-US" sz="3200" dirty="0" err="1"/>
              <a:t>visualisation</a:t>
            </a:r>
            <a:r>
              <a:rPr lang="en-US" sz="3200" dirty="0"/>
              <a:t> problem of the calibration data for the </a:t>
            </a:r>
            <a:r>
              <a:rPr lang="en-US" sz="3200" dirty="0" err="1"/>
              <a:t>LHCb</a:t>
            </a:r>
            <a:r>
              <a:rPr lang="en-US" sz="3200" dirty="0"/>
              <a:t> vertex detector</a:t>
            </a:r>
            <a:endParaRPr dirty="0"/>
          </a:p>
        </p:txBody>
      </p:sp>
      <p:sp>
        <p:nvSpPr>
          <p:cNvPr id="110" name="Google Shape;110;p25"/>
          <p:cNvSpPr txBox="1"/>
          <p:nvPr/>
        </p:nvSpPr>
        <p:spPr>
          <a:xfrm>
            <a:off x="1905000" y="6477000"/>
            <a:ext cx="520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1985275" y="5009950"/>
            <a:ext cx="59871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1539875"/>
            <a:ext cx="9863282" cy="15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3103418"/>
            <a:ext cx="9863283" cy="142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6" y="4530437"/>
            <a:ext cx="9863283" cy="1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6026727"/>
            <a:ext cx="9863284" cy="154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1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R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2346037"/>
            <a:ext cx="9863282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4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9" y="1577975"/>
            <a:ext cx="9863282" cy="203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9" y="3616036"/>
            <a:ext cx="9863282" cy="207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5694218"/>
            <a:ext cx="9863282" cy="186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Phi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2211389"/>
            <a:ext cx="9877136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3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5" y="1573214"/>
            <a:ext cx="9877136" cy="14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5" y="2978728"/>
            <a:ext cx="9877136" cy="152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5" y="4502727"/>
            <a:ext cx="9877136" cy="149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5999018"/>
            <a:ext cx="9877136" cy="155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6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Pedestals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5" y="2655165"/>
            <a:ext cx="9877136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9" y="1616075"/>
            <a:ext cx="9863282" cy="273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0" y="4350326"/>
            <a:ext cx="9863281" cy="320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7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Pedestals</a:t>
            </a:r>
            <a:r>
              <a:rPr lang="pl-PL" dirty="0"/>
              <a:t> R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2343438"/>
            <a:ext cx="9821718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9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1577975"/>
            <a:ext cx="9849427" cy="288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4461164"/>
            <a:ext cx="9849428" cy="30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2364220"/>
            <a:ext cx="9849427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Dataset</a:t>
            </a:r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l-PL" dirty="0" err="1" smtClean="0"/>
              <a:t>Calibration</a:t>
            </a:r>
            <a:r>
              <a:rPr lang="pl-PL" dirty="0" smtClean="0"/>
              <a:t> data</a:t>
            </a:r>
            <a:r>
              <a:rPr lang="pl-PL" dirty="0" smtClean="0"/>
              <a:t>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u="sng" dirty="0" err="1" smtClean="0"/>
              <a:t>Pedestals</a:t>
            </a:r>
            <a:r>
              <a:rPr lang="pl-PL" u="sng" dirty="0" smtClean="0"/>
              <a:t> </a:t>
            </a:r>
            <a:r>
              <a:rPr lang="pl-PL" u="sng" dirty="0" err="1" smtClean="0"/>
              <a:t>values</a:t>
            </a:r>
            <a:r>
              <a:rPr lang="pl-PL" dirty="0" smtClean="0"/>
              <a:t>,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 err="1" smtClean="0"/>
              <a:t>Low</a:t>
            </a:r>
            <a:r>
              <a:rPr lang="pl-PL" dirty="0" smtClean="0"/>
              <a:t> </a:t>
            </a:r>
            <a:r>
              <a:rPr lang="pl-PL" dirty="0" err="1" smtClean="0"/>
              <a:t>tresholds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,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 smtClean="0"/>
              <a:t>Link </a:t>
            </a:r>
            <a:r>
              <a:rPr lang="pl-PL" dirty="0" err="1" smtClean="0"/>
              <a:t>masks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,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u="sng" dirty="0" smtClean="0"/>
              <a:t>Hit </a:t>
            </a:r>
            <a:r>
              <a:rPr lang="pl-PL" u="sng" dirty="0" err="1" smtClean="0"/>
              <a:t>tresholds</a:t>
            </a:r>
            <a:r>
              <a:rPr lang="pl-PL" u="sng" dirty="0" smtClean="0"/>
              <a:t> </a:t>
            </a:r>
            <a:r>
              <a:rPr lang="pl-PL" u="sng" dirty="0" err="1" smtClean="0"/>
              <a:t>values</a:t>
            </a:r>
            <a:r>
              <a:rPr lang="pl-PL" dirty="0" smtClean="0"/>
              <a:t>,</a:t>
            </a:r>
            <a:endParaRPr dirty="0"/>
          </a:p>
        </p:txBody>
      </p:sp>
      <p:sp>
        <p:nvSpPr>
          <p:cNvPr id="2" name="AutoShape 2" descr="Znalezione obrazy dla zapytania datase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" name="AutoShape 4" descr="Znalezione obrazy dla zapytania datase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69" y="3454834"/>
            <a:ext cx="2894013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7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R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5" y="2410113"/>
            <a:ext cx="983557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9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1616075"/>
            <a:ext cx="9877136" cy="183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2" y="3449782"/>
            <a:ext cx="9877137" cy="194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5393459"/>
            <a:ext cx="9877138" cy="216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2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Phi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2363355"/>
            <a:ext cx="9877136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0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1573214"/>
            <a:ext cx="9849427" cy="195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3532910"/>
            <a:ext cx="9849427" cy="225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2" y="5394324"/>
            <a:ext cx="9849427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4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801675" y="671500"/>
            <a:ext cx="96681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Pedestals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(PCA)</a:t>
            </a:r>
            <a:endParaRPr dirty="0"/>
          </a:p>
        </p:txBody>
      </p:sp>
      <p:sp>
        <p:nvSpPr>
          <p:cNvPr id="2" name="AutoShape 2" descr="data:image/png;base64,iVBORw0KGgoAAAANSUhEUgAAA2kAAAE/CAYAAADcwItlAAAABHNCSVQICAgIfAhkiAAAAAlwSFlzAAALEgAACxIB0t1+/AAAADh0RVh0U29mdHdhcmUAbWF0cGxvdGxpYiB2ZXJzaW9uMy4xLjAsIGh0dHA6Ly9tYXRwbG90bGliLm9yZy+17YcXAAAgAElEQVR4nOzdf3hcd30n+vdnRiNb8i/QqDY0wSNoKC3UhTbeLTTdJYl1W+KQm5Cn5aYdKcKu69jagvI88NBSsbihK7rLpnvj7a1k3GCjWENT2mvI0hjaWsVtb0raOluoS1JIChpBCzaWEzuybEue+d4/vnM0Z2bO9/yaM7/frzx6Ys2cOeer0WjmfM738/18RCkFIiIiIiIiag6xRg+AiIiIiIiIihikERERERERNREGaURERERERE2EQRoREREREVETYZBGRERERETURBikERERERERNREGaURELkRkQESUiHTV+binRGRPHY/3myIyU6/j1YOIzInIYKPHYVft60lE/ouInBeR70U9tnoRkR8Qka+LyNqI9rf62hWRrSKyKCLxEPtZIyL/LCKboxgXEVE1GKQRUVsqnKBfKZywnRWRoyKyvoHjUSJyU6OOT61PRF4D4P0A3qiUelUtLiDY9rlY+JoTkV+33S8i8j4R+ScRuSwi3xGRPxKRbWX7+c3Cfv69w2F+HcBRpdTVwrYPi8jzIvJyIUi6P+z4lVLzSqn1SqlciMdeA3AEwK+FPT4RUVQYpBFRO7tLKbUewE8C+HcAPtzg8VAV6j2b2YRSABaUUuei2JnH8/mKwt/OLwL4iIi8o3D7QQBjAN4HoA/ADwP4HIA7bfsVAMMALgAYKTvmmsJt9lnbywDuArCpcN9BEfnp8D9ZVT4NYKQwTiKihmGQRkRtTyn1rwC+AODHAEBENonIJ0XkuyLyr4UUsnjhvnjhyv55EfkmbCefPh57k4j8pYhcLDz+Dwu3/1Xh4V8tzE78XyLyShH5ExH5voi8WPj3jU7jN+3XYbsvisivlt32VRG5t/DvgyLybRG5JCLPiMh/MOznVhH5Ttltq6mDIhITkV8XkX8RkQUR+YyI9LntS0R+ozD2ORFJ2+5fU3i+5wsznodEpKfssb9WSO87ajjGr4jIc4WZmGdF5Cdtd79FRP6x8Nz9oRRS7Lyef9Hppr8lIk8V9vtnItJfuM+abRopjPu8iIzbHuv7+XH4WazHWT/Luwq3DwL4cwA/WHgNfQqA9bp6qXDb2wrb7i48Hy+KyJ+KSMq2fyUi/0lEngfwvNd4lFJfBvA1AD8mIq8H8J8A/KJS6i+UUteUUktKqYxS6r/aHvYfAPwgdDB3n4h02+77KQAvKaW+YzvGAaXUPyul8kqpvwXw1wDe5vIcvbbw9/CyiPw5gH7bfSWzi4Xf438Rkb8pPEefF5GkiGQKfwd/LyIDtrF8B8CLAN7q9dwQEdUSgzQianui08R2AviHwk3TAK4DuAnATwD4WQDW+q9fAfDOwu3bAfx82e7cHvtbAP4MwCsB3AjgdwFAKfUfC/e/uZCK9YfQ779HoWdHtgK4AuD/MfwIjvt18GnomQ/r535jYf9PFm76ewBvgZ4B+TSAP5Jw64LeB+AeAG+HPhl/EcDvuWz/KugT6RugZ0oOi8gbCvf9N+jZmLdAP6c3APhI2WP7Cj/H3vIdi8gvAPhNAPcD2Ajg/wSwYNvk3QDeAeC1AH4cwHsKt/t5/n8JwC4AmwF0A/hA2f0/A+ANAHZAzzb9aOH2oM+P3b9ABzmbADwEYEZEXq2UOgngDgD/VngNvQeA9bp6ReG2L4vIPQB+A8C9AH4AOuD5g7Jj3AMdLL3RbSCi3QLgTdB/OzsAfEcp9XceP8MIgM8DsC4mvNN23zYAX3c5Zg/0rPfXXPb/aQDPQL+mfgtls3UO7oOe2bsBwA8B+DL0774PwHMADpRt/xyAN3vsk4iotpRS/OIXv/jVdl8A5gAsAngJQBbAJIAeAFsAXAPQY9v2FwF8qfDvvwCwz3bfzwJQALp8PPYxAIcB3OgwHgXgJpfxvgXAi7bvTwHY47Xfsn1sgE4dSxW+nwBwxGX7F6EDR0AHOjOFf98KfTJe/nwOFv79HIAdtvteDWAFQJfDMW6FDmrX2W77DID/DEAK4/0h231vA/At22OXAax1+Rn+FMCYy2tgyPb9xwEcCvD8f9j2/SiALxb+PVD4fd5ou//vANzn9fzYHlvxXBnG9RUAdzv9Xpz2BT1j/Mu272MAlmyvCQXgdpfjWft8qfD6eA7A+wr3jQN42mO8vQAuAbin8P0nADxhu38cwOMuj58G8EUAYrh/q8Pr6dO2127Jc1L4PY7btv0dAF+wfX8XgK+UHSMD4CN+fj/84he/+FWrL86kEVE7u0cp9QqlVEopNaqUugI9c5IA8F0ReUlEXoI+kbQquv0ggG/b9pG1/dvrsR+EDjz+TkS+JiK7TQMTkV4R+YSIZEXkEnTq2ivEuSqdr/0qpV6GnjW7r3DTfdAnnNYx319Ig7tYGPsm2FLFAkgB+KztOXgOQA46iHXyolLqsu37LPTz/APQJ/XP2Pb1xcLtlu+rQoEJg9dAzz6Z2KsgLgFYD/h+/h0f6+P+oM/PKhG5X0S+YnvsjyHY7ygFvabLevwF6NfODbZtvu34yFL9SqlXKqV+VCn1Pwu3LUAHnG7eBR1EnSh8nwFwh4hYv9MXoS8mVBCR/w79875bKaUKtx2SYhGT30BhZtLh9eTmrO3fVxy+L/+9boAOUomIGoZBGhF1mm9Dz4b1FwK4VyilNiql3lS4/7vQJ/6WrX4fq5T6nlLqV5RSPwjgAQCTYq7o+H7oVLmfUkptRDF1Tco3DLjfPwDwi4X1ST0AvgQAotef/Rp0+t8rlVKvAHDR6XjQs1u91jeFwMUeOH0bwB225+AVSqm1Sq/9c/JKEVln+34rgH8DcB76JPlNtv1sUrpgxeqPb9infSw/5LGNE9/PfwhBnx99YL127PcB/CqAZOF39E8uY3J6br4N4IGyY/copf7G43F+zAK4UUS2u2wzAh30zIteR/hH0Bc2rDTcf4ROby0hIg9Bp3P+rFLq0upAldqndCrneqXUx6D/Pp1eT1H6UQBfjXifRESBMEgjoo6ilPou9Pqu3xGRjYUiDz8kIm8vbPIZAO8TkRtF5JXQ5cJ9PVZEfkGKxSdehD4ZtkqBnwXwOttQNkAHKC8VikqUr4tZ5bHfciegZ1M+CuAPlVJ52/GuA/g+gC4R+Qj0Gi4n3wCwVkTuFJEEdFVMe7W7QwAmrIIUovte3W0af8FDItJdCBbfCeCPCmP7fQD/txR6U4nIDSLycx77snsUwAdE5ObCGqqb7IUyXPh+/kMI8/wAwDro3+33C4/bhUKxG4PvA8ij9HV1CMCHRORNhX1sKqzbq5pS6nnotOE/EF3UpVtE1orIfaILntwAvW7tndDpo2+BXtv131BcN/Z30DOWqzN7IvIh6PV//4dSyr6e0GkMWQCnUXw9/Qx0ymIkCuPqA/B0VPskIgqDQRoRdaL7oQtBPAsd9Pwximlcvw+9zumrAP43gOMBHvvvAPytiCwC+F/Qa6W+VbjvNwFMF9LQ3g3gEeiZrvPQJ4RfdBmv235LKN3r6TiAQei1OpY/hV6v9A3o9LCrMKS9KaUuQq/BehTAv0LPrNmrPR4sjOPPROTlwvh/ymX834N+rv4NOv1tn1Lqnwv3/RqAFwA8XUg7PAk9w+WLUuqPoNfefRrAy9Dl4P1UUgzy/AcV9PkBACilnoVeM/Vl6KB+G4CnXLZfgv7Znyq8rt6qlPosdFD0eOH5/CfoGaqovA+6wMrvQacE/gt0iuPnoYtzfEUp9WeF2d/vKaW+B+B/AvhxEfkxpdQygE8BGLLt82PQs2HPl6U2mvwS9PN5ATq4fizCn++XAEwX/o6IiBpGCmnfREREkRORW6GLOji2F6DOU1if9tcAfqKwTrQpiO6N9lUA/1FF1IuOiCisTm8MSkRERHWklPo+gB9p9DjKFWbPmm5cRNSZmO5IRERERETURJjuSERERERE1EQ4k0ZERERERNREGKQRERERERE1kYYUDunv71cDAwONODS1oMuXL2PdunXeGxK1CL6mqd3wNU3thq9pqodnnnnmvFLqB5zua0iQNjAwgNOnTzfi0NSCTp06hVtvvbXRwyCKDF/T1G74mqZ2w9c01YOIZE33Md2RiIiIiIioiTBIIyIiIiIiaiIM0oiIiIiIiJoIgzQiIiIiIqImwiCNiIiIiIioiTBIIyIiIiIiaiIM0oiIiIiIiJoIgzQiok6RyQADA0Aspv+fyTR6REREROSgIc2siYiozjIZYO9eYGlJf5/N6u8BIJ1u3LiIiIioAmfSiIg6wfh4MUCzLC0BIyPuM2ucfSMiIqo7zqQREXWCbNb59lyueH/5zBpn34iIiBqCM2lERJ0gHvfeZmlJz7hZTLNv9m2IiIgocgzSiIg6gTVj5iWbLaY1zs87b2O6nYiIiCLBII2IqBMkk/63tdIa+/qc79+6NZoxERERkSMGaUREVMlKc+ztLb29txeYmKj/eIiIiDoIgzQiolpqluqICwvBH3PhAnD4MJBKASL6/4cPs2gIERFRjTFIIyKqFas6YjYLKLWaRrj55Mno9u83ABQJvv++Pl0kZH5epzhOTDBAIyIiqgMGaUREtWKojvi6Rx8Nv08rMBMBhocrAsCSQM2+rVLBj3Xpkvv+iYiIqCYYpBER1YqhCuKac+fC7c8+MwdUBl728viZDLB7t7k/mh8rK+b9ExERUc0wSCMiqhVDFcRrmzeH29/YWOXMXDkrKBsbA5aXwx3HDcvvExER1RyDNCJqvGYprmEXxZgmJhyrI35zz57gY+nv91/8QyRcoRA/WH6fiIio5iIJ0kTkFSLyxyLyzyLynIi8LYr9ElEHMBTXqGmg5hWARTWmdNqxOuK5wUF/jx8dBeJxYGiodkFXECy/T0REVBdRzaQdBPBFpdSPAHgzgOci2i8RtTtDcY2arX1yCsCGhvRM1eioDtqGhpzHNDISLlCbmwPyef1/v9URBweBqSn9uEZj+X0iIqK6qjpIE5GNAP4jgE8CgFJqWSn1UrX7JaI24jZzZVrjVKu1T05BIaBnqqam3Att5HL1meXr7wdmZ2t3jCBSqeABJhEREVVFVJiyzPYdiLwFwGEAz0LPoj0DYEwpdblsu70A9gLAli1bbn788cerOi51jsXFRaxfv77Rw6CQNp88iTc8/DDi166t3pZbswZf/8AHcG5wEG+97z6sPXu24nFXt2zB0zV4n3j77bdDqnzfq3Zsptf0TY88ghueeAIhOppVzXpG7Me2/542nzyJ1z36KNacO4drmzfjm3v2+E/bpLbH92lqN3xNUz3cdtttzyiltjvdF0WQth3A0wBuUUr9rYgcBHBJKfWfTY/Zvn27On36dFXHpc5x6tQp3HrrrY0eRuNlMq3ZWHhgwHl2KpXSszNW+qF9dqu3t3apdabxBCFSVRqi42s6k9Fplo20fz9w4kTla6zevyNqOXyfpnbD1zTVg4gYg7Qo1qR9B8B3lFJ/W/j+jwH8ZAT7JSJLI4prRMVPOmNPT/HfyWRtT/6dKi4GVYsKh+95T/T7DOrECef1c/VeN0hERNThqg7SlFLfA/BtEXlD4aYd0KmPRBSVVj5JNgU0W7cWg0975cIrV2o7HqviYjIZ7vFRVji01uqJANevR7PPagRdH8ieaURERDURVXXH9wLIiMg/AngLgI9FtF8iAlr7JHliAkgkSm9LJPTtjQo+02ng/Plwjx0ZiWaWzz472izcAuogtxMREVFVIgnSlFJfUUptV0r9uFLqHqXUi1Hsl4gKWv0kWcT5e7fgsx4NrsPMpp04Ec2xTVUmGyUeN88QGppys2caERFRbUQ1k0ZEtdTKJ8nj48Dyculty8t6RspUuGjdumBr8MIEdJkM8FKIbiFRzXw12yzoK15hniE0NOVm0RAiIqLaYJBG1Apa+STZFIzkcubHLC76T4MMW1RlbMx9DCbxePDHOOnri2Y/Ublwwf3+sE25iYiIKDAGaUStolVPkqNMybQHfNbs2dBQuHVt9mIlQYQJ7MpsPnnSOyiqt1ZJnSUiIuoADNKIqLaiKHlvsQIJP0U3apVOmEoV/x1y3dxNv/u75lTPRujubo3UWSIiog7BII2Iaqs8VTNsuqB9DZ6fohteM0NhioaIFMfglGY5NAT093uunUtcuhT82LW0YUPlzGw9CrcQERGRIwZpRFR79lTN6elwM2v2NXhes2S9vcDOne5BxrvfHez4IsC+fe4NngGdRjk8DIyOlt5uC+qk8lGNVZ762crN04mIiNoAgzQiMnObTQk70xJmZi2VKp3pcZslS6V05cjp6dIgwx44ZTL6fi8x21tkXx9wyy3Fx7ulWioFHDpU+pw0W8n9cvbfYSs3TyciImoDDNKIyJnbbEq1My32mbV83n1bEb1/exBhakkwM6P3e+JEZZBhD5z8Bkz2sVkzZCL6/16U0umP1ribreR+OfvvsJWbpxMREbWBrkYPgIia1NiY+2yK6b6gVSe3bjXPSokUC2xYQQRQmnI4P6/3MTFRvN20P6WKjwnDGkuQoh/WuPv6wleUrBfrd2j6nbACJBERUV1wJo2IKmUy5oBifj7amRbTrFgyWRkM2YNEt5YEbimUVlBXT82c5lhufr61m6cTERG1AQZpRFTJbe3R1q3mICdM8GNq1G3qI+YnEHTrZWbNukXVFsCvCxfCVZSst61bW7t5OhERURtgkEYUlFPBjFYsV+42ZrdAKJsFvv3tyturmWlxmhWrJhC09zKzs0rolwch9bB1K3DwYP2Dw6Cs32GrNk8nIiJqAwzSiIJwKpixaxewe3drlSs3Ff4YHdUBm9eaq/JiH93d0c+0VJNy5/TY8hL6VhBy7Fgkw3VljbsQHF7dsqX2xwyLwRgREVHDMUgjCsKpKuDKCrC8XHpbs5crN5VYP3TIvbS8yfIy8NRT0YzNUk3KndNjjx0DJif1/fZZxPvvj3bclmSSqYJEREQUCqs7EgURpDBGM5crN40tSNXCcocPF4OgqKTT4YOb8sdmMkB/f2VBlGp+ZpP9+52fi8IM5tpmLSTSCmvmiIiIOgBn0oiC6Ovzv20zlyuvxdhyueZN8cxkdFpqPUrgx+PFptflmrmhdSKh18wRERFRwzFIIwri2jV/2zV7ufJaVTfctas5ArXyoihjYzottR5yOXOqazPPru7Zw5RMIiKiJsEgjcivTAZYXPTeLh5v/jVI6TQwMhJ9ZcOVlcavxXMqilLvJtKmYKyZZ1cPH26OAJuIiIgYpBH55jf4yOWcA7RmK9N/4kRt1mNls9G2KDA91nR7M6QUmoKxRvRn8yuXc69K2myvXyIiojbGwiFEfgVJVRsYKJZcB4qzO1bwYJW8Bxo341bL1DurQqTVokCkWAEzyM9uet6eegqYnnZ+PhudUmj1YnNS+HmXR0fRfelSHQfl09KSTg0t/7004+uXiIiojXEmjcivIKlq5b3STCXvrdm5RsxS1Cv1ztSiYGys+DP39+svP7NiS0vA1JT5+Wx0SqG9F5tB3O/axkZYWCj2y7Ov6XN7/RIREVGkGKQR+TE6Grx/mP0k1jS7Mz9vbixd60Bt587a7t/LwkLxZ15Y0F/lP3/QWbH5+camFCaT3m0IxsebO0gDdBDsZ01fo2ctiYiI2hSDNCIvo6P6pDUM6yTWNLuzdav3LFutnDhR2/1XY2kJeOABPZMThFLA0FDj1qRduOC9TTsFNqbXNdevERERVYVBGpGXw4fDP9Y6iXWa3bHK9LvNstVS0JnBert8WRezaCV+Ui0bnY4ZFVObCasnnX0mrllaMxAREbUIBmlEXqoJFKyUwnRaB3uplC4skUoVy/S7zbLVUjxe2/13osVF72BkYgK5NWvqM55aEtFr1cpny5x60q2s6NvD4KwcERF1IFZ3JPISj4cP1Owphem0c0GJiYnSynlAfZpht9osVStYWPCuephO4+vPPYc3zsw0/2ymm8uX9RdQWu3RtH4tTK86VpUkIqIOxZk0Ii/WSWEYflIW3WbZaimVqu3+O5WP9YTnBgeBuTmdDhh1Q/FGsdYRugk6C9ao9ZpEREQNxiCN2lNUKVKZTHUFNpp5/dHEBJBINHoU7SnIesJaNBRvFGtmzSRocBXVek2mTBIRUYthkEbtJ6qS9vb9hOE3ZbFRJfgBYOPG2h+jEynlLxjIZNpnJs0PP8FVJgNs2KCfF1MAG6TFQiP/voiIiEJikEbtJ6oUKaf9+BUkZbERKV3WiWuYdULkj59gYHy8vWbSvPT1Ff9tn92ympmL6BYKi4vu+7l8WbfGKN+PU2DMlEkiImpBDNKo/USVIhW2BL5Ser2R3zVljSjBX00ASv55BQPt1DMtiPLZLauZeRBTUzpQc5olGxwEurp00GeaCc9mo099ZFolERFFhEEatZ+oStqHWU8WphhHI0rwt3JVwWZlSlt0C8Saec1iLVjNvqO6SDA15TxLNjvrr3pptamP5bOB73lPacC4ezcDNSIiCoVBGrUft8bR1e7Hz2OCimq8fnXaOqh6safy2bkFYk6/+1gbvy1bz1EzXSQIm/roNBt4/XrpNsvL4fvDERFRR4vsbEBE4iLyDyLyJ1HtkygUt5L2QdKRrP0kk/6Om0yWpjj6PZbTcXp6/B3Tj/JxPPBAZ62DqpeXXqqslukVbDu9Vh97DNixo7ZjbZSFBWD9+kaPolI2q9MjrXVufvidDVxY0LNsnFEjIqIAorxkOwbguQj3RxReOq3XheXzxfVhTlXedu3SJ1CmQCqd9n9SaaVyAc7HGh7WJ+KmgO3KleK/rabIYSpS2gMypzU7XmXSKZxcDujuDt7vzum1evKk/4sDraZZX3+5nE6fHBz0t32Q9YQLC0x9JCKiQCIJ0kTkRgB3Ang0iv0R+eZntsraZmio8sr3yoo+gbICmKEhHZTZ9+f3ZMye1uZ0ld2avXJaBxNFBTqnwPDQIRYIqafLlysDrrBYebMxZme9Z74ymeBpqcvLrChJRES+RTWT9giADwLIR7Q/aibNWrHMz2zV6Ki+LcgamMuXSyvFmdYalbOntXkFduUBWBQVHt0CQyLyz20m23rf8VOYpFynVvMkIqLAuqrdgYi8E8A5pdQzInKry3Z7AewFgC1btuDUqVPVHprqYPPJk3jDww8jfu2aviGbRe6Xfxlff+45nPObFlSlxcVFx9fLW9//fqx1ma1SQ0MAgKpKZCwtYbmrC/E1a4rPgYNcIoG/vuEGoDDOt27ejLVnz7ruWs3P4y89tr+6eTOe9vm38vb5+ep+Vqra8saN+Bsfvy/Ta9rupzduRPelS9EMjIJbWsLV978fT99wQ8nNju87PgX5e241fl7TRK2Er2lqOKVUVV8AfhvAdwDMAfgegCUAM26PufnmmxW1iFRKKR36lH6lUnUbwpe+9CXnO0Scxxb1l4hSMzPm5wJQKpHQ21hmZpTq7XXfr/05dNq+t7d0n/ZtUyk9rlSquI3b+PhV+6/ubuffV5DXdPnvOZFo/M/VyV8i0b7v+Hx9tCJfr2miFsLXNNUDgNNKOcdLVac7KqU+pJS6USk1AOA+AH+hlBqqdr/UJBrRaNmvevWY2rq1WNxBKeeCDisrpemL9qp9JtlssZqcU5W/kRG9T3uaqVOKp5WWZSrlT7UXiwFHjlS3Bq1cOg0cPcp2CY3k9B4T9n2nvPorERGRizZuyENGQdaYNaLRsl8TE+FPYGdm/DWeFqksoW6v4mhXHrhagZ3bcaamdKCWyeiAbH5eP7c7dwLT05XB2L59zgVGhoaA++8vvS8WA972Np7k10M+H80JePnfJqB//9QYTu0TwrzvdHcDBw9GMyYiIuoIkQZpSqlTSql3RrlPipjbTIyTejda9mI/iR0bC38COzQELC5W9rWyE9FBUfnJtylA7eurLH8/MOBdtOQTn6j8nUxNOQdji4vm/eTzld/PzvIkvxr799evFL7pb5Ma5+jRytvSaf2+4DdQSyajn2UlIqK2x5m0ThO01LtbY+h6ymR0WeyhoeJJbLUlyhcW9M+UTBb/b/07lQKOHQMmJytnN3burAxc43G9v/JAy09VyXyeZfKbUXc3cMstwPnzeua1u9u8bRSBnOlvkxpndhZ405sqb5+c1O8P8bj3Ps6fZ4BGRESBMUjrNGHWmDk1262jzSdP6hmFWvSNWl7WfdHyeX0ydf68dwPs6Wm9XswKXJPJcOW4qbnZ+1qNj+vvncRi0aSyNcM6T6r07LPOmQbptH4vcNOuDcmJiKjmGKR1mmZeY2bwukcfre2MgtvJsWl249Ch6Gb0qHlZM6Fur5FXvjKaCxdN/DfY8cbGwj3u3e+OdhxERNQxGKR1Gqc1ZiL6ZLSZGlXbrDl3rrYHcDo5tlIcTemKXOfVGax0NrcAylRIJiinv01qDgsLxUqsFmuW3c3UFNDVVflYIiIiDwzSOlFPT+n3VsDhVUSkllwqTl7bvDn8fmMeL3F7ERRrDCLA8LC/9WTU3qw0VreKflHNgFnrP5ki15ymporvS5mMTnn2M8OfyxWruBIREfnEIK2TZDLArl3u6XlWOfd6zqp5VJz85p494fddXvGwnPXzrl+vnxsrMONMGQHF9gmmin7VVjotvzjx1FPAlSvh90e1NTZWfL8Kug718OHajImIiNoSg7ROMjammy77kc0Cu3fXLlCzn5w6XZF2qzhZC5cv+39uqDOUB2BWRb8IKp1uPnmyslppNqvXOrKiY/NaWPA/g1aOxYWIiCiArkYPgOooaIGL5WUd2EVdzdG6Em2d6JhOXrJZIBbDj0Z79M4Vi3nPLHayWEwXAblwQacwTkxUvvbT6er/HjIZvOHhh4Fr1yrv4wxu8wsbbPkp109ERFTAII3c1aJyoVPFRBOl4LNlLHlhgOauXs/P+DjiTgEatTc2JiciogCY7thJwhYkMBT0CI39oBrDVPiCihYWiqmHtUr3ZUGazrN/v06XJSIi8olBWic5eBDo7g7+OENBjxIu1RkrmKrhxeMMJGqJqXTBWOm+UbfFqAwAACAASURBVPOqOErtI5EAZmYYoBERUWA8W+gk6TRw5Eh1ayOcCnp4VGes4NQPqrcXmJ5mSh41l1qk+/I13r5isdLCMkePRr+ml4iIOgKDtE6TTutgyKtprltqZHm6otMaM7fqjFY/KFOVPPaJomZi9c7r6tL/rybtl72y2ls+D8zNFf/PAI1aWOZMBgOPDCD2UAwDjwwgc6YBPVSJOhiDtE5UHiQlk/rLCphmZoDz54s9osqVpyua1pi5rT1Lp80nM2HTMolqwVpDZlX1C9P0PZPRJfenpqIfHzWPeLx+/SWJaihzJoO9n9+L7MUsFBSyF7PY+/m9DNTqjIFyZ2OQ1qnsQdL58/qrPGAypSWWN+81rTEz3e5nbEeO6AbTRM0oSB+/TAZ4z3tqkzpJzSWXCx7AEzWh8dlxLK2UZsgsrSxhfLaO/Us7HANlYpDWifwW+fBKS7T4DeaCSKeBK1fCP56o1uwzxW5/U2NjwPXr9R4dNUqQAJ6oSc1fdM6EMd1ejXrMFrXKjJR9nCOfHWGg3OEYpHUapyIfQ0M6FcspWHNLS7Rv4yeYCyps01iierBmir0K53AGrfNks9G3LiGqo62bnDNhTLeHVY/ZoiiOUa9A0j7OnHI+B6pFoGwfQysEs52CQVqnMTWSXlioLk3HTzAXVDVVKDsR2xfUj0hxpthUOKcW5fupNYiUBu27dukLYQzaqEaiPrme2DGB3kRphkxvohcTO6rIkHFQj7TKao9Rr7RDp3E6iTpQtjC9svkwSOs0bsU8mi1NZ+/eRo+gdYgAt9/e6FF0DqWKFyJMf1MLC7qaI6uVdhaRyp6EKyuljdK5bo0iVIuT6/S2NA7fdRipTSkIBMmeJHq6ejB8fDjSGZZ6pFVWe4x6rc/zM55aBMoWrkNsPgzSOo1XMQ+3IK7eJieB/fuRZ/Nfb0oBs7ONHkXnsFc+dfubmppiumOn8dM0vtkuiFFLq9XJdXpbGnMPzuHYvcdw5foVLFxZiHyGpR5pldUeo17r80zjiUscAkFqUwqH7zqM9LbatPao5zpE8odnv53GqciHXdiKjLUyOYm/mp31d+JDVA+JRGlRnGoK5FDnaqYLYtRy7OmN2YtZx22iOrk2BYEjnx2paVpl0BRO0/bVpm7Wa32eaZzT75pG/kAecw/O1SxAA+r3c5J/DNI6jVXkwykFq9qKjLXEJsDAmjWNHgEBlWv/0mmmNFJwzXZBjFpGeXqjSVQn16ZgL6dykadVWrNFACpSOHd9bhf6P97vGLS5pXy6HcNPEFhtkGcKHstvB+A4zloGZnb1WodI/olqwAzF9u3b1enTp+t+XCqTyeiUm/l5fcIwMRFNwY+IPfvhD+ONH/sYZ9NiMV2YhRovldIFciyZDDA8zNco+dPbG00F3CZy6tQp3HrrrY0eRkcYeGTAOHtm6U30RnaC73W81KYU5h6cq/o4QY4JlP6Mpu1NY7OCOvsMYflzZn9NZ85kMD47jvmL89i6aSsmdkz4em6djiMQKKjV/5cfH0CoY0Uh7M9J4YnIM0qp7Y73MUgjTw0O5q6+6lVYe/Zs9DuOxYDbbgNOndLl/kWA7m7g2rXoj0XtJ5Uq/Zt46im9Bo3ITTIJHDzYVgEawCCtnmIPxYwzaAKJ/OTaKdAoP2b+QLQXEN1+RjsrCDNtbxqbn6Auite0n2DTLtmTxJXrVyqe65jEkFd5pDalGDi1GbcgjemO5M6rB1QdrKlFgAYAPT3AX/91sR+bUsDycm2ORe2lvMT63r3ALbcA+/c3emRUb729+vfuttbXbmFBB/REIZnSGFObUjVZu2SlC8bFuS1OLdYsBS3q4Xc9lZViGPU6PlNKY9D9LVxZcAyG80oHmiyL31kYpHWiTMbcaLX8vrEx5x5QYSqTuR3XhapVdcfLlyuDMqarkR/lr5OlJWBkRP+7q6v+46H6sno4plI6bfGWW/RFH7+mpliCn0JrxNqh9LY0pt81je54d8nt3fHumhzX6Wd0YgVhfp4T+7o1k5jEAgdAbuvhahHAsix+5+DZRKexZsaswMuaBbCU32cStDKZ23HL037K0iuF67CoFeRyTHfsBDt2AC+8oN/DvvMdYGgo3H7Gx9su5ZHqw5ola8TaofIlMrVaMmP9LEPHzX9fiVhiNQjz85z4aRZtFUMBgBtwg6+xmqpfDh0fQrInie54N5Zz3lk6vYle9HT1YOGKd9sWlsXvDFyT1imswMct8Fq3Ts8u+VFeOMHLwIDzsZ0KMNiDOQAKgFQ8kIiohYm0VSEgrklrXX6LRQQtzhEFv2u6kj1JHLzjoGug6nedG6B/pk+95VO+XtNe+03EEti4ZiMWrixUFAuxvrfWmgFwXf9nH1+tnnOqL65Ja0dBUgft68rc+A3QwpTqN828ld8+Pl6RXskAjYjaDkvwUxNwS9Ur14hmx35TKReuLGD3E7tdUxWDpB5mL2Zx39P3+erR5rXflfwK1nevhzqgcOzeYyUl9o/dewzqgFpdR2it/0v2mNu6sCx+52CQ1oqCFvNwCHwCSSb1jJdIcQ1G0DQd0wlJ+e1s8EpE7U6keXtSUkcxpeo5rXlqRLPj9La0a8Bit5xbdl2r5bRuTQyXgQWCs9fOegaupv2WswLZ9LY05h6ccy3wkt6WxvkPnsfMvTNIbUoBwGrRlnr3TqPGYpDWipyCLrdiHtUEPr29ulz03JxOzZmbC7eOYmLCufrZ4mJpcMmry0TU7pQCjh5t9CiIAs2ONarZ8cE7DvoqIgK4z+o5NbXet32fY+BWnr7oVqzDvl+TMIGsFdCpAwrXP3K9ZMaNOgODtFbkN3XQEiTwicWqnzUrl8k4V4kEdDlq+yzgzp3VHSsK69bpLyKiWpmdZYVHarggs2NOQU49ZnXKj2tqBQB4B0PlM1mTd05W/Eym9WVeAeDcg3OYuXemIYEstScWDmlFfotwWByKcRitXw8cOhRd1bFMBti1C1hZcd8uHtczdbFYsW8ZEVE7s96zyyraYmKi5So/snBIa3JqVN2b6G3qlLrMmQx2fW4XVvKl5xXd8W4cuftI1eOutkCK30IsRECNC4eIyGtE5Esi8pyIfE1ExqrdJ3lwSh10K+aRTusZsbj56tOqxcXqmlU79VnzCtAAHZgpxQCNiDrH/HzwNcZEEWrU7Fg10tvSOHrP0ZK1asmeZCQBGlB9WqefdWdEflQ9kyYirwbwaqXU/xaRDQCeAXCPUupZ02M4kxaBoFdeM5lg/XyClti3juF3xo6IqNOlCmtYgmRGNCnOpFE7yZzJ4P1Pvh/nrp3jbBjVlNtMWtXNrJVS3wXw3cK/XxaR5wDcAMAYpFEE0mn/6TBW8BSEV7l+J9VWkSQi6hRW9oPp4lmY92AiikR6Wxo3LNzACw/UUJEWDhGRAQA/AeBvo9wvVSlM8BQL8dIIU0XSTwomEVE7SCYrizKZ3mv53khE1NGqnkmziMh6AP8vgAeVUpcc7t8LYC8AbNmyBadOnYrq0OTh7fPzgRtCq3wefxnwd/TWzZux9uzZyn2JQBzSavOxGKSwBs0+vnxXF6AUYlyfRkRtQAH417vvxgsPPlhy++YPfxg/ms87vj+rXA7XXvUqfHPPHpwbHKzLOKuxuLjIz3VqK3xNU6NFUt1RRBIA/gTAnyql/ofX9lyTVmemapBegr42nNak9fYCIyPA9LT7bJ6IPl4qVSyAMj4OZLNQQOAgk4ioaezfD0xOVt7u5725uxvYsAG4cKGpKz9yTRq1G76mqR5qXd1RAHwSwHN+AjRqAFMjaTfJpPc25awqkuV91iYn9f+7u82PtQLCbLbYlHtuTt8uDNGIqEWZAjTAX4r48rLuJ8nKj0REHSWKNWm3ABgGcLuIfKXw1QQdiWlVOq1ns/zq7gYOHgx/rLk53fNsbq54xfepp/TJhh/lJyIN6OVHRBSJEyeK72XlLUrWrQu+v6Ul3dqEiIjaWhTVHf8/MBut+Z044X/bI0eiT6f5xCeCbb+0BOzbBwwPRzsOIqJ6ymaB3bv1hSp72nc11RsXFnTA14Rpj0REFI1IqztSE/NbeVEk2g/+TAbo79cza0EtLgJK8QoAEbW25WV9oSrKFiVWWjgREbUlBmmdoq/P33Zbt0ZzPCs4GxrSV32JiDpZmAtVbsK0PCEiopYRWQl+agNWc9VqOVV5JCKi6ER1QY2IiJoSZ9I6xYUL3tv09ERzrDDNs+3CNNImIuok2axOT+/vZ7VHIqI2xLPhdlVeRcyU7mgvb7+wEE1552rTcKJOCyIialcLC7owCQM1IqK2wiCtHVnphtlssbfOyy8DiUTpdlYDabulpeoXpDMNh4iofpaXWUiEiKjNMEhrR07phsvLwMaNpY2mTf3Hqp0JC9M8m4iIwstmdeqjCNMgiYjaAIO0dmQKsi5cKG00nUo5b1ftTFg6DRw+XBoQhmnaSkRE/tkr6S4sALt2MVAjImpRDNLakSnIKr/dacYrqgqP6XRpQOhWSCSZrEzF7GLhUSKiqqysMA2SiKhFMUhrR6Z0w8XF0quqTjNehw9H38x6YMCcWplKAefPA0ePlo7jU58CZmaAVAqGRxIR0fr17veznxoRUUvidEW7GB3VAVYupys6Os1EWdUbgWIglk5HG5TZ+emXZpWRTqV0cFk+lnQa1171Kqw9e7Y2YyQiamWLi8DatcDVq873s5ATEVFL4kxaOxgdBaamdIAG6BTD5WXnbaOo3uhXkH5p2SwwMuK4fuKbe/awEAkRkcnVq879JROJaNLXiajpZM5kMPDIAGIPxTDwyAAyZ7j+tN0wSGsHhw8H274e6S+ZjA68gsjlgAceqLj53OCgDuCIiMiZUnp9ryWZ1GnktcqUIKKGyZzJYO/n9yJ7MQsFhezFLPZ+fq8xUGNA15oYpLUDawbNr1qnv1hpjmFcvux8+4kT4cdDRNTulNLre5XSXwcP6myGWEyvC2aVR6K2MT47jqWV0kylpZUljM9WZkr5DegYyDUfBmntIB73v21U1RvdBElz9IuL34mI3FmBmHWhLJvVAVs2q79noEbUFuYvOp8TOd3uJ6ALOjNH9cEgrR34nbXyU73RqsZYzdVXt4Bqxw73xzqtqwC4+J2IyMuuXbqJ9dBQ5YWyeq5Hpo7QTDMvzTCWeo5h6ybncyKn2/0EdEFm5qh+GKS1g8lJYP9+921M1RPtorr6agqoUing5Ek9VhHnbRzWpAEwtxUgIiJtZaW0oXU5ZiRQRJpp5qUZxlLvMUzsmEBvovScqDfRi4kdlZlSfT19jvuwB3RBZuaofhiktYvJSXPgA/gLuJzSFMNcffVqkj05qStQ7t9fTNWMx/X3k5PO+7R6uhERUTjMSKCINNPMSzOMpd5jSG9L4/Bdh5HalIJAkNqUwuG7DiO9rfRCfOZMBpeuXap4fHe8uySg8xPIUf0xSGsnXh/AXgGX6Spr0KuvfptkT04C16/rWbvr180Bmn2/qVSwsRARUX3WI1PHqGbmJeq0wGaYBQo7hmqei/S2NOYenEP+QB4TOyYwPjuO2EMx9H+8H/0f74c8JBg6PoSV/ErFYzd0b1gN6DJnMnh5+eWKbRKxhOPMHNUPg7R24icl0C3gMgV5Ya6+ptPA3JyeMZubi64MNE8yiIiC8bMemSiAIGui7GqRFmg6Zl9PX8PXiMUk5loWP4rnInMmg12f27W6n4UrC1i44pL2DODClQur/973J/uwnKvsrbuma03FzBzVF4O0duInJbDPeUobgHeaYjPgSQYRUSkR3Retu7v09t5eYGYm2gtl1FJqVcwiyJooawzWzE7UaYE7X78TgtLlHt3xbly6dqmha8QAIKdyxuNGlSI59oUxx9kyN309fcicyWDDb2/A4vKi4zaLy4sYfGww0H7LZc5kVmf15CFB/8f7WTEyAAZp7SadLm1oWu7SJfO6NL9pikRE1BySSZ2xcP48cOQI379pVS2LWQRZE2WNwU3Y1MTMmQymvzoNBbV6m0CQiCUqApdqg0GngNe6bfj4MHq6eiqCRbfjRpWm6TVr5uTitYvY9bldxgDNMvutWYw+OQogeMA/+uQoho4PlYxv4coCdj+xm4GaT6KU8t4qYtu3b1enT5+u+3E7Rn+/e4WvVEpfWW0Rp06dwq233qq/yWR0eWkiok6XSABHjzZFIFbyPk1NYeCRAcfgKLUphbkH5xo6hnJhx+R3/xaBIH8g72tb+2vaCjbtM1/d8W4opXzNYjkd1zT2uMQx/a5p36mG8pBL0bgIWOPZ/cTukrTI7ng3jtx9xHGcmTMZDB8fLgme7er5Gmx2IvKMUmq7032cSWtHFy6439/KZZjZ54eISFtZ0e+JbFJNDpq5oIadKU3SjyABGlBcOxY0Dc8pNXE5t+w7zdB+XGs2anF5Ed3x7opt3VIknSR7XLKnIpBTOQwdH6pYt7acW8bYF8YcHzM+O24M0AD9uhh9chRdH+2CPCTo+mjX6owdFTFIa0dehT6iLsMcRQNsv1o5wCQiilrYfpbU9sIW96jHGCxxiTumSfqROZNxTC8EdODitEZs/uI8Bh8bxO4ndlek4e363C5jYFRtYHtT300V6acLVxYcC3YAlSmS5amGo0+Orn4PAF2xrqrGF5Yp1dLr+VoTX4Op01PIqRwAHQhOnZ5ioFaGQVo7cqvyaCoE4hVo2e/v79df1r93765sgD06WpvAjX1+iIhKWe1V6nnBjJqK03qhIMU9vPYVdhw7X7/TMVgCdApgTuUwPjseao2SabZGIDh4x0Ecvusw1nevL7lPQWH2W7OOwdFKfsW4Zq3awPbU3CnH2Tg32YvZ1ZL6u5/YXbK2cOr0VEmwdz1/varxRc3t+YpJDFdzVx3vO/wM++HaMUhrR/YCIECxYbRpIXkmowOr8kDL+oAvv39hQX9Z/14ue7NbWgIOHTLvz8TPCYafNgNERJ3Gep8N+r5LLc9UIASAr+IefvblJ4hyeuz0V6cx8uYRpDZV9ji1AqzsxSyGjw8HnkUxzdYoKAwfH8b47LhnYQy/+3QKeLvj3UjEEr72m1O5wKmZADxn3BqtO1aZrgno58s0y5lX5jWB1swaaSwcQjogyjq8eVgFRkz3B5VMAuvX65TFrVt1wGUFjFYguGS7ytTbCxw+jFM33FC6ID2TAcbG3IujEBF1kngcyDmc4NSpUBQLhzROlAVCqtmXWyGMvTfvxdTpKc/jJ3uSOHjHQV/pj0GLhvhh/znLX9OZMxmMz45j/uI8tm7aujojad3mtgarXcUkhtxHnAOrMAVN4hLH9Y8016xgrbFwCJllMuYAzFr/FdU6sIUF81Xe8fHSAA3Q3485LEpNp3W56ZmZ4mwhEVGnSiScAzSA63g7QBQFQqw0RVPQ42dfpsda6438WLiygOHjw6vFJOQhMaZcmnqThZWIJVYDr8yZDO57+r6SlM/0tjTmHpxD/kB+NZDb9yf7VmcOq2WaeWpmbrNiYQqa7L15bzXDaTsM0jqZNXtlYq3/qtU6MGsdBWA+kVhYwOaTJ53vS6f1FeKZGaZAElHnsppZO+E63rZXbYEQP73MFJRnFb64xH0dz4sV8Fipb9mLWcfeWuW92qqxLrEOR+85ivS2NEafHMXw8WGcvXZ2NW1z6PgQ1n9sPTb89obVipBDx4cCp1O6UVAtGaj1f7y/Yv1i5kwGl65dCrSfHa/dgck7J2sxxJbFIK2TOc1eWewFRmq5DsyaxXM5kXjdo48Wv3Fat2atwYtH8wFBRFQ3+/frIKsa1rrg8vdpU6EoaiteBUK8CoEEKWjhVoWvluuJlnPLGDo+VHLc8vTDaiytLGHo+BBiD8UwdXrKcWbs8srlSIMyJ62YMrlwZaFi/eL47Ljv9gSpTSnM3DuDk/cbLsh3MK5J62SxmE49dDIzU1pgJJPRQd38PNDXp2+7cEEHV4uL1a8PSyaN+1AikHzeed1adzewYYMeS18fcPEicL2z8pmJqIX19gI9PdW/h4oAx44V36fL1/3WGNekNZbTeqn0trRjE2aBQEEhtSmFiR0Trk2H3ViPt44z8tmRuhR+2L99P27ZekvFz0XNIbUp5WuNXm+iN3T7hXbitiaNQVon8yoY4sQerFknAUBl8BShq1u2YO33vhddARMiomYjYr5o5odTYSbAfHEt4gCOQVpz8iqu0ZvoRU9Xj2O/q9SmlGdhjt5EL0bePILpr07XLWCKSxw3brwx8qIhZObntWARCLZu2uq6vT3A73QsHELOnNIY3dJjTKX6AZ1uaFoTUY3eXnxzzx7971osgI/FajNuIqIglPKX9igCdDk0rn3xxdL35l27SntY2lunZLPA8LDuZ0ltzavghxVYOaVL7nz9Ts/9L60s4fAzh10DtKjXWeVUzvXncir3T9WZ2DHhuxCINZPr9JqauXcG6oDC3INzvgO0avr2tbpIgjQReYeIfF1EXhCRX49in1QH9n5qIuY+apaxMecKjEND+uvFF/Vt1a4Ni8dLxnNucFDfHvUC+N5e4LHHdKVIVokkokZTSl80Sjj0Xtq/X9+fzwO/8iuVAV2+rMraykplD8vyY01NAf39bH7dxvys1bpw5UJJAY5kTxIC8V2R0ZTiKBCoAwrH7j0WeeDU19PneLtVQn/m3hl0x517eFFwez+/F+9+07s9+8JZayHLi7oke5Lo6erB8PHhQIGWn7597RzEVR2kiUgcwO8BuAPAGwH8ooi8sdr9Up1YFRLzef1/U4CWyXivmbBOEkyloP3K5XRANj8PjI8Xqzv6LWDi52p0MlkakHJxPRE1g4UFHWCV+8xndCAlooOrqJYq2GfX2Py6rWTOZHwVulBQGJ8dx019NwHQhSAur1z2fRxTVUcrkLJK16sDKtJgza1YSnpbGhu6N0R2rE63tLKEE8+fwNF7jpY0R9+/fb+xWbr1ez927zFcuX7FscCIF6eiNksrSxif1ZXBq2m+3gqqXpMmIm8D8JtKqZ8rfP8hAFBK/bbpMVyT1oLquR6sbG1Gbs0axD/5SR1QlRcwuXSp9ISmtxd429uA2Vn3YxQaZZcEpevXA5f9fzAREbWdkM2vuSatuTgVDKkFa03aJ//hk1jOlc7cxhDDY/c+VpLWFqbBscnMvTOOxVJWj/9QrCWrJTYrgSB/wNwXzaSaBuluv0N1QLk2UM+rvOProtnUtHCIiPw8gHcopfYUvh8G8FNKqV8t224vgL0AsGXLlpsff/zxqo5L9fX222+H1KHIjAIcs9evbtmCpx1eM5tPnsTrHn0Ua86dw7XNm/HNPXvwukcfxdqzZ30dS8Vi+Le77sILDz6In777bnRfCtbXg4ionSgAz42PF9PMPWw+eRI3/e7vIlF471zZuBEvvPe9vh9P4Z08exKPfutRnLt2DpvXbMae1+7B4Bb9vN/39H04e837c7AaMcTwoR/5EAa3DOKOv7oDV9XVim02xjfiiZ95AgDwyDcewRPffSKy49/96rvx4A8/WHG79bzU+ufvRFvWbCl5nflx+1/e7hhoCQR/8fa/cH2s2+t4Y9dGXLrufc62JrYGH/jhDwQacz3ddtttNQ3SfgHAz5UFaf9eKfVe02M4k9aC6jGTlkq5HyOV8lda2q21gMn+/cChQ9GlEBERtbIdO4AXXnB/z81kdHGS8rVv8TgwPV238v+dyGmmzF7S3G0GwirBX41ELLHa/BlwnyFL9iQdq0dGobxKoNcMYne8u2LGj4IJWjq/mpm0zJlM6BYRQY/VKLWu7vgdAK+xfX8jgH+LYL+dzalpcyOPXauG1rGY7smmlD6GqeiISGVVSdNzEqbAyOHD0RcmISJqVbOz3u+54+POxUlyOV1oimrGa62OqWBIalMK+QP5qteGdce7MT47vlqswU2tAjQAFWuQ3BpzpzalcOTuIzUbS6ewv8788Gq27ia9LR1JymqrtmuIIkj7ewCvF5HXikg3gPsA/K8I9tu5TKXu6xGoOR17eFhXb+zpqU25emut2d69jkVHFFA5w7W0pE8QnIQJKHM53ZSbiIgqWZV8RYoX79zaolTbnDsMvxc3G3kRNCKmEvTW7V4nxk73B3F55XJJsYZGsgcNpudFIJjYMYGxL/DiQRRMz7NTpcXySo/lBUa89mMqTBNEFPtohEiaWYvITgCPAIgDOKKUcg2Pme7oIUyT6Vof25JIANevR5sWqJT5uPE4VC5n7rIyM+OcUmMVGGHzayKi6PX26s8CtzL/MzPFQk81aKBdwrrQZ28T41Qgyu92Tc5PClnmTGa1sIZVafHClQurxRQAYOj4UN3GXGtuDZejSPGkIqf0wdEnR3Ho9KGS5zloaiSgX7e7n9gdeVqqOtCcv/+aFg4Jg0GaB9OaKpHKXjj1OnYtj/ea15iDKRFc3bzZXAjE68N1wwbOkBER1du6dfqzpF7BkN+Lm428CBohrzVpfrcdnx1v2EyYQNCb6A1U7t9tXwzCtP3b9wOA7z53YdnXA7qtHQu6Hqz/4/2Rp8h28po0ipppbVQ91kw1Yl2W22zX1q345p495vRFt7RHgAEaEVEjXL5cGqAB3u/X1TClXpbf7ne7Jhckhcxt/Vq1aY/V2Ld9X80DtFZNcwsrtSmFyTsnMXnnZM1/dvt6wPHZcePvwJQaaeIWoDm9VtfG17rurzve7Wv9WzNikNaMnNZU9fbWp+FyrQqElIvH9ZVWt5nBws98bnBQX301MX24jo5WN0YiIopWNlubdWB9fc63l194bORF0IhZzYLzB/KYe3DOmFLmtn6tPNirZ1DzyX/4ZOjH2oNTtxm0nKpc596sdrx2R9UBc/ZidnUt2N6b90Y0MjMr2HcLxExFbOysNWheffRG3jxS8rufuXcGVz58Beu71xsfs6F7Q1P3SXPDIK0ZpdM6KEmldIpjKlW/fHn7sQF9/CjF4zoF5vr1yqusduU/czpdHFM504erW2BHRESNEXUxrEwGcOpxCByPwAAAIABJREFU2d1deXGzkRdBG8R0kmzdbg/28qrGSypswq45SvYkS4LTaitVNgOB4OT9J3H4rsNI9lRXoC17MYtdn9uFz3ztM4Ee1x3vDnU8q5m4E6tgixsrHddP2u2J5084Xpg49M5DxsdcuHLBc7/NikFas0qndX58Pq//X88FzdaxlQKOHSsGi7EIXi65XPGD2RRcWWsDClUf33rfffrYi4u6cIldIqFvj8WA9et1ECgCdHU5VookIqImEGXq4/g4sLJSefuGDZWfnY28CNogO1+/s+I2UwqYn1kPQJ98N0JXrAsH7zhYclsjUzajYg+Yz3/wPGbunakqWFvJrwRa12W1JwhzzK2btmLn63dWvCYEgn3b95XMYjlVf3Rrm1DONGOX3pY2jt3va7oZMUgjd/Zg8bHHzH3MgrCuoHpd0cxkgF27dNEQpXRJ53xetwEQKf5/YUHff/lyMX2SARoRUXOLah2YaT8LC6Wl9kdH9f+Hh/X9x47V/yJonWXOZBzTCq/nrjtu7yfgiarXmpOYuJ+WOgWH9pRNv3oTvdjx2h2+t5fCf7Vg6hn20tWXanI8J9as1ME7DgYKeGOIYefrd2L6q9MlaadWgDZ55+TqbfYZM6t1w/Dx4UCFa9wCLqex++3H1qwYpJF/6TQwPV3aKy2ZDN47zbqC6nRFc2RE3xeL6Q/S8qujVvCVz+uZM7fyz0RE1LxM68iCcltPZu/5OTXVmP6jdVQ+UzH2hTHHtMI88o4NicsDnvLAxKvXWjWBTG+iF7cN3Oa6zUp+xTjuuQfnfB9/aWUJL1x4wfeM1dZNW2syI+NU8MUKZuq1ns6+DrF8jaKXPPL4zNc+UzETpqBw4vkTJbc5zZgFqcjplToZph9bs2MJfqpeJqObnAbh1E7AqX+NiVL1bxdARETRSSSAo0f1v6vppzY6qgOwMFqs9L4bp1L7bgSC/AH3NWj2XmtWf7XygGLsC2O+Uut6E70lY0vEEti4ZuNq7zZrRsZr/G7jNvWP89qPW9l3q13BU/NPVfQBq4a9hL2d358hLvHIAjlTD7HRJ0erKuVv32/soVjo585pZq5duJXg76r3YKgNpdPA2JhOLfHL6crn+Li/AA0oFiAhIqLWtLICPPBAaT81a4YL8B+onTjhvY1Ji5XedxNkbQ/gb61OelvacybiyvUrnvuxZqus8SV7kjh4x8GSfQ88MuBr/G7jntgx4bsRstXgG3AvLjHy5hEAqEjpq5ZVwh7A6vOQOZPxHWTmVC6S/nBuFT0n75zENxa+gdlvzVa9362btrr+bHGJI6/yqwH7iedPGC8OdAoGaRSNgwf9z4IBwPnzeubM/iEc5MOy1k29iYio9i479Mmyp8T7UU2g1YKl902C9KNKxBKRrNXxExh2x7tx6dolrOSLyxecAjs/4/ezxihIhphXjy9AB2dOKX2Ang1bXF4M3XzZKmFvNYS2gjY/UptSWJdYh2fPPxvq2Bav2bgXLrwQyX4ndkwYG14DQF7lPWd2Ow3XpFE0rPVlfitAXr5cuR6gjT4siYioCkECr7CfHYlEW5XeN80wJXuSJeuukj1JHL3naCQzE26BlbUuaEP3hpIADSgGJ3am8ccl7nuN0fjseMWxTBauLGD3E7s9Z66WVpaMQVj2YjZ0gGaxnsMgM6FWsPr1ha9XdWzAu+G32++4N9FrXNNXXsglvS2Nfdv3Gfdln9kkjUFaK8hkSitUNfNC564Ak7PlJZijaKQdRfVJIiJqrCCBV9hAa+PGtqrs6FTIozfRi4N3HMT5D56HOqCgDiic/+D5yFLHTIGVVQFy7sE5Yyph+cm/afzT75p2bdhtL5YSpFJgTGKhe7UF5RbMWM+h35nQZE9yNViNYk2a1z7cgufDdx0OVFVx8s5JrEusCz/YDsMgrdlZxTRaoSLV+Hjwaov2q6XWbFw1WHqfiKi1iQQLvNJpYF2IE78Lrdvk1kkjqts59WArv92rmbYlzPjLy7r7lYglAjXuXpdYF7gXW7InWfJzeAUzfmYSZ+6dKQmyvWbB/PBqXeAWPFtrFoP83kyzha3cdLpWWN2x0TIZ96pWAwM6MCvXjBWpwlRbdPo5pDFNMomIqEkE/SwJ8/mTTBbXR1dTXbKDmSoRpjalMPfgHADnqpNWxcRqA8gg1Rztkj3JQGmKVqETq9Kln4DQqWKiW7XMMM+Tn+qLVhXIZE8SLy+/XDJ76Pf34FXlMwg/r5lO4lbdkTNpjeRnlsyUl2/d3kypkGHWBWSzOijr7y+OPRV9g0wiImoho6P+t81k/K+Hdnpsq2SrNCFTip799lrO8HmtiTO5cOWCr/5o9u2tXmx+Gnmb7rfvozx9M8zzNHnnJPZv318xo2bNuqkDCtc/cn01zfXI3UdC/R7cxh2UaWaulZtO1wpn0hrJzyyZ2zYTE5UVFXt7dcpgva4C2q9A9vUBL78cvsG0vWfO7t1sVE1EnSse1+nbIp3bbmT/fmDSoy9SkP6aTlKp1slWaUKNnhXxOr7b/RM7JrDrc7t8FRqx9jf65CgOP3PYdR1XVLOE7SzKmblWx5m0ZuU1SwY4F9Po7dW3O/UVKy/GUUvlVyAXFqo7mVhZKY69U09KiIgAYHoamJnp7PdCP2uUg/TXLCfiHKABbdU/rZYaPSvidXy3+9Pb0jh6z9GSmaX92/cbtx98bBBTp6ccAzRrJiu1KYW33fg2jHx2BPKQoOujXRh9MsCscIuxF20ZeGQAmTP+ZqCjnJlrZ5xJayS/681M+fJua7fq8Xs1jd+6AhyGiA5CnXrnEBF1imQSuHRJX7zqZF6fZW5r0axZMrfZSNPnFWfSfGv0rIjX8YOOz2l7ABg6PuS4fVziuP6R6wDMa8T2b9+PyTs9ZoVbTOZMpqJxeHe8G0fuPsKgKwC3mTQGaY3klKYRJF2xq8v5wyUeB65fj26cJm5BYm9v+KubRERE8bieUbRfpNy5Ezhxovj94qLO4ihXHmS5fV4lEqXBcL2XDVBTOnXqFG699VYA3gVKZu6dwfjsuHEbeyDXLvo/3u9YfCXZk8T5D55vwIhaE9Mdm5VVcj6V0h8gqVSwDwbTbFUty9BbhUrcPvCsn4MFQIiIKKxcDhgaKi3qMTVV+v2lS0B3d+Vjb7pJ/9/6zHIjomcuw3wOU0fw6mE2fHzYNYiLop9ZszFVx1y4srCa9hg2HZI0BmmNlk7rq335vP5/kA8GUxAURXDkVDXSvgbNxOpvY/1cSf/Vk4iIiAJZWXEuMjU7CwwOArt2uX9mAfrxCwssv09Gph5mFq+S/GH6mTkFOKNPjqLro12B17uFDZasx1nHk4fE1+P3fn4vRp8cxe4ndq/2sMtezGL3E7sZqAXAdMdW4bQuDahNdUdTGmZPj3NaSTnrNZXJ6KugJsmkbibayQvjiYioeYgA+/Z5V5WktvfhP/wwZr47g/mL8+hN9OLySvi18m5r0uwVI+MSx96b9wIADp0+VBL8dcW6cD1vTpm0Hlt+nLB96pweV368MDOETIcsxTVprc5t7RoQfRNOU0EQP+zr4dz2IwIcO6bHHvZYREREUbM+nzij1vScAhwrSCkvAHJT3004NXfKcdtymTMZ/PLnfhnX8teqGp/Tcezjqjb4c1IeEAZtk2CNL0yTcL+cGn13KgZprc5vFciouFXL8sN6rNt+rP43XrNtRERE9ea3yjI1jKmS4rrEOlxeuQyBeKYhmma4vAqF+CWQkoqSo0+OVsyQRa28SEnsoZjj8QSC/IH86veZMxmMfWHMuNYsSgzSilg4pNWZZppqNQO11T332pV9PZxpP8lkMZUknQbe+MbwxyMiInLiVFDEL3uftPKeoNms/j4TzdqaVi2u0OhxH37GuY+eNTPlJxA6dPqQ4+1ehUL8stZiDR0fgjwkmDo9VdMADSgWKbF+P6bjWevsMmcy6P94P4aOD9UlQLOOGeW+WvHvxw8Gac0ukzFXUhQpFvQoL/JRDVMDbS9W0RCv/Rw8WHrb178ebpxERNRZEgnvbeJxYMcOYMOG8MexX2R0api9tKRvD8lekMGqDGid0O/9/N6mP9G01ivZx20FIvKQYPCxQc/HV3tiHUXFRK8AxotASv7fLN70e29a/f04sRp0W7/HegVnlpHPjkSyH6tXW7sWJ2GQ1uzGx80pg0oBu3dHf4XP1Bog7lGd6PbbS9M//LYYqGXLACIiag+pFHD0qHPV4EQCmJnRn4PT08CXv+yv0JWT3t7SC47zhlkV0+0e7AEOUBkoLK0sYXw2fADodLwoZhrs+xn57IixoAQAzH5r1hioRXViHaZiohfrZ/Sb6qigMHPvDG5/7e2Rj6Uaz55/1vX3c/X6VTw1/xTGZ8ddt6uVagJs++vw/s/eX9JMGwCWc8sY+8JYtUNsClyT1uzCrg+rxXq10VHdo8YkbGVJU1NuIiIioPLzxW2NWDXFrwAd7Nk/xyJeF+4nCChfLxRW2Mp+fvbjh9PaI79NkMsLf+x8/U6ceP7E6vfrEuvw7PlnA42n3Pru9Xj5Qy/XdT0WaW4VL02CvA5bZd0bC4e0IusDKOwHjYjuvRa10VH9QWkKqsJ8aHkFf0RE1LmSSZ0m7/cCYDXFr5w+w9wqLIcoHmIq5FAyDEPlvaCCVvYLuh8v9hNlP4GQtX3YoDCImMTw2LseA4CaH4sqlRc48SPQLGcbBGlMd2xGfppGe6mm+IebyUmdSmISJv1jclJXe/RKpyQios6RTOpZrfPngwVD1Xz+2dMcLX5T9/0Oz2O9k7VeKAqmAhhBC2NUW0gjcyaDXZ/b5Xumqh5peFa6ZKNS/jpdTuUCp+L6fR0mexxSolsQg7Rm5LRIOaidO6MZixO3xdJhPxwnJ3VgSkREnS1scGYJW/xq/Xrz8dJpPcOWz+v/V1F+f2LHBHoTpeOxCk+kNqUCpyK6MQWEfgtjeG3vd13Y+Ow4VvIrrtsIdNGRro921bRHl2Ulv4KRz47U5VhUSSCOxWf6P95vDNb8vG4TsQQO3nHQc7tWwCCtGYVcjFzixAn9/6grPwLu43O6CunGGp8IUx6JiDpRLKazKZTSX2GDM0vY4leXo20qbBzetjQO33UYqU0pCASpTSkcu/cY1AGFuQfnIgvQAOeAMMxMnWk/0++aRmpTyvExqU2pQIU4rBTQKKo2+lXPY1Gpdd3rHGcwF64sGCucOr0O7eISx9F7jkb6N9RIXJPWjKpd9AzoD6ZjxyLNo/ccXzKpP1z9csrzJyKiUrFYbdYYN1rQtWbV8lr/HI/rdP42a1JdXoDDaqwc1X6c1o9ZjaT9NJSmzhKXOPbevNezqbdp3WTmTAZDx4dcHxf2Nd4ILBzSaqIIXqym0hFWpFrltogaMFfcsh5r3R+LsaojEZGb9ev1DE8DPqt9E8HVzZux9tw5/b6/c6d3ZkQtKhD7MToKHDpkfj6juJBZR0ECsKiCNbd9Zy9mGZiRkb1qqdcMq1uFU6/Hhqlg2ig1KxwiIv9dRP5ZRP5RRD4rIq+oZn9tz2/qYXmqRjKpH+OX1eMl4t4uxvFZqSSAe8+2TAbYtat4PwM0IiJ3i4vmtb7JZPGCXCMphacff7y4XmtyUq8pM6UXlvchq6fJST1O0/iqbFJdT04NpU1pYkG2dTueqchDelsacw/OIbUpFShAS8QSWJdY53v7Wkv2JJuuMXU76evpW/23V8ptTGLGgiJeaY/2XoNR9QlshGrXpP05gB9TSv04gG8A+FD1Q2pT9oqNfppO2xcpnz/v7ypqedUp0we7n+Ie9rViXV36//39+qquCDA0pE8e9u3T2w8PAyMjlbN/S0t624EB4IEHgBX3hcNERFTGVAjj4EF9n9TwpNLPvp0CxXQauH5df3bNzERWGTEy6bQ5hTSKdeF14FSV0NQIO8i2TkafHMXw8WHPIC9IFUhr/dDarrW+H1NLvYleXL1+lbOANfTy8surr5n0trRrFcacyq2+1oaPD2P0ydHV++zrOk3mL85HcnGikSJLdxSRdwH4eaWU5ztv06U7ujXFjEpPD3D1auXtflM++vuBBZfStVH2duFaMSKi5mCt9XX7nKpVkCbifYGwsP751A034NZbb63NOGol4ibV9Wbqt+aUJhZk23KZMxkMHx92fLx93ZDbdiZxiTdF8Q6BYN/2fZg6zQJmtRaXOKbfNW1cz2giENz+2ttxau4Uciq3urbtxPMnjL0AAUTSJ7CW6tUnbTeAL0S4v/oIOsMVxuCgc4AG+Ltil8kAly6Z7zeljoTp7ZLJOM+IERFRfcVierYMKGZXHDumvx8eLqbN1yLlMZXyF6Dt29f4WbGwTDOUjUrFDChIef1qSvGPz44bAy9r5szqgxZ0FqoZAjRAV5Y88fyJRg+jI+RUbnU2y5oR89PXTEFh9luzq6+ZnMph6vQUbuq7yVjBNKo+gY3iOZMmIicBvMrhrnGl1BOFbcYBbAdwrzLsUET2AtgLAFu2bLn58ccfr2bckXnrffdh7dmzFbdf3bJF59hH4O233WbMcPZzHNMYFQAVi0HyeVzbsgXf3LMH5wYHQ49z88mTeMPDDyN+7VrofRARUXjWB+jKxo144b3vLXlPd3qPzq1Zg+++4x149Re/WNV7t3XcCz/5kzjzO78DwP2zp3x8i4uLWL9+fejjN8rmkyfxukcfxZpz53Bt8+aqP0fr6eTZk3j4Gw/jWr74e18TW4MP/PAHMLhlMPC2J8+exKPfehTnrp3D5jWb8da+t+LpC0/j7LXK14AlhthqFcc8Wr8CKYue1M+WNVvw+Fsfd3xtBhFDDB/6kQ+VvHb3vHYPBrcM4r6n73N8/VrHbga33XZb7ao7isgIgH0AdiilfE2/NFW6YyzmfLVQJLqSx26pKE4liMvTWvyW46+2KlUUpf+JiCicVMo93d6U9p5K6YqKn/hE9Z9b9s+RTAbYvRtYXq7crrsbOHJkdaynTp2qLt2xHssO2lBU1R2DpJ21KwZo9acOKN999Lz248Tpdd1slR9rVoJfRN4B4H8AeLtS6vt+H9dUQVo9ctK91guUfyhWsx7Mz7hNH4amgDUqvb26oiNn6oiISnm9d2cyughTvcfith7atl1VQVrY9dMUmShOlFuZKUCz1j1xrVptzNw7E3gdY7m4xHH9I9eN99ey9UQUahmkvQBgDQDrHfxppdQ+r8c1VZBWjw+HwUFgdtZ9G2txeLWzWV4zgG4/7/h49DNp8bgejxUMDg83d78fIqJGmJlx/8ypZ6aD/XPE7eKdtV0mg6vvf3+xT1rQWbAWL+DRDkyFRZykNqXaKqBL9iSxcMX5QoRVWEUeYln+Wkj2JLG+e33Vr6dWa2BtV7PCIUqpm5RSr1FKvaXw5RmgNZ0wxTWC2rVLp4a4WVjQAVS1pX+9yuuPjzuXyR8fd15EXY3eXmB6utg7x60tABFRp0omvT9z6lkW3v4+7faevXXr6oW/tWfPhi++Vauenm2qFn2f/BQQAYpV8dxKn7vxUyCi3i5eu2jsjWY9L2F/XnK3cGXBs1+aH61WWt+vKKs7ti57TzIrmIiKNXPllNNfbnwc6Ovz3s7ET1Uqtw9DK2A1NSC1uN0fj5uD3UxG91YjImon1VRXtPqdeanXBa7yz5GJCSCRqNyuu1vfZ7rwNzLiP1CLoqdnLFasdtnGatX3yas5MFCsmOd3+1ZxPX/dcRZxTWxNyc9LtRFm9ismleHL0soSho4PYeCRAYw+OdqyDaztGKTVmtMHmEk2ay7V7yWZ9DcD6PVhmE7r2S+3mb9cTn9oO22zdq0uEV0e7FrBqluvNyKiVhQkDXHHjnCZG1FnOtg5jccKfoaHgY0bgXXritsnk8WiIaYLf7mc/xm1sKXw69FCp8lU25TaxN4cWCBIbUph//b9Jd/biy2kt6Ux8uYRxMXjom4ZU1ohAKxLrDPeV29xieMDP/yB1V5e1T6/5Gx993oMPDIQ6DGJWAJ5ZV7Wk72YxdTpqZZtYG0XWTPrIJpqTVqt1boYh8XvOjq/a/AyGWBszD2oWrcOuHy58vZEAjh6tHR/rBxJRKTfHzduBC5cCL5+y170KarPFad1X0HWanu9t/tdVxamumMHrmX7/9u729i2rvuO479DmrL1kDgT1ShFV7EdGgzrkBdrjKJYB9SuvbVNt6U10CID07oJCtfKXjjAiqKNXgR74TdDu00opjygi+dIwoIBe+qw9MXsxutQoNuyYYVbZMWCTvG6FfEkYbHlJ9ni2Yura1HkfSTvI/n9BIJkkro8Ik8uz/+ec/7/fopSJ2kYskFO753WmzffJOtjiiqqRCrdUDVVtWzrTuKPuXNzsfexFamAdbvUEof0aqiCtCyDk7Q+DHsJNDvbklWwCgBFMDYWbRVFr4mqkvhsiRt4RQ3o2iVZzqZTFiV0CsYvC6M7AG3PZDc56myfWL++nnhWu7BskBVTCZztAKKqVWo6/YnTu/purxcJ/FL15ym1xCGIwG89fxqibrKOuwevl70QnW0hYQiAYeEuG4zCTdwUl98SwaUlaXY2vPSL5B8cxknksb2XuVXxGU6kee7vZy9bgcRJBOK1F8zdK9a5X23t+prWrq+lsuTr4lvB441eAjSz/R/Qznicy9qX50Y+jkzpljwSpKWt2XSWtsRRr+9sRPf6oM36w9BvMFAPyNLU2ZY091MAQFG4e6mazegJRXrJYhiUmfjll8NXLhjjf4EubvDTbOrfv/KV3vaV9aPXvWwFEjcRiNfeMXevmNd+tXZJ7F1zubN0SbLb/wHtNrc2Pftt84GmVp5ciZwx1MqWbm8hQVoW1tejP9bN9LWy4nzILi7u/hBeWpJefDHbDya/wcD8vHfykFqtuy3uMQBgUHUmAol6carXC2x+qyKiBH1Bz9lD8HPpyJH0y9l0yqKETsp6SQTiDk5bT7e08uTKnWVgYbNbUR+TtgpDT8Tk9tvOWecn/vaJwGQ0fscpiz15N2AozMxE2zvQaHTvD2s2/T9w4m6y7kdQO9oTjNTrTvDm9dhmMzwZCQCUkVcxavff7rl6clK6cmV3SZY0LrCFfeaEPWdnu6N+xgR9TqQlj+dMkN+gsZfB5Mz+mdBkClHroYVZvx7j4nObkcqINlsRShJh6DT2N7SxueEZdM3sn+nah+ZmcYwjqf6fFS5nZCHK1VRr49Vo87qCmke9mGZTWl112m+t83OJPzABILagYtTt5+rVVSd1fdozP16fOe7S+ajPmWb9UNzhN2jsZTnhQ/c/FLinq73OWb96HezetrcTef48FKlEwKBZOrqklSdXNP+xed89l2HLecMk2f+zQpCWhbAi0f0UQnWVpV5MnKWfAFB0UYtRu7IIfryWAS4uxr8YiNSdOnxKI9XubQOXb16OleRg+cKyznz/TNeervHauGeds34sX1jWxuZGT79b5oyPg1xuIE8TIxO76u/57bnsZXa5PlpPvP9niRT8WYpTeyaustSLKVK9tGrVKbgKAF7cc4TfuaJScfYIE/To/PnzOnjwYN7NyEYvNd0CTP3elOcSrzh1ncJS8ydlGOqj+XEzCcatz4Vg9dG6Vr+0Gvq4sLIP/Rw7T6TgL4o0NznHSZmcpyJleSRAAxBka8s5Xx0/7l1KZQ/buodOCqtW/PZ3xZk5SHJvWxC/JWf10bqqxme10ABwl8p5lUBAf6Lsb+x19nbt+lrp0u63I0jLWlpLXcpSL6Y9UM3Svn3ZPh+AcqjVvLPUuq5dc1Lae5VS2dzsrcYZymturrtwd6+17rb57e+Ks+8riWNE4Rf0rV9fL/VSxjDuUrle6nMhWFgfdWdv42RxbFe2tPvtCNIGRZnqxbiBapaB2o0b2T0XgGKp13dWL8zO7l7NcPr0TjIPPxcv+u+nLdpqBaQrhVUrQQWqszxGFEHBYNEz541URlQx8Ye9jf2NXXuZ3BII9mlLsOYhzoxqlD4aljBkrDam2QOzvveXLe1+O4K0QVHGejHveU/eLQAwDFZXd1YvLCx0r2YIu3A0M1Oe1QpIVwr9IChZQpbHiCIoGCz6UsA91T069K5DsX4nLIgowt88Xhv3TD7j99iJkYlU23PPvnsiBWpVU43UR4OCLLefL3x8wbeoddEvHgQhSBskRUyZ7FcWYHlZOncuz5YBGAZxZuyDViSUabUC0pNSP/ArUJ31MaI8h18w6N7nN1juR320rqWjS1o6urTr+OO18TsZ/CZGJgJLEFy7dU3nV85Hej4jo+m906FBhPs3Z6Gxv6HZA7O7Xvulo0vaeGpDLzz8wp3b66N11Srde2gPv/uwNp7a0LO//myqgeX69XWd+eSZwOeoVWo688kzkfqoX5DlJsVxjxGUvr+s2PWM9HRms3Q3WEvs4wCQvriD5yhFnBPM6ocS6rXQ9wBxA7Kg+5YvLOvkt07e2Uc0XhvXvj37tH59XZOjk1q/vt5VLsBLY39Dpw6f6lpuGKbyuxXP42/Z8IRh7uD//PnzOvjAwdDHS05QF+Xv6UWtUtPpT5wODRbb71++sKy5c3O6+NZFzeyf2fUaut+P/eWxSK+Hl5HqiGqVmq7eutp138z+mTvPMXduTm+89YYqpnJnz2J9tK75j81Hvohw6vCproyiXsFX+3N6/d1lRAr+tCWcqrdU/NLt1+vSWm8bQAEglDHxzrfDfJ5OyFCl4EffOoO4TmO1sb6Wa/qla6+aamBg0v68Uft0L6nhoxqvjeu533gu8UAj7PWPoj5a1/Xb17uCpzSW2QYFnWVHCv68LC9Ljz22O1Xvo486A4g9e6Qnnsi7heny20hNgAYgLY1GvCXffinVn3jCe6k2gL41H2hq9Uursk9b2aetlo4uJbqfzm/v3PEHj3fd7i6R7PV500pMUR+ta+OpjVQCnn6yJbrWr69nsg9SymYpbxGx3DFNX/iCdOuW931bW9Izzzg/Lyxk16YszcwUp3A1UHYjI07KdwSLsryxfeasUuk4L6WIAAAQQklEQVSumXjt2s75Wdq9VJsZNiBxQUsoez2e5L307YMzH0x0VmZm/0zsmTQjo8Wji2o+0PRdmhmlflgv/LIlVk1VLduKvGzTXdY4LAFTHphJS8vysnS1e61ul+ee23n8oF21LVLhaqDsbt2SlpbybkWx1evBQdTysjQ15axocGfOoha177MWFoBs+c2+JD0r00uGx/ZAKKsady6/mb+Wban1dCtSWQEjU+qEHGVBkJaWqB/mrZb/cpuyB2qdhaur0WtnAOgwM8MsTpi1NScI8zp3uufZfpZbUxMNQIdeC1wf/5vjWr6wnFmNO1dYUBgWdBoZnThwghm0DBCkpSXOh/mjj+5kQHQNylXbZnNnRi3qFWsAu9VqyaR6r9WcZZODbG1Nevzx7kDt5Mnu82xc1EQD4MGdnYvj2q1rmjs3l1mNO1dYUNjZnvpo/U6Zg8b+hhaPLmrh4wO6Tadg2JOWliT2Yw3KVdu5uf4HR8Awu3XLCTIkaXw82lLqTsZIp087P8/NOecnY5zZ+0GzuSkdO+b83Gw6AVu/CYuoiQYgRH20Hishh7v0MMu9XVFS1bPXrBgI0tJy6pT0uc9Jt2/3foxBuWpL8hCgf2trznK9Y8ecvaytVrzfn5yUPvMZ7xTzU1ODl3V1ayu5uoz1ujQ/z3JTAIlKa99ZGIKwcmC5Y5qM6f13+7lqW6QkJINeZgDI0rVr0ssvSy++uLPXM6q1Nf89r+vpZBHLnbtsPGhVwvi4tG+f933VqpOsZXWVAA1AqDgZGdPcd4bBQJCWlrk5//T7UTz/fG+DgqIlIXn++XyeFxhUb7zhzIhF5bUHrXPP66DM2ntxC1T7mZqSbt70vm9ry3mt877YBaAU/GbGGvsbideCw+AjSEtLP/vJZmd7v2rrtf8rzyQkJAsBkudegAnizgL5XSxqP0c99FBybSsad3mnn7AgrggXuwCUQlBSjmEtyIzeEaSlpdcr07Oz/RW39gsO80pCQtp9IB/unqzJSe/7289RL7+cTZuy5i4bbzadfWVe3CAuLOvloGTcBZCarDM1YrARpKXl1Kn4e9Iajf4CNMk/OMxrOZO7cR9A9txZ9c6i8p17Xgclk2y97pxHjXG+ty8bn5/3fx2aTemuu8KPPyivE4DUMGOGpBCkpWF52bniGie1dVLpnd2aZGkcuxcLC87sIIB8rK/vFJX3Cl6k8u1Jm5jovm1szAnEVlaczJcrK7v/xmYz+HWIkjylbK8TAKC0CNKS1p64I4gxzlVfv0FTr8IGInlYWIifiQ5AMmZmnP///YIXyfviTlFVq9KVK85+u7jnuaDXISwAo04aACBDBGlJ8yvcXGl7qet1aXHRSevsN2jqR9iALA+DnJgAKKpaLXpgMTqabluS4iYjSvo85xWoukvWi3CxCwAwVBIJ0owxXzTGWGPMVBLHKzW/PQut1s5VX3epTpHqmaVtUBMTDIt+av4hP7duSd/9bvBj3Nn/sGLWWfSBKM/hlwCkX16rEBYXnWXrRbnYBQAYGn0HacaYd0r6VUnsqJb8l8wYs7t22eOPS489Vpx6Zmljw/0OY8q1T29iwrnIEGePJYrj2WeDzyt+s/+dZmbSX7acZR/zukhWxFUIAIChlMRM2h9I+pIkRnCS/5KZzsHH5mZ3/aJBTvHMhvsdlYr0zDPBj2k0nEDOa9agVgtOF570jMfGxs5gNg5m34rB2uDzSpQLKO5+LL/ERLOzOzNQ9XrwbFe97n2MqKIk+AjTvnd4GC6SAQBKp68gzRjzm5L+21r7/YTaU35eS2biXB0e1BmnMiUmSFtYge9Gw7mKv7Dg7FvsTJBw+rT0wgveA+GREenEiWTb2z4LHNXYWPLtQO+CEhn5XUCpVruTcvglJlpY2JmBWl11vvyCdL9sk1Fn6ZK44OM1ezjIF8kAAKVjbMjAyxhzVtJ9HnfNSXpK0q9Za98yxqxIOmCtXfU5znFJxyVpenr6wZdeeqmfdpfKBx55RPvefDPSY29MT+t7A/ra3Hv2rN7z9a+rdvmy2odvrWpVZmtLWc+7tIyRKhVVwoKmhFgp9G+0ktbf9z5d+NrXIh3z3rNn9XPf+Ib2Xrqkm/feqx9//vO6dOSIfvnhhzVy+bLv8e/54Q9VvXlz1+0u0/H4KO/L5t13qzU62tWODx06lPn7WkZW0ta+farcuJFKNicr6bW5OV06cqTrvnvPntXPf/Wru/rD1t69+tEXv+j5+Kj8znt+5zivdnT2vyTaJUkf+vCHZTw++6wx+vtvf7uvYw+rjY0NTXiVRgBKij6NLBw6dOhfrLUHPO+01vb0JekBSZckrWx/3ZazL+2+sN998MEH7VBZWrJ2bMxaZy7C+RoZsbZW233b2Jjz2EG3tGRto2GtMc732dndr0OSX/V69+ssWTs+7rSjvS3VanrtiPvVaPTXF5aW/I9drXa/B+5zdd4epa1B/TbqMfhK//+FRiP6/5NJnIe8znth5zivc0PS7bLWv18GvUYI9Morr+TdBCBR9GlkQdKr1vrEWn53xP3aDtSmojx26II0a70HH/X6zuCgXh+OAM1LGgP59sFg1AGo16Ayz69+g/agY/f73lSr0QbOQcEiX7u/jHFes9nZ6BcMDh+Of/wokgra0gj+ktBLAIlADGgxaOjTyAJBWtEwQNjNmGQHu/0EvEtL1k5MeB93717n2MY43yuV9Afu/VzZ9xvoVyrxXo9++2rewU9Zvjrf66gXDfz6a699aVjOT0UNIEuKAS0GDX0aWQgK0hLb/mCtfZf12Y+GDmxa3y3pzI/Xr/f+u82mf2a6++5zEiIsLu6kpU9bP4lkjh/3vy9qFju/RBFxUpOnVddq0HgVfI9SYPrmzeBsn9JOdsYohuX8RLp9AECBhSYOScOBAwfsq6++mvnzFkal4lyf7mRMNgP/onHTYUep1RSVmyGxF0Hvz4kTTt2prP6/6efvkJxg8urV5I8bx/KyUxdwczOb5yur8XFpasoJzCcnpcuXu8t0BKlWncyhnd8bDSdAixqEcH5CD86fP6+DBw/m3QwgMfRpZMEY45s4JI1EYgjjN3M0rLXE2mdrktLPDJTf+zA5mVyAVq2GPybO7Icfv8A3y1IPzaZTMsB9f6mf5u3q1Z1SB2tr8QI0aae0Q/t3tw/FmSXi/AQAQO4I0vLgVxC23wF5mblLj5aWkjne5GTvv+v3/kjxAjS/YKTRCK6V1uuyQi9FGXC776+1zmyMtc7MEdLVyzJFzk8AAOSOIC0PSezzGVRBe8KybIPX+7O+7v877syY+73RcJZG+g12/WbSqtVk98gUecD93HN5t2A4xJ015fwEAEDuCNLywqZ1f/Pz3YGFOysVdalcUEAVhdf74zf7ZIx05owzO3T7tvN9ZUVaWPAf7PrNpCVdWLvIA+4iBORl0usy0V5mTTk/AQCQK4I0FE9HYHFjetrJqGit87094PBbMpfGcj6vWSk3mYjfINZvsOu3/y7JfXlhbSiC+fm8W1BcIyNOEOv2da+Z2TBFmTUFAACxEKShmNoCi++99NJOYNEecJw65Z0xcGQknYGp16zU4qIzYxZXkZchZqnZlGZn825F8VSrTrKV1dWd4LpzZtZvyWylUrxZUwAAEAtBGsprbs47A95dd6U3ME1qVqrIyxCztrDgJIxxZxGjZL4sudD0M61WeF+45x5pz57u26tV5+JB0WZNAQBAZARpKC+/hAj97kfLSpGXIWatPfvj7dvpLPssAmOkel237r47eDbMa7muW0+wPU3/7dvdj7t1a/AKTwMAMGQI0lBeRUkvj+R5LQftR6WSf5KSet2Z4bpyRSOXLzuBlleiGL9lrydPRi/4nmUdPAAAkDiCNJQX+7oGl9dy0H60WtLERL6B2tqa9NnPeu+jDNtHtrzs/H5UXKgAAKDUCNJQXuzrGmydy0GDMmIuLYXvZbt4MZ9sku2p81st78e0WsHLXk+ejP58aSXOAQAAmSFIQ7mxr2t4BM2cNptOrbqgJZIzM8G12eLUIYvzWBuaJiRcnFm0NBPnAACATBCkASiHsJlT936vIKx9GaxXsfSxMacOWfuxZ2f9j9X52CIpS+IcAADgiyANQHmEzZw2m05tMTelf1Aw13n/wsLuYy8s+B+r/bFBSwujzriF7ZWLs5eO/WgAAJSeR5EdACi5ZjN4yV/Y/XEeG5Tu/sQJZxlmUFbGWi18r9z8vPTYY7vrAlarTsKR9ttInAMAwEBgJg0A+hGU7n5hoXvWbnZWN6and/59+nR4wNhsOo9rP86ZM923kTgHAICBwEwaAPRjZsYpMN3J3avmMRP3vU9/WgcPHoz3PH4zegRlAAAMHGbSAKAf1OsDAAAJI0gDgH5Qrw8AACSM5Y4A0K84iUgAAABCMJMGAAAAAAVCkAYAAAAABUKQBgAAAAAFQpAGAAAAAAVCkAYAAAAABUKQBgAAAAAFQpAGAAAAAAVCkAYAAAAABWKstdk/qTH/K+mNzJ8YZTUlaTXvRgAJok9j0NCnMWjo08hCw1r7Nq87cgnSgDiMMa9aaw/k3Q4gKfRpDBr6NAYNfRp5Y7kjAAAAABQIQRoAAAAAFAhBGsrg+bwbACSMPo1BQ5/GoKFPI1fsSQMAAACAAmEmDQAAAAAKhCANhWWM+ZQx5ofGmJYx5kDHfV8xxrxujPmRMeYjebURiMsY89Htfvu6MebLebcHiMsY84Ix5pIx5gdtt00aY/7OGPMf299/Js82AnEYY95pjHnFGPPa9rjj5Pbt9GvkhiANRfYDSUclfaf9RmPMeyU9IukXJX1U0oIxppp984B4tvvpH0n6mKT3Svqt7f4MlMmfyDn3tvuypHPW2vslndv+N1AWtyX9jrX2FyR9QNJvb5+b6dfIDUEaCsta+5q19kcedz0s6SVr7U1r7X9Kel3S+7NtHdCT90t63Vr7Y2vtpqSX5PRnoDSstd+RtN5x88OSzmz/fEbSJzJtFNAHa+1PrbX/uv3zFUmvSXqH6NfIEUEayugdkv6r7d8/2b4NKDr6LgbVtLX2p5Iz4JV0b87tAXpijHmXpF+S9I+iXyNHe/JuAIabMeaspPs87pqz1v6136953EaaUpQBfRcACsoYMyHpzyU9aa29bIzXKRvIBkEacmWtPdLDr/1E0jvb/v2zkv4nmRYBqaLvYlC9aYx5u7X2p8aYt0u6lHeDgDiMMTU5AdqytfYvtm+mXyM3LHdEGX1T0iPGmL3GmHdLul/SP+XcJiCKf5Z0vzHm3caYETkJcL6Zc5uAJHxT0rHtn49J8lsJARSOcabM/ljSa9ba32+7i36N3FDMGoVljPmkpK9Lepuk/5P0b9baj2zfNyfpcTkZmZ601n4rt4YCMRhjHpL0h5Kqkl6w1p7KuUlALMaYP5V0UNKUpDclPS3pryT9maQZSRclfcpa25lcBCgkY8yvSPoHSRcktbZvfkrOvjT6NXJBkAYAAAAABcJyRwAAAAAoEII0AAAAACgQgjQAAAAAKBCCNAAAAAAoEII0AAAAACgQgjQAAAAAKBCCNAAAAAAoEII0AAAAACiQ/weUrLAimLtW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" name="AutoShape 5" descr="data:image/png;base64,iVBORw0KGgoAAAANSUhEUgAAA2kAAAE/CAYAAADcwItlAAAABHNCSVQICAgIfAhkiAAAAAlwSFlzAAALEgAACxIB0t1+/AAAADh0RVh0U29mdHdhcmUAbWF0cGxvdGxpYiB2ZXJzaW9uMy4xLjAsIGh0dHA6Ly9tYXRwbG90bGliLm9yZy+17YcXAAAgAElEQVR4nOzdf3hcd30n+vdnRiNb8i/QqDY0wSNoKC3UhTbeLTTdJYl1W+KQm5Cn5aYdKcKu69jagvI88NBSsbihK7rLpnvj7a1k3GCjWENT2mvI0hjaWsVtb0raOluoS1JIChpBCzaWEzuybEue+d4/vnM0Z2bO9/yaM7/frzx6Ys2cOeer0WjmfM738/18RCkFIiIiIiIiag6xRg+AiIiIiIiIihikERERERERNREGaURERERERE2EQRoREREREVETYZBGRERERETURBikERERERERNREGaURELkRkQESUiHTV+binRGRPHY/3myIyU6/j1YOIzInIYKPHYVft60lE/ouInBeR70U9tnoRkR8Qka+LyNqI9rf62hWRrSKyKCLxEPtZIyL/LCKboxgXEVE1GKQRUVsqnKBfKZywnRWRoyKyvoHjUSJyU6OOT61PRF4D4P0A3qiUelUtLiDY9rlY+JoTkV+33S8i8j4R+ScRuSwi3xGRPxKRbWX7+c3Cfv69w2F+HcBRpdTVwrYPi8jzIvJyIUi6P+z4lVLzSqn1SqlciMdeA3AEwK+FPT4RUVQYpBFRO7tLKbUewE8C+HcAPtzg8VAV6j2b2YRSABaUUuei2JnH8/mKwt/OLwL4iIi8o3D7QQBjAN4HoA/ADwP4HIA7bfsVAMMALgAYKTvmmsJt9lnbywDuArCpcN9BEfnp8D9ZVT4NYKQwTiKihmGQRkRtTyn1rwC+AODHAEBENonIJ0XkuyLyr4UUsnjhvnjhyv55EfkmbCefPh57k4j8pYhcLDz+Dwu3/1Xh4V8tzE78XyLyShH5ExH5voi8WPj3jU7jN+3XYbsvisivlt32VRG5t/DvgyLybRG5JCLPiMh/MOznVhH5Ttltq6mDIhITkV8XkX8RkQUR+YyI9LntS0R+ozD2ORFJ2+5fU3i+5wsznodEpKfssb9WSO87ajjGr4jIc4WZmGdF5Cdtd79FRP6x8Nz9oRRS7Lyef9Hppr8lIk8V9vtnItJfuM+abRopjPu8iIzbHuv7+XH4WazHWT/Luwq3DwL4cwA/WHgNfQqA9bp6qXDb2wrb7i48Hy+KyJ+KSMq2fyUi/0lEngfwvNd4lFJfBvA1AD8mIq8H8J8A/KJS6i+UUteUUktKqYxS6r/aHvYfAPwgdDB3n4h02+77KQAvKaW+YzvGAaXUPyul8kqpvwXw1wDe5vIcvbbw9/CyiPw5gH7bfSWzi4Xf438Rkb8pPEefF5GkiGQKfwd/LyIDtrF8B8CLAN7q9dwQEdUSgzQianui08R2AviHwk3TAK4DuAnATwD4WQDW+q9fAfDOwu3bAfx82e7cHvtbAP4MwCsB3AjgdwFAKfUfC/e/uZCK9YfQ779HoWdHtgK4AuD/MfwIjvt18GnomQ/r535jYf9PFm76ewBvgZ4B+TSAP5Jw64LeB+AeAG+HPhl/EcDvuWz/KugT6RugZ0oOi8gbCvf9N+jZmLdAP6c3APhI2WP7Cj/H3vIdi8gvAPhNAPcD2Ajg/wSwYNvk3QDeAeC1AH4cwHsKt/t5/n8JwC4AmwF0A/hA2f0/A+ANAHZAzzb9aOH2oM+P3b9ABzmbADwEYEZEXq2UOgngDgD/VngNvQeA9bp6ReG2L4vIPQB+A8C9AH4AOuD5g7Jj3AMdLL3RbSCi3QLgTdB/OzsAfEcp9XceP8MIgM8DsC4mvNN23zYAX3c5Zg/0rPfXXPb/aQDPQL+mfgtls3UO7oOe2bsBwA8B+DL0774PwHMADpRt/xyAN3vsk4iotpRS/OIXv/jVdl8A5gAsAngJQBbAJIAeAFsAXAPQY9v2FwF8qfDvvwCwz3bfzwJQALp8PPYxAIcB3OgwHgXgJpfxvgXAi7bvTwHY47Xfsn1sgE4dSxW+nwBwxGX7F6EDR0AHOjOFf98KfTJe/nwOFv79HIAdtvteDWAFQJfDMW6FDmrX2W77DID/DEAK4/0h231vA/At22OXAax1+Rn+FMCYy2tgyPb9xwEcCvD8f9j2/SiALxb+PVD4fd5ou//vANzn9fzYHlvxXBnG9RUAdzv9Xpz2BT1j/Mu272MAlmyvCQXgdpfjWft8qfD6eA7A+wr3jQN42mO8vQAuAbin8P0nADxhu38cwOMuj58G8EUAYrh/q8Pr6dO2127Jc1L4PY7btv0dAF+wfX8XgK+UHSMD4CN+fj/84he/+FWrL86kEVE7u0cp9QqlVEopNaqUugI9c5IA8F0ReUlEXoI+kbQquv0ggG/b9pG1/dvrsR+EDjz+TkS+JiK7TQMTkV4R+YSIZEXkEnTq2ivEuSqdr/0qpV6GnjW7r3DTfdAnnNYx319Ig7tYGPsm2FLFAkgB+KztOXgOQA46iHXyolLqsu37LPTz/APQJ/XP2Pb1xcLtlu+rQoEJg9dAzz6Z2KsgLgFYD/h+/h0f6+P+oM/PKhG5X0S+YnvsjyHY7ygFvabLevwF6NfODbZtvu34yFL9SqlXKqV+VCn1Pwu3LUAHnG7eBR1EnSh8nwFwh4hYv9MXoS8mVBCR/w79875bKaUKtx2SYhGT30BhZtLh9eTmrO3fVxy+L/+9boAOUomIGoZBGhF1mm9Dz4b1FwK4VyilNiql3lS4/7vQJ/6WrX4fq5T6nlLqV5RSPwjgAQCTYq7o+H7oVLmfUkptRDF1Tco3DLjfPwDwi4X1ST0AvgQAotef/Rp0+t8rlVKvAHDR6XjQs1u91jeFwMUeOH0bwB225+AVSqm1Sq/9c/JKEVln+34rgH8DcB76JPlNtv1sUrpgxeqPb9infSw/5LGNE9/PfwhBnx99YL127PcB/CqAZOF39E8uY3J6br4N4IGyY/copf7G43F+zAK4UUS2u2wzAh30zIteR/hH0Bc2rDTcf4ROby0hIg9Bp3P+rFLq0upAldqndCrneqXUx6D/Pp1eT1H6UQBfjXifRESBMEgjoo6ilPou9Pqu3xGRjYUiDz8kIm8vbPIZAO8TkRtF5JXQ5cJ9PVZEfkGKxSdehD4ZtkqBnwXwOttQNkAHKC8VikqUr4tZ5bHfciegZ1M+CuAPlVJ52/GuA/g+gC4R+Qj0Gi4n3wCwVkTuFJEEdFVMe7W7QwAmrIIUovte3W0af8FDItJdCBbfCeCPCmP7fQD/txR6U4nIDSLycx77snsUwAdE5ObCGqqb7IUyXPh+/kMI8/wAwDro3+33C4/bhUKxG4PvA8ij9HV1CMCHRORNhX1sKqzbq5pS6nnotOE/EF3UpVtE1orIfaILntwAvW7tndDpo2+BXtv131BcN/Z30DOWqzN7IvIh6PV//4dSyr6e0GkMWQCnUXw9/Qx0ymIkCuPqA/B0VPskIgqDQRoRdaL7oQtBPAsd9Pwximlcvw+9zumrAP43gOMBHvvvAPytiCwC+F/Qa6W+VbjvNwFMF9LQ3g3gEeiZrvPQJ4RfdBmv235LKN3r6TiAQei1OpY/hV6v9A3o9LCrMKS9KaUuQq/BehTAv0LPrNmrPR4sjOPPROTlwvh/ymX834N+rv4NOv1tn1Lqnwv3/RqAFwA8XUg7PAk9w+WLUuqPoNfefRrAy9Dl4P1UUgzy/AcV9PkBACilnoVeM/Vl6KB+G4CnXLZfgv7Znyq8rt6qlPosdFD0eOH5/CfoGaqovA+6wMrvQacE/gt0iuPnoYtzfEUp9WeF2d/vKaW+B+B/AvhxEfkxpdQygE8BGLLt82PQs2HPl6U2mvwS9PN5ATq4fizCn++XAEwX/o6IiBpGCmnfREREkRORW6GLOji2F6DOU1if9tcAfqKwTrQpiO6N9lUA/1FF1IuOiCisTm8MSkRERHWklPo+gB9p9DjKFWbPmm5cRNSZmO5IRERERETURJjuSERERERE1EQ4k0ZERERERNREGKQRERERERE1kYYUDunv71cDAwONODS1oMuXL2PdunXeGxK1CL6mqd3wNU3thq9pqodnnnnmvFLqB5zua0iQNjAwgNOnTzfi0NSCTp06hVtvvbXRwyCKDF/T1G74mqZ2w9c01YOIZE33Md2RiIiIiIioiTBIIyIiIiIiaiIM0oiIiIiIiJoIgzQiIiIiIqImwiCNiIiIiIioiTBIIyIiIiIiaiIM0oiIiIiIiJoIgzQiok6RyQADA0Aspv+fyTR6REREROSgIc2siYiozjIZYO9eYGlJf5/N6u8BIJ1u3LiIiIioAmfSiIg6wfh4MUCzLC0BIyPuM2ucfSMiIqo7zqQREXWCbNb59lyueH/5zBpn34iIiBqCM2lERJ0gHvfeZmlJz7hZTLNv9m2IiIgocgzSiIg6gTVj5iWbLaY1zs87b2O6nYiIiCLBII2IqBMkk/63tdIa+/qc79+6NZoxERERkSMGaUREVMlKc+ztLb29txeYmKj/eIiIiDoIgzQiolpqluqICwvBH3PhAnD4MJBKASL6/4cPs2gIERFRjTFIIyKqFas6YjYLKLWaRrj55Mno9u83ABQJvv++Pl0kZH5epzhOTDBAIyIiqgMGaUREtWKojvi6Rx8Nv08rMBMBhocrAsCSQM2+rVLBj3Xpkvv+iYiIqCYYpBER1YqhCuKac+fC7c8+MwdUBl728viZDLB7t7k/mh8rK+b9ExERUc0wSCMiqhVDFcRrmzeH29/YWOXMXDkrKBsbA5aXwx3HDcvvExER1RyDNCJqvGYprmEXxZgmJhyrI35zz57gY+nv91/8QyRcoRA/WH6fiIio5iIJ0kTkFSLyxyLyzyLynIi8LYr9ElEHMBTXqGmg5hWARTWmdNqxOuK5wUF/jx8dBeJxYGiodkFXECy/T0REVBdRzaQdBPBFpdSPAHgzgOci2i8RtTtDcY2arX1yCsCGhvRM1eioDtqGhpzHNDISLlCbmwPyef1/v9URBweBqSn9uEZj+X0iIqK6qjpIE5GNAP4jgE8CgFJqWSn1UrX7JaI24jZzZVrjVKu1T05BIaBnqqam3Att5HL1meXr7wdmZ2t3jCBSqeABJhEREVVFVJiyzPYdiLwFwGEAz0LPoj0DYEwpdblsu70A9gLAli1bbn788cerOi51jsXFRaxfv77Rw6CQNp88iTc8/DDi166t3pZbswZf/8AHcG5wEG+97z6sPXu24nFXt2zB0zV4n3j77bdDqnzfq3Zsptf0TY88ghueeAIhOppVzXpG7Me2/542nzyJ1z36KNacO4drmzfjm3v2+E/bpLbH92lqN3xNUz3cdtttzyiltjvdF0WQth3A0wBuUUr9rYgcBHBJKfWfTY/Zvn27On36dFXHpc5x6tQp3HrrrY0eRuNlMq3ZWHhgwHl2KpXSszNW+qF9dqu3t3apdabxBCFSVRqi42s6k9Fplo20fz9w4kTla6zevyNqOXyfpnbD1zTVg4gYg7Qo1qR9B8B3lFJ/W/j+jwH8ZAT7JSJLI4prRMVPOmNPT/HfyWRtT/6dKi4GVYsKh+95T/T7DOrECef1c/VeN0hERNThqg7SlFLfA/BtEXlD4aYd0KmPRBSVVj5JNgU0W7cWg0975cIrV2o7HqviYjIZ7vFRVji01uqJANevR7PPagRdH8ieaURERDURVXXH9wLIiMg/AngLgI9FtF8iAlr7JHliAkgkSm9LJPTtjQo+02ng/Plwjx0ZiWaWzz472izcAuogtxMREVFVIgnSlFJfUUptV0r9uFLqHqXUi1Hsl4gKWv0kWcT5e7fgsx4NrsPMpp04Ec2xTVUmGyUeN88QGppys2caERFRbUQ1k0ZEtdTKJ8nj48Dyculty8t6RspUuGjdumBr8MIEdJkM8FKIbiFRzXw12yzoK15hniE0NOVm0RAiIqLaYJBG1Apa+STZFIzkcubHLC76T4MMW1RlbMx9DCbxePDHOOnri2Y/Ublwwf3+sE25iYiIKDAGaUStolVPkqNMybQHfNbs2dBQuHVt9mIlQYQJ7MpsPnnSOyiqt1ZJnSUiIuoADNKIqLaiKHlvsQIJP0U3apVOmEoV/x1y3dxNv/u75lTPRujubo3UWSIiog7BII2Iaqs8VTNsuqB9DZ6fohteM0NhioaIFMfglGY5NAT093uunUtcuhT82LW0YUPlzGw9CrcQERGRIwZpRFR79lTN6elwM2v2NXhes2S9vcDOne5BxrvfHez4IsC+fe4NngGdRjk8DIyOlt5uC+qk8lGNVZ762crN04mIiNoAgzQiMnObTQk70xJmZi2VKp3pcZslS6V05cjp6dIgwx44ZTL6fi8x21tkXx9wyy3Fx7ulWioFHDpU+pw0W8n9cvbfYSs3TyciImoDDNKIyJnbbEq1My32mbV83n1bEb1/exBhakkwM6P3e+JEZZBhD5z8Bkz2sVkzZCL6/16U0umP1ribreR+OfvvsJWbpxMREbWBrkYPgIia1NiY+2yK6b6gVSe3bjXPSokUC2xYQQRQmnI4P6/3MTFRvN20P6WKjwnDGkuQoh/WuPv6wleUrBfrd2j6nbACJBERUV1wJo2IKmUy5oBifj7amRbTrFgyWRkM2YNEt5YEbimUVlBXT82c5lhufr61m6cTERG1AQZpRFTJbe3R1q3mICdM8GNq1G3qI+YnEHTrZWbNukXVFsCvCxfCVZSst61bW7t5OhERURtgkEYUlFPBjFYsV+42ZrdAKJsFvv3tyturmWlxmhWrJhC09zKzs0rolwch9bB1K3DwYP2Dw6Cs32GrNk8nIiJqAwzSiIJwKpixaxewe3drlSs3Ff4YHdUBm9eaq/JiH93d0c+0VJNy5/TY8hL6VhBy7Fgkw3VljbsQHF7dsqX2xwyLwRgREVHDMUgjCsKpKuDKCrC8XHpbs5crN5VYP3TIvbS8yfIy8NRT0YzNUk3KndNjjx0DJif1/fZZxPvvj3bclmSSqYJEREQUCqs7EgURpDBGM5crN40tSNXCcocPF4OgqKTT4YOb8sdmMkB/f2VBlGp+ZpP9+52fi8IM5tpmLSTSCmvmiIiIOgBn0oiC6Ovzv20zlyuvxdhyueZN8cxkdFpqPUrgx+PFptflmrmhdSKh18wRERFRwzFIIwri2jV/2zV7ufJaVTfctas5ArXyoihjYzottR5yOXOqazPPru7Zw5RMIiKiJsEgjcivTAZYXPTeLh5v/jVI6TQwMhJ9ZcOVlcavxXMqilLvJtKmYKyZZ1cPH26OAJuIiIgYpBH55jf4yOWcA7RmK9N/4kRt1mNls9G2KDA91nR7M6QUmoKxRvRn8yuXc69K2myvXyIiojbGwiFEfgVJVRsYKJZcB4qzO1bwYJW8Bxo341bL1DurQqTVokCkWAEzyM9uet6eegqYnnZ+PhudUmj1YnNS+HmXR0fRfelSHQfl09KSTg0t/7004+uXiIiojXEmjcivIKlq5b3STCXvrdm5RsxS1Cv1ztSiYGys+DP39+svP7NiS0vA1JT5+Wx0SqG9F5tB3O/axkZYWCj2y7Ov6XN7/RIREVGkGKQR+TE6Grx/mP0k1jS7Mz9vbixd60Bt587a7t/LwkLxZ15Y0F/lP3/QWbH5+camFCaT3m0IxsebO0gDdBDsZ01fo2ctiYiI2hSDNCIvo6P6pDUM6yTWNLuzdav3LFutnDhR2/1XY2kJeOABPZMThFLA0FDj1qRduOC9TTsFNqbXNdevERERVYVBGpGXw4fDP9Y6iXWa3bHK9LvNstVS0JnBert8WRezaCV+Ui0bnY4ZFVObCasnnX0mrllaMxAREbUIBmlEXqoJFKyUwnRaB3uplC4skUoVy/S7zbLVUjxe2/13osVF72BkYgK5NWvqM55aEtFr1cpny5x60q2s6NvD4KwcERF1IFZ3JPISj4cP1Owphem0c0GJiYnSynlAfZpht9osVStYWPCuephO4+vPPYc3zsw0/2ymm8uX9RdQWu3RtH4tTK86VpUkIqIOxZk0Ii/WSWEYflIW3WbZaimVqu3+O5WP9YTnBgeBuTmdDhh1Q/FGsdYRugk6C9ao9ZpEREQNxiCN2lNUKVKZTHUFNpp5/dHEBJBINHoU7SnIesJaNBRvFGtmzSRocBXVek2mTBIRUYthkEbtJ6qS9vb9hOE3ZbFRJfgBYOPG2h+jEynlLxjIZNpnJs0PP8FVJgNs2KCfF1MAG6TFQiP/voiIiEJikEbtJ6oUKaf9+BUkZbERKV3WiWuYdULkj59gYHy8vWbSvPT1Ff9tn92ympmL6BYKi4vu+7l8WbfGKN+PU2DMlEkiImpBDNKo/USVIhW2BL5Ser2R3zVljSjBX00ASv55BQPt1DMtiPLZLauZeRBTUzpQc5olGxwEurp00GeaCc9mo099ZFolERFFhEEatZ+oStqHWU8WphhHI0rwt3JVwWZlSlt0C8Saec1iLVjNvqO6SDA15TxLNjvrr3pptamP5bOB73lPacC4ezcDNSIiCoVBGrUft8bR1e7Hz2OCimq8fnXaOqh6safy2bkFYk6/+1gbvy1bz1EzXSQIm/roNBt4/XrpNsvL4fvDERFRR4vsbEBE4iLyDyLyJ1HtkygUt5L2QdKRrP0kk/6Om0yWpjj6PZbTcXp6/B3Tj/JxPPBAZ62DqpeXXqqslukVbDu9Vh97DNixo7ZjbZSFBWD9+kaPolI2q9MjrXVufvidDVxY0LNsnFEjIqIAorxkOwbguQj3RxReOq3XheXzxfVhTlXedu3SJ1CmQCqd9n9SaaVyAc7HGh7WJ+KmgO3KleK/rabIYSpS2gMypzU7XmXSKZxcDujuDt7vzum1evKk/4sDraZZX3+5nE6fHBz0t32Q9YQLC0x9JCKiQCIJ0kTkRgB3Ang0iv0R+eZntsraZmio8sr3yoo+gbICmKEhHZTZ9+f3ZMye1uZ0ld2avXJaBxNFBTqnwPDQIRYIqafLlysDrrBYebMxZme9Z74ymeBpqcvLrChJRES+RTWT9giADwLIR7Q/aibNWrHMz2zV6Ki+LcgamMuXSyvFmdYalbOntXkFduUBWBQVHt0CQyLyz20m23rf8VOYpFynVvMkIqLAuqrdgYi8E8A5pdQzInKry3Z7AewFgC1btuDUqVPVHprqYPPJk3jDww8jfu2aviGbRe6Xfxlff+45nPObFlSlxcVFx9fLW9//fqx1ma1SQ0MAgKpKZCwtYbmrC/E1a4rPgYNcIoG/vuEGoDDOt27ejLVnz7ruWs3P4y89tr+6eTOe9vm38vb5+ep+Vqra8saN+Bsfvy/Ta9rupzduRPelS9EMjIJbWsLV978fT99wQ8nNju87PgX5e241fl7TRK2Er2lqOKVUVV8AfhvAdwDMAfgegCUAM26PufnmmxW1iFRKKR36lH6lUnUbwpe+9CXnO0Scxxb1l4hSMzPm5wJQKpHQ21hmZpTq7XXfr/05dNq+t7d0n/ZtUyk9rlSquI3b+PhV+6/ubuffV5DXdPnvOZFo/M/VyV8i0b7v+Hx9tCJfr2miFsLXNNUDgNNKOcdLVac7KqU+pJS6USk1AOA+AH+hlBqqdr/UJBrRaNmvevWY2rq1WNxBKeeCDisrpemL9qp9JtlssZqcU5W/kRG9T3uaqVOKp5WWZSrlT7UXiwFHjlS3Bq1cOg0cPcp2CY3k9B4T9n2nvPorERGRizZuyENGQdaYNaLRsl8TE+FPYGdm/DWeFqksoW6v4mhXHrhagZ3bcaamdKCWyeiAbH5eP7c7dwLT05XB2L59zgVGhoaA++8vvS8WA972Np7k10M+H80JePnfJqB//9QYTu0TwrzvdHcDBw9GMyYiIuoIkQZpSqlTSql3RrlPipjbTIyTejda9mI/iR0bC38COzQELC5W9rWyE9FBUfnJtylA7eurLH8/MOBdtOQTn6j8nUxNOQdji4vm/eTzld/PzvIkvxr799evFL7pb5Ma5+jRytvSaf2+4DdQSyajn2UlIqK2x5m0ThO01LtbY+h6ymR0WeyhoeJJbLUlyhcW9M+UTBb/b/07lQKOHQMmJytnN3burAxc43G9v/JAy09VyXyeZfKbUXc3cMstwPnzeua1u9u8bRSBnOlvkxpndhZ405sqb5+c1O8P8bj3Ps6fZ4BGRESBMUjrNGHWmDk1262jzSdP6hmFWvSNWl7WfdHyeX0ydf68dwPs6Wm9XswKXJPJcOW4qbnZ+1qNj+vvncRi0aSyNcM6T6r07LPOmQbptH4vcNOuDcmJiKjmGKR1mmZeY2bwukcfre2MgtvJsWl249Ch6Gb0qHlZM6Fur5FXvjKaCxdN/DfY8cbGwj3u3e+OdhxERNQxGKR1Gqc1ZiL6ZLSZGlXbrDl3rrYHcDo5tlIcTemKXOfVGax0NrcAylRIJiinv01qDgsLxUqsFmuW3c3UFNDVVflYIiIiDwzSOlFPT+n3VsDhVUSkllwqTl7bvDn8fmMeL3F7ERRrDCLA8LC/9WTU3qw0VreKflHNgFnrP5ki15ymporvS5mMTnn2M8OfyxWruBIREfnEIK2TZDLArl3u6XlWOfd6zqp5VJz85p494fddXvGwnPXzrl+vnxsrMONMGQHF9gmmin7VVjotvzjx1FPAlSvh90e1NTZWfL8Kug718OHajImIiNoSg7ROMjammy77kc0Cu3fXLlCzn5w6XZF2qzhZC5cv+39uqDOUB2BWRb8IKp1uPnmyslppNqvXOrKiY/NaWPA/g1aOxYWIiCiArkYPgOooaIGL5WUd2EVdzdG6Em2d6JhOXrJZIBbDj0Z79M4Vi3nPLHayWEwXAblwQacwTkxUvvbT6er/HjIZvOHhh4Fr1yrv4wxu8wsbbPkp109ERFTAII3c1aJyoVPFRBOl4LNlLHlhgOauXs/P+DjiTgEatTc2JiciogCY7thJwhYkMBT0CI39oBrDVPiCihYWiqmHtUr3ZUGazrN/v06XJSIi8olBWic5eBDo7g7+OENBjxIu1RkrmKrhxeMMJGqJqXTBWOm+UbfFqAwAACAASURBVPOqOErtI5EAZmYYoBERUWA8W+gk6TRw5Eh1ayOcCnp4VGes4NQPqrcXmJ5mSh41l1qk+/I13r5isdLCMkePRr+ml4iIOgKDtE6TTutgyKtprltqZHm6otMaM7fqjFY/KFOVPPaJomZi9c7r6tL/rybtl72y2ls+D8zNFf/PAI1aWOZMBgOPDCD2UAwDjwwgc6YBPVSJOhiDtE5UHiQlk/rLCphmZoDz54s9osqVpyua1pi5rT1Lp80nM2HTMolqwVpDZlX1C9P0PZPRJfenpqIfHzWPeLx+/SWJaihzJoO9n9+L7MUsFBSyF7PY+/m9DNTqjIFyZ2OQ1qnsQdL58/qrPGAypSWWN+81rTEz3e5nbEeO6AbTRM0oSB+/TAZ4z3tqkzpJzSWXCx7AEzWh8dlxLK2UZsgsrSxhfLaO/Us7HANlYpDWifwW+fBKS7T4DeaCSKeBK1fCP56o1uwzxW5/U2NjwPXr9R4dNUqQAJ6oSc1fdM6EMd1ejXrMFrXKjJR9nCOfHWGg3OEYpHUapyIfQ0M6FcspWHNLS7Rv4yeYCyps01iierBmir0K53AGrfNks9G3LiGqo62bnDNhTLeHVY/ZoiiOUa9A0j7OnHI+B6pFoGwfQysEs52CQVqnMTWSXlioLk3HTzAXVDVVKDsR2xfUj0hxpthUOKcW5fupNYiUBu27dukLYQzaqEaiPrme2DGB3kRphkxvohcTO6rIkHFQj7TKao9Rr7RDp3E6iTpQtjC9svkwSOs0bsU8mi1NZ+/eRo+gdYgAt9/e6FF0DqWKFyJMf1MLC7qaI6uVdhaRyp6EKyuljdK5bo0iVIuT6/S2NA7fdRipTSkIBMmeJHq6ejB8fDjSGZZ6pFVWe4x6rc/zM55aBMoWrkNsPgzSOo1XMQ+3IK7eJieB/fuRZ/Nfb0oBs7ONHkXnsFc+dfubmppiumOn8dM0vtkuiFFLq9XJdXpbGnMPzuHYvcdw5foVLFxZiHyGpR5pldUeo17r80zjiUscAkFqUwqH7zqM9LbatPao5zpE8odnv53GqciHXdiKjLUyOYm/mp31d+JDVA+JRGlRnGoK5FDnaqYLYtRy7OmN2YtZx22iOrk2BYEjnx2paVpl0BRO0/bVpm7Wa32eaZzT75pG/kAecw/O1SxAA+r3c5J/DNI6jVXkwykFq9qKjLXEJsDAmjWNHgEBlWv/0mmmNFJwzXZBjFpGeXqjSVQn16ZgL6dykadVWrNFACpSOHd9bhf6P97vGLS5pXy6HcNPEFhtkGcKHstvB+A4zloGZnb1WodI/olqwAzF9u3b1enTp+t+XCqTyeiUm/l5fcIwMRFNwY+IPfvhD+ONH/sYZ9NiMV2YhRovldIFciyZDDA8zNco+dPbG00F3CZy6tQp3HrrrY0eRkcYeGTAOHtm6U30RnaC73W81KYU5h6cq/o4QY4JlP6Mpu1NY7OCOvsMYflzZn9NZ85kMD47jvmL89i6aSsmdkz4em6djiMQKKjV/5cfH0CoY0Uh7M9J4YnIM0qp7Y73MUgjTw0O5q6+6lVYe/Zs9DuOxYDbbgNOndLl/kWA7m7g2rXoj0XtJ5Uq/Zt46im9Bo3ITTIJHDzYVgEawCCtnmIPxYwzaAKJ/OTaKdAoP2b+QLQXEN1+RjsrCDNtbxqbn6Auite0n2DTLtmTxJXrVyqe65jEkFd5pDalGDi1GbcgjemO5M6rB1QdrKlFgAYAPT3AX/91sR+bUsDycm2ORe2lvMT63r3ALbcA+/c3emRUb729+vfuttbXbmFBB/REIZnSGFObUjVZu2SlC8bFuS1OLdYsBS3q4Xc9lZViGPU6PlNKY9D9LVxZcAyG80oHmiyL31kYpHWiTMbcaLX8vrEx5x5QYSqTuR3XhapVdcfLlyuDMqarkR/lr5OlJWBkRP+7q6v+46H6sno4plI6bfGWW/RFH7+mpliCn0JrxNqh9LY0pt81je54d8nt3fHumhzX6Wd0YgVhfp4T+7o1k5jEAgdAbuvhahHAsix+5+DZRKexZsaswMuaBbCU32cStDKZ23HL037K0iuF67CoFeRyTHfsBDt2AC+8oN/DvvMdYGgo3H7Gx9su5ZHqw5ola8TaofIlMrVaMmP9LEPHzX9fiVhiNQjz85z4aRZtFUMBgBtwg6+xmqpfDh0fQrInie54N5Zz3lk6vYle9HT1YOGKd9sWlsXvDFyT1imswMct8Fq3Ts8u+VFeOMHLwIDzsZ0KMNiDOQAKgFQ8kIiohYm0VSEgrklrXX6LRQQtzhEFv2u6kj1JHLzjoGug6nedG6B/pk+95VO+XtNe+03EEti4ZiMWrixUFAuxvrfWmgFwXf9nH1+tnnOqL65Ja0dBUgft68rc+A3QwpTqN828ld8+Pl6RXskAjYjaDkvwUxNwS9Ur14hmx35TKReuLGD3E7tdUxWDpB5mL2Zx39P3+erR5rXflfwK1nevhzqgcOzeYyUl9o/dewzqgFpdR2it/0v2mNu6sCx+52CQ1oqCFvNwCHwCSSb1jJdIcQ1G0DQd0wlJ+e1s8EpE7U6keXtSUkcxpeo5rXlqRLPj9La0a8Bit5xbdl2r5bRuTQyXgQWCs9fOegaupv2WswLZ9LY05h6ccy3wkt6WxvkPnsfMvTNIbUoBwGrRlnr3TqPGYpDWipyCLrdiHtUEPr29ulz03JxOzZmbC7eOYmLCufrZ4mJpcMmry0TU7pQCjh5t9CiIAs2ONarZ8cE7DvoqIgK4z+o5NbXet32fY+BWnr7oVqzDvl+TMIGsFdCpAwrXP3K9ZMaNOgODtFbkN3XQEiTwicWqnzUrl8k4V4kEdDlq+yzgzp3VHSsK69bpLyKiWpmdZYVHarggs2NOQU49ZnXKj2tqBQB4B0PlM1mTd05W/Eym9WVeAeDcg3OYuXemIYEstScWDmlFfotwWByKcRitXw8cOhRd1bFMBti1C1hZcd8uHtczdbFYsW8ZEVE7s96zyyraYmKi5So/snBIa3JqVN2b6G3qlLrMmQx2fW4XVvKl5xXd8W4cuftI1eOutkCK30IsRECNC4eIyGtE5Esi8pyIfE1ExqrdJ3lwSh10K+aRTusZsbj56tOqxcXqmlU79VnzCtAAHZgpxQCNiDrH/HzwNcZEEWrU7Fg10tvSOHrP0ZK1asmeZCQBGlB9WqefdWdEflQ9kyYirwbwaqXU/xaRDQCeAXCPUupZ02M4kxaBoFdeM5lg/XyClti3juF3xo6IqNOlCmtYgmRGNCnOpFE7yZzJ4P1Pvh/nrp3jbBjVlNtMWtXNrJVS3wXw3cK/XxaR5wDcAMAYpFEE0mn/6TBW8BSEV7l+J9VWkSQi6hRW9oPp4lmY92AiikR6Wxo3LNzACw/UUJEWDhGRAQA/AeBvo9wvVSlM8BQL8dIIU0XSTwomEVE7SCYrizKZ3mv53khE1NGqnkmziMh6AP8vgAeVUpcc7t8LYC8AbNmyBadOnYrq0OTh7fPzgRtCq3wefxnwd/TWzZux9uzZyn2JQBzSavOxGKSwBs0+vnxXF6AUYlyfRkRtQAH417vvxgsPPlhy++YPfxg/ms87vj+rXA7XXvUqfHPPHpwbHKzLOKuxuLjIz3VqK3xNU6NFUt1RRBIA/gTAnyql/ofX9lyTVmemapBegr42nNak9fYCIyPA9LT7bJ6IPl4qVSyAMj4OZLNQQOAgk4ioaezfD0xOVt7u5725uxvYsAG4cKGpKz9yTRq1G76mqR5qXd1RAHwSwHN+AjRqAFMjaTfJpPc25awqkuV91iYn9f+7u82PtQLCbLbYlHtuTt8uDNGIqEWZAjTAX4r48rLuJ8nKj0REHSWKNWm3ABgGcLuIfKXw1QQdiWlVOq1ns/zq7gYOHgx/rLk53fNsbq54xfepp/TJhh/lJyIN6OVHRBSJEyeK72XlLUrWrQu+v6Ul3dqEiIjaWhTVHf8/MBut+Z044X/bI0eiT6f5xCeCbb+0BOzbBwwPRzsOIqJ6ymaB3bv1hSp72nc11RsXFnTA14Rpj0REFI1IqztSE/NbeVEk2g/+TAbo79cza0EtLgJK8QoAEbW25WV9oSrKFiVWWjgREbUlBmmdoq/P33Zbt0ZzPCs4GxrSV32JiDpZmAtVbsK0PCEiopYRWQl+agNWc9VqOVV5JCKi6ER1QY2IiJoSZ9I6xYUL3tv09ERzrDDNs+3CNNImIuok2axOT+/vZ7VHIqI2xLPhdlVeRcyU7mgvb7+wEE1552rTcKJOCyIialcLC7owCQM1IqK2wiCtHVnphtlssbfOyy8DiUTpdlYDabulpeoXpDMNh4iofpaXWUiEiKjNMEhrR07phsvLwMaNpY2mTf3Hqp0JC9M8m4iIwstmdeqjCNMgiYjaAIO0dmQKsi5cKG00nUo5b1ftTFg6DRw+XBoQhmnaSkRE/tkr6S4sALt2MVAjImpRDNLakSnIKr/dacYrqgqP6XRpQOhWSCSZrEzF7GLhUSKiqqysMA2SiKhFMUhrR6Z0w8XF0quqTjNehw9H38x6YMCcWplKAefPA0ePlo7jU58CZmaAVAqGRxIR0fr17veznxoRUUvidEW7GB3VAVYupys6Os1EWdUbgWIglk5HG5TZ+emXZpWRTqV0cFk+lnQa1171Kqw9e7Y2YyQiamWLi8DatcDVq873s5ATEVFL4kxaOxgdBaamdIAG6BTD5WXnbaOo3uhXkH5p2SwwMuK4fuKbe/awEAkRkcnVq879JROJaNLXiajpZM5kMPDIAGIPxTDwyAAyZ7j+tN0wSGsHhw8H274e6S+ZjA68gsjlgAceqLj53OCgDuCIiMiZUnp9ryWZ1GnktcqUIKKGyZzJYO/n9yJ7MQsFhezFLPZ+fq8xUGNA15oYpLUDawbNr1qnv1hpjmFcvux8+4kT4cdDRNTulNLre5XSXwcP6myGWEyvC2aVR6K2MT47jqWV0kylpZUljM9WZkr5DegYyDUfBmntIB73v21U1RvdBElz9IuL34mI3FmBmHWhLJvVAVs2q79noEbUFuYvOp8TOd3uJ6ALOjNH9cEgrR34nbXyU73RqsZYzdVXt4Bqxw73xzqtqwC4+J2IyMuuXbqJ9dBQ5YWyeq5Hpo7QTDMvzTCWeo5h6ybncyKn2/0EdEFm5qh+GKS1g8lJYP9+921M1RPtorr6agqoUing5Ek9VhHnbRzWpAEwtxUgIiJtZaW0oXU5ZiRQRJpp5qUZxlLvMUzsmEBvovScqDfRi4kdlZlSfT19jvuwB3RBZuaofhiktYvJSXPgA/gLuJzSFMNcffVqkj05qStQ7t9fTNWMx/X3k5PO+7R6uhERUTjMSKCINNPMSzOMpd5jSG9L4/Bdh5HalIJAkNqUwuG7DiO9rfRCfOZMBpeuXap4fHe8uySg8xPIUf0xSGsnXh/AXgGX6Spr0KuvfptkT04C16/rWbvr180Bmn2/qVSwsRARUX3WI1PHqGbmJeq0wGaYBQo7hmqei/S2NOYenEP+QB4TOyYwPjuO2EMx9H+8H/0f74c8JBg6PoSV/ErFYzd0b1gN6DJnMnh5+eWKbRKxhOPMHNUPg7R24icl0C3gMgV5Ya6+ptPA3JyeMZubi64MNE8yiIiC8bMemSiAIGui7GqRFmg6Zl9PX8PXiMUk5loWP4rnInMmg12f27W6n4UrC1i44pL2DODClQur/973J/uwnKvsrbuma03FzBzVF4O0duInJbDPeUobgHeaYjPgSQYRUSkR3Retu7v09t5eYGYm2gtl1FJqVcwiyJooawzWzE7UaYE7X78TgtLlHt3xbly6dqmha8QAIKdyxuNGlSI59oUxx9kyN309fcicyWDDb2/A4vKi4zaLy4sYfGww0H7LZc5kVmf15CFB/8f7WTEyAAZp7SadLm1oWu7SJfO6NL9pikRE1BySSZ2xcP48cOQI379pVS2LWQRZE2WNwU3Y1MTMmQymvzoNBbV6m0CQiCUqApdqg0GngNe6bfj4MHq6eiqCRbfjRpWm6TVr5uTitYvY9bldxgDNMvutWYw+OQogeMA/+uQoho4PlYxv4coCdj+xm4GaT6KU8t4qYtu3b1enT5+u+3E7Rn+/e4WvVEpfWW0Rp06dwq233qq/yWR0eWkiok6XSABHjzZFIFbyPk1NYeCRAcfgKLUphbkH5xo6hnJhx+R3/xaBIH8g72tb+2vaCjbtM1/d8W4opXzNYjkd1zT2uMQx/a5p36mG8pBL0bgIWOPZ/cTukrTI7ng3jtx9xHGcmTMZDB8fLgme7er5Gmx2IvKMUmq7032cSWtHFy6439/KZZjZ54eISFtZ0e+JbFJNDpq5oIadKU3SjyABGlBcOxY0Dc8pNXE5t+w7zdB+XGs2anF5Ed3x7opt3VIknSR7XLKnIpBTOQwdH6pYt7acW8bYF8YcHzM+O24M0AD9uhh9chRdH+2CPCTo+mjX6owdFTFIa0dehT6iLsMcRQNsv1o5wCQiilrYfpbU9sIW96jHGCxxiTumSfqROZNxTC8EdODitEZs/uI8Bh8bxO4ndlek4e363C5jYFRtYHtT300V6acLVxYcC3YAlSmS5amGo0+Orn4PAF2xrqrGF5Yp1dLr+VoTX4Op01PIqRwAHQhOnZ5ioFaGQVo7cqvyaCoE4hVo2e/v79df1r93765sgD06WpvAjX1+iIhKWe1V6nnBjJqK03qhIMU9vPYVdhw7X7/TMVgCdApgTuUwPjseao2SabZGIDh4x0Ecvusw1nevL7lPQWH2W7OOwdFKfsW4Zq3awPbU3CnH2Tg32YvZ1ZL6u5/YXbK2cOr0VEmwdz1/varxRc3t+YpJDFdzVx3vO/wM++HaMUhrR/YCIECxYbRpIXkmowOr8kDL+oAvv39hQX9Z/14ue7NbWgIOHTLvz8TPCYafNgNERJ3Gep8N+r5LLc9UIASAr+IefvblJ4hyeuz0V6cx8uYRpDZV9ji1AqzsxSyGjw8HnkUxzdYoKAwfH8b47LhnYQy/+3QKeLvj3UjEEr72m1O5wKmZADxn3BqtO1aZrgno58s0y5lX5jWB1swaaSwcQjogyjq8eVgFRkz3B5VMAuvX65TFrVt1wGUFjFYguGS7ytTbCxw+jFM33FC6ID2TAcbG3IujEBF1kngcyDmc4NSpUBQLhzROlAVCqtmXWyGMvTfvxdTpKc/jJ3uSOHjHQV/pj0GLhvhh/znLX9OZMxmMz45j/uI8tm7aujojad3mtgarXcUkhtxHnAOrMAVN4hLH9Y8016xgrbFwCJllMuYAzFr/FdU6sIUF81Xe8fHSAA3Q3485LEpNp3W56ZmZ4mwhEVGnSiScAzSA63g7QBQFQqw0RVPQ42dfpsda6438WLiygOHjw6vFJOQhMaZcmnqThZWIJVYDr8yZDO57+r6SlM/0tjTmHpxD/kB+NZDb9yf7VmcOq2WaeWpmbrNiYQqa7L15bzXDaTsM0jqZNXtlYq3/qtU6MGsdBWA+kVhYwOaTJ53vS6f1FeKZGaZAElHnsppZO+E63rZXbYEQP73MFJRnFb64xH0dz4sV8Fipb9mLWcfeWuW92qqxLrEOR+85ivS2NEafHMXw8WGcvXZ2NW1z6PgQ1n9sPTb89obVipBDx4cCp1O6UVAtGaj1f7y/Yv1i5kwGl65dCrSfHa/dgck7J2sxxJbFIK2TOc1eWewFRmq5DsyaxXM5kXjdo48Wv3Fat2atwYtH8wFBRFQ3+/frIKsa1rrg8vdpU6EoaiteBUK8CoEEKWjhVoWvluuJlnPLGDo+VHLc8vTDaiytLGHo+BBiD8UwdXrKcWbs8srlSIMyJ62YMrlwZaFi/eL47Ljv9gSpTSnM3DuDk/cbLsh3MK5J62SxmE49dDIzU1pgJJPRQd38PNDXp2+7cEEHV4uL1a8PSyaN+1AikHzeed1adzewYYMeS18fcPEicL2z8pmJqIX19gI9PdW/h4oAx44V36fL1/3WGNekNZbTeqn0trRjE2aBQEEhtSmFiR0Trk2H3ViPt44z8tmRuhR+2L99P27ZekvFz0XNIbUp5WuNXm+iN3T7hXbitiaNQVon8yoY4sQerFknAUBl8BShq1u2YO33vhddARMiomYjYr5o5odTYSbAfHEt4gCOQVpz8iqu0ZvoRU9Xj2O/q9SmlGdhjt5EL0bePILpr07XLWCKSxw3brwx8qIhZObntWARCLZu2uq6vT3A73QsHELOnNIY3dJjTKX6AZ1uaFoTUY3eXnxzzx7971osgI/FajNuIqIglPKX9igCdDk0rn3xxdL35l27SntY2lunZLPA8LDuZ0ltzavghxVYOaVL7nz9Ts/9L60s4fAzh10DtKjXWeVUzvXncir3T9WZ2DHhuxCINZPr9JqauXcG6oDC3INzvgO0avr2tbpIgjQReYeIfF1EXhCRX49in1QH9n5qIuY+apaxMecKjEND+uvFF/Vt1a4Ni8dLxnNucFDfHvUC+N5e4LHHdKVIVokkokZTSl80Sjj0Xtq/X9+fzwO/8iuVAV2+rMraykplD8vyY01NAf39bH7dxvys1bpw5UJJAY5kTxIC8V2R0ZTiKBCoAwrH7j0WeeDU19PneLtVQn/m3hl0x517eFFwez+/F+9+07s9+8JZayHLi7oke5Lo6erB8PHhQIGWn7597RzEVR2kiUgcwO8BuAPAGwH8ooi8sdr9Up1YFRLzef1/U4CWyXivmbBOEkyloP3K5XRANj8PjI8Xqzv6LWDi52p0MlkakHJxPRE1g4UFHWCV+8xndCAlooOrqJYq2GfX2Py6rWTOZHwVulBQGJ8dx019NwHQhSAur1z2fRxTVUcrkLJK16sDKtJgza1YSnpbGhu6N0R2rE63tLKEE8+fwNF7jpY0R9+/fb+xWbr1ez927zFcuX7FscCIF6eiNksrSxif1ZXBq2m+3gqqXpMmIm8D8JtKqZ8rfP8hAFBK/bbpMVyT1oLquR6sbG1Gbs0axD/5SR1QlRcwuXSp9ISmtxd429uA2Vn3YxQaZZcEpevXA5f9fzAREbWdkM2vuSatuTgVDKkFa03aJ//hk1jOlc7cxhDDY/c+VpLWFqbBscnMvTOOxVJWj/9QrCWrJTYrgSB/wNwXzaSaBuluv0N1QLk2UM+rvOProtnUtHCIiPw8gHcopfYUvh8G8FNKqV8t224vgL0AsGXLlpsff/zxqo5L9fX222+H1KHIjAIcs9evbtmCpx1eM5tPnsTrHn0Ua86dw7XNm/HNPXvwukcfxdqzZ30dS8Vi+Le77sILDz6In777bnRfCtbXg4ionSgAz42PF9PMPWw+eRI3/e7vIlF471zZuBEvvPe9vh9P4Z08exKPfutRnLt2DpvXbMae1+7B4Bb9vN/39H04e837c7AaMcTwoR/5EAa3DOKOv7oDV9XVim02xjfiiZ95AgDwyDcewRPffSKy49/96rvx4A8/WHG79bzU+ufvRFvWbCl5nflx+1/e7hhoCQR/8fa/cH2s2+t4Y9dGXLrufc62JrYGH/jhDwQacz3ddtttNQ3SfgHAz5UFaf9eKfVe02M4k9aC6jGTlkq5HyOV8lda2q21gMn+/cChQ9GlEBERtbIdO4AXXnB/z81kdHGS8rVv8TgwPV238v+dyGmmzF7S3G0GwirBX41ELLHa/BlwnyFL9iQdq0dGobxKoNcMYne8u2LGj4IJWjq/mpm0zJlM6BYRQY/VKLWu7vgdAK+xfX8jgH+LYL+dzalpcyOPXauG1rGY7smmlD6GqeiISGVVSdNzEqbAyOHD0RcmISJqVbOz3u+54+POxUlyOV1oimrGa62OqWBIalMK+QP5qteGdce7MT47vlqswU2tAjQAFWuQ3BpzpzalcOTuIzUbS6ewv8788Gq27ia9LR1JymqrtmuIIkj7ewCvF5HXikg3gPsA/K8I9tu5TKXu6xGoOR17eFhXb+zpqU25emut2d69jkVHFFA5w7W0pE8QnIQJKHM53ZSbiIgqWZV8RYoX79zaolTbnDsMvxc3G3kRNCKmEvTW7V4nxk73B3F55XJJsYZGsgcNpudFIJjYMYGxL/DiQRRMz7NTpcXySo/lBUa89mMqTBNEFPtohEiaWYvITgCPAIgDOKKUcg2Pme7oIUyT6Vof25JIANevR5sWqJT5uPE4VC5n7rIyM+OcUmMVGGHzayKi6PX26s8CtzL/MzPFQk81aKBdwrrQZ28T41Qgyu92Tc5PClnmTGa1sIZVafHClQurxRQAYOj4UN3GXGtuDZejSPGkIqf0wdEnR3Ho9KGS5zloaiSgX7e7n9gdeVqqOtCcv/+aFg4Jg0GaB9OaKpHKXjj1OnYtj/ea15iDKRFc3bzZXAjE68N1wwbOkBER1du6dfqzpF7BkN+Lm428CBohrzVpfrcdnx1v2EyYQNCb6A1U7t9tXwzCtP3b9wOA7z53YdnXA7qtHQu6Hqz/4/2Rp8h28po0ipppbVQ91kw1Yl2W22zX1q345p495vRFt7RHgAEaEVEjXL5cGqAB3u/X1TClXpbf7ne7Jhckhcxt/Vq1aY/V2Ld9X80DtFZNcwsrtSmFyTsnMXnnZM1/dvt6wPHZcePvwJQaaeIWoDm9VtfG17rurzve7Wv9WzNikNaMnNZU9fbWp+FyrQqElIvH9ZVWt5nBws98bnBQX301MX24jo5WN0YiIopWNlubdWB9fc63l194bORF0IhZzYLzB/KYe3DOmFLmtn6tPNirZ1DzyX/4ZOjH2oNTtxm0nKpc596sdrx2R9UBc/ZidnUt2N6b90Y0MjMr2HcLxExFbOysNWheffRG3jxS8rufuXcGVz58Beu71xsfs6F7Q1P3SXPDIK0ZpdM6KEmldIpjKlW/fHn7sQF9/CjF4zoF5vr1yqusduU/czpdHFM504erW2BHRESNEXUxrEwGcOpxCByPwAAAIABJREFU2d1deXGzkRdBG8R0kmzdbg/28qrGSypswq45SvYkS4LTaitVNgOB4OT9J3H4rsNI9lRXoC17MYtdn9uFz3ztM4Ee1x3vDnU8q5m4E6tgixsrHddP2u2J5084Xpg49M5DxsdcuHLBc7/NikFas0qndX58Pq//X88FzdaxlQKOHSsGi7EIXi65XPGD2RRcWWsDClUf33rfffrYi4u6cIldIqFvj8WA9et1ECgCdHU5VookIqImEGXq4/g4sLJSefuGDZWfnY28CNogO1+/s+I2UwqYn1kPQJ98N0JXrAsH7zhYclsjUzajYg+Yz3/wPGbunakqWFvJrwRa12W1JwhzzK2btmLn63dWvCYEgn3b95XMYjlVf3Rrm1DONGOX3pY2jt3va7oZMUgjd/Zg8bHHzH3MgrCuoHpd0cxkgF27dNEQpXRJ53xetwEQKf5/YUHff/lyMX2SARoRUXOLah2YaT8LC6Wl9kdH9f+Hh/X9x47V/yJonWXOZBzTCq/nrjtu7yfgiarXmpOYuJ+WOgWH9pRNv3oTvdjx2h2+t5fCf7Vg6hn20tWXanI8J9as1ME7DgYKeGOIYefrd2L6q9MlaadWgDZ55+TqbfYZM6t1w/Dx4UCFa9wCLqex++3H1qwYpJF/6TQwPV3aKy2ZDN47zbqC6nRFc2RE3xeL6Q/S8qujVvCVz+uZM7fyz0RE1LxM68iCcltPZu/5OTXVmP6jdVQ+UzH2hTHHtMI88o4NicsDnvLAxKvXWjWBTG+iF7cN3Oa6zUp+xTjuuQfnfB9/aWUJL1x4wfeM1dZNW2syI+NU8MUKZuq1ns6+DrF8jaKXPPL4zNc+UzETpqBw4vkTJbc5zZgFqcjplToZph9bs2MJfqpeJqObnAbh1E7AqX+NiVL1bxdARETRSSSAo0f1v6vppzY6qgOwMFqs9L4bp1L7bgSC/AH3NWj2XmtWf7XygGLsC2O+Uut6E70lY0vEEti4ZuNq7zZrRsZr/G7jNvWP89qPW9l3q13BU/NPVfQBq4a9hL2d358hLvHIAjlTD7HRJ0erKuVv32/soVjo585pZq5duJXg76r3YKgNpdPA2JhOLfHL6crn+Li/AA0oFiAhIqLWtLICPPBAaT81a4YL8B+onTjhvY1Ji5XedxNkbQ/gb61OelvacybiyvUrnvuxZqus8SV7kjh4x8GSfQ88MuBr/G7jntgx4bsRstXgG3AvLjHy5hEAqEjpq5ZVwh7A6vOQOZPxHWTmVC6S/nBuFT0n75zENxa+gdlvzVa9362btrr+bHGJI6/yqwH7iedPGC8OdAoGaRSNgwf9z4IBwPnzeubM/iEc5MOy1k29iYio9i479Mmyp8T7UU2g1YKl902C9KNKxBKRrNXxExh2x7tx6dolrOSLyxecAjs/4/ezxihIhphXjy9AB2dOKX2Ang1bXF4M3XzZKmFvNYS2gjY/UptSWJdYh2fPPxvq2Bav2bgXLrwQyX4ndkwYG14DQF7lPWd2Ow3XpFE0rPVlfitAXr5cuR6gjT4siYioCkECr7CfHYlEW5XeN80wJXuSJeuukj1JHL3naCQzE26BlbUuaEP3hpIADSgGJ3am8ccl7nuN0fjseMWxTBauLGD3E7s9Z66WVpaMQVj2YjZ0gGaxnsMgM6FWsPr1ha9XdWzAu+G32++4N9FrXNNXXsglvS2Nfdv3Gfdln9kkjUFaK8hkSitUNfNC564Ak7PlJZijaKQdRfVJIiJqrCCBV9hAa+PGtqrs6FTIozfRi4N3HMT5D56HOqCgDiic/+D5yFLHTIGVVQFy7sE5Yyph+cm/afzT75p2bdhtL5YSpFJgTGKhe7UF5RbMWM+h35nQZE9yNViNYk2a1z7cgufDdx0OVFVx8s5JrEusCz/YDsMgrdlZxTRaoSLV+Hjwaov2q6XWbFw1WHqfiKi1iQQLvNJpYF2IE78Lrdvk1kkjqts59WArv92rmbYlzPjLy7r7lYglAjXuXpdYF7gXW7InWfJzeAUzfmYSZ+6dKQmyvWbB/PBqXeAWPFtrFoP83kyzha3cdLpWWN2x0TIZ96pWAwM6MCvXjBWpwlRbdPo5pDFNMomIqEkE/SwJ8/mTTBbXR1dTXbKDmSoRpjalMPfgHADnqpNWxcRqA8gg1Rztkj3JQGmKVqETq9Kln4DQqWKiW7XMMM+Tn+qLVhXIZE8SLy+/XDJ76Pf34FXlMwg/r5lO4lbdkTNpjeRnlsyUl2/d3kypkGHWBWSzOijr7y+OPRV9g0wiImoho6P+t81k/K+Hdnpsq2SrNCFTip799lrO8HmtiTO5cOWCr/5o9u2tXmx+Gnmb7rfvozx9M8zzNHnnJPZv318xo2bNuqkDCtc/cn01zfXI3UdC/R7cxh2UaWaulZtO1wpn0hrJzyyZ2zYTE5UVFXt7dcpgva4C2q9A9vUBL78cvsG0vWfO7t1sVE1EnSse1+nbIp3bbmT/fmDSoy9SkP6aTlKp1slWaUKNnhXxOr7b/RM7JrDrc7t8FRqx9jf65CgOP3PYdR1XVLOE7SzKmblWx5m0ZuU1SwY4F9Po7dW3O/UVKy/GUUvlVyAXFqo7mVhZKY69U09KiIgAYHoamJnp7PdCP2uUg/TXLCfiHKABbdU/rZYaPSvidXy3+9Pb0jh6z9GSmaX92/cbtx98bBBTp6ccAzRrJiu1KYW33fg2jHx2BPKQoOujXRh9MsCscIuxF20ZeGQAmTP+ZqCjnJlrZ5xJayS/681M+fJua7fq8Xs1jd+6AhyGiA5CnXrnEBF1imQSuHRJX7zqZF6fZW5r0axZMrfZSNPnFWfSfGv0rIjX8YOOz2l7ABg6PuS4fVziuP6R6wDMa8T2b9+PyTs9ZoVbTOZMpqJxeHe8G0fuPsKgKwC3mTQGaY3klKYRJF2xq8v5wyUeB65fj26cJm5BYm9v+KubRERE8bieUbRfpNy5Ezhxovj94qLO4ihXHmS5fV4lEqXBcL2XDVBTOnXqFG699VYA3gVKZu6dwfjsuHEbeyDXLvo/3u9YfCXZk8T5D55vwIhaE9Mdm5VVcj6V0h8gqVSwDwbTbFUty9BbhUrcPvCsn4MFQIiIKKxcDhgaKi3qMTVV+v2lS0B3d+Vjb7pJ/9/6zHIjomcuw3wOU0fw6mE2fHzYNYiLop9ZszFVx1y4srCa9hg2HZI0BmmNlk7rq335vP5/kA8GUxAURXDkVDXSvgbNxOpvY/1cSf/Vk4iIiAJZWXEuMjU7CwwOArt2uX9mAfrxCwssv09Gph5mFq+S/GH6mTkFOKNPjqLro12B17uFDZasx1nHk4fE1+P3fn4vRp8cxe4ndq/2sMtezGL3E7sZqAXAdMdW4bQuDahNdUdTGmZPj3NaSTnrNZXJ6KugJsmkbibayQvjiYioeYgA+/Z5V5WktvfhP/wwZr47g/mL8+hN9OLySvi18m5r0uwVI+MSx96b9wIADp0+VBL8dcW6cD1vTpm0Hlt+nLB96pweV368MDOETIcsxTVprc5t7RoQfRNOU0EQP+zr4dz2IwIcO6bHHvZYREREUbM+nzij1vScAhwrSCkvAHJT3004NXfKcdtymTMZ/PLnfhnX8teqGp/Tcezjqjb4c1IeEAZtk2CNL0yTcL+cGn13KgZprc5vFciouFXL8sN6rNt+rP43XrNtRERE9ea3yjI1jKmS4rrEOlxeuQyBeKYhmma4vAqF+CWQkoqSo0+OVsyQRa28SEnsoZjj8QSC/IH86veZMxmMfWHMuNYsSgzSilg4pNWZZppqNQO11T332pV9PZxpP8lkMZUknQbe+MbwxyMiInLiVFDEL3uftPKeoNms/j4TzdqaVi2u0OhxH37GuY+eNTPlJxA6dPqQ4+1ehUL8stZiDR0fgjwkmDo9VdMADSgWKbF+P6bjWevsMmcy6P94P4aOD9UlQLOOGeW+WvHvxw8Gac0ukzFXUhQpFvQoL/JRDVMDbS9W0RCv/Rw8WHrb178ebpxERNRZEgnvbeJxYMcOYMOG8MexX2R0api9tKRvD8lekMGqDGid0O/9/N6mP9G01ivZx20FIvKQYPCxQc/HV3tiHUXFRK8AxotASv7fLN70e29a/f04sRp0W7/HegVnlpHPjkSyH6tXW7sWJ2GQ1uzGx80pg0oBu3dHf4XP1Bog7lGd6PbbS9M//LYYqGXLACIiag+pFHD0qHPV4EQCmJnRn4PT08CXv+yv0JWT3t7SC47zhlkV0+0e7AEOUBkoLK0sYXw2fADodLwoZhrs+xn57IixoAQAzH5r1hioRXViHaZiohfrZ/Sb6qigMHPvDG5/7e2Rj6Uaz55/1vX3c/X6VTw1/xTGZ8ddt6uVagJs++vw/s/eX9JMGwCWc8sY+8JYtUNsClyT1uzCrg+rxXq10VHdo8YkbGVJU1NuIiIioPLzxW2NWDXFrwAd7Nk/xyJeF+4nCChfLxRW2Mp+fvbjh9PaI79NkMsLf+x8/U6ceP7E6vfrEuvw7PlnA42n3Pru9Xj5Qy/XdT0WaW4VL02CvA5bZd0bC4e0IusDKOwHjYjuvRa10VH9QWkKqsJ8aHkFf0RE1LmSSZ0m7/cCYDXFr5w+w9wqLIcoHmIq5FAyDEPlvaCCVvYLuh8v9hNlP4GQtX3YoDCImMTw2LseA4CaH4sqlRc48SPQLGcbBGlMd2xGfppGe6mm+IebyUmdSmISJv1jclJXe/RKpyQios6RTOpZrfPngwVD1Xz+2dMcLX5T9/0Oz2O9k7VeKAqmAhhBC2NUW0gjcyaDXZ/b5Xumqh5peFa6ZKNS/jpdTuUCp+L6fR0mexxSolsQg7Rm5LRIOaidO6MZixO3xdJhPxwnJ3VgSkREnS1scGYJW/xq/Xrz8dJpPcOWz+v/V1F+f2LHBHoTpeOxCk+kNqUCpyK6MQWEfgtjeG3vd13Y+Ow4VvIrrtsIdNGRro921bRHl2Ulv4KRz47U5VhUSSCOxWf6P95vDNb8vG4TsQQO3nHQc7tWwCCtGYVcjFzixAn9/6grPwLu43O6CunGGp8IUx6JiDpRLKazKZTSX2GDM0vY4leXo20qbBzetjQO33UYqU0pCASpTSkcu/cY1AGFuQfnIgvQAOeAMMxMnWk/0++aRmpTyvExqU2pQIU4rBTQKKo2+lXPY1Gpdd3rHGcwF64sGCucOr0O7eISx9F7jkb6N9RIXJPWjKpd9AzoD6ZjxyLNo/ccXzKpP1z9csrzJyKiUrFYbdYYN1rQtWbV8lr/HI/rdP42a1JdXoDDaqwc1X6c1o9ZjaT9NJSmzhKXOPbevNezqbdp3WTmTAZDx4dcHxf2Nd4ILBzSaqIIXqym0hFWpFrltogaMFfcsh5r3R+LsaojEZGb9ev1DE8DPqt9E8HVzZux9tw5/b6/c6d3ZkQtKhD7MToKHDpkfj6juJBZR0ECsKiCNbd9Zy9mGZiRkb1qqdcMq1uFU6/Hhqlg2ig1KxwiIv9dRP5ZRP5RRD4rIq+oZn9tz2/qYXmqRjKpH+OX1eMl4t4uxvFZqSSAe8+2TAbYtat4PwM0IiJ3i4vmtb7JZPGCXCMphacff7y4XmtyUq8pM6UXlvchq6fJST1O0/iqbFJdT04NpU1pYkG2dTueqchDelsacw/OIbUpFShAS8QSWJdY53v7Wkv2JJuuMXU76evpW/23V8ptTGLGgiJeaY/2XoNR9QlshGrXpP05gB9TSv04gG8A+FD1Q2pT9oqNfppO2xcpnz/v7ypqedUp0we7n+Ie9rViXV36//39+qquCDA0pE8e9u3T2w8PAyMjlbN/S0t624EB4IEHgBX3hcNERFTGVAjj4EF9n9TwpNLPvp0CxXQauH5df3bNzERWGTEy6bQ5hTSKdeF14FSV0NQIO8i2TkafHMXw8WHPIC9IFUhr/dDarrW+H1NLvYleXL1+lbOANfTy8surr5n0trRrFcacyq2+1oaPD2P0ydHV++zrOk3mL85HcnGikSJLdxSRdwH4eaWU5ztv06U7ujXFjEpPD3D1auXtflM++vuBBZfStVH2duFaMSKi5mCt9XX7nKpVkCbifYGwsP751A034NZbb63NOGol4ibV9Wbqt+aUJhZk23KZMxkMHx92fLx93ZDbdiZxiTdF8Q6BYN/2fZg6zQJmtRaXOKbfNW1cz2giENz+2ttxau4Uciq3urbtxPMnjL0AAUTSJ7CW6tUnbTeAL0S4v/oIOsMVxuCgc4AG+Ltil8kAly6Z7zeljoTp7ZLJOM+IERFRfcVierYMKGZXHDumvx8eLqbN1yLlMZXyF6Dt29f4WbGwTDOUjUrFDChIef1qSvGPz44bAy9r5szqgxZ0FqoZAjRAV5Y88fyJRg+jI+RUbnU2y5oR89PXTEFh9luzq6+ZnMph6vQUbuq7yVjBNKo+gY3iOZMmIicBvMrhrnGl1BOFbcYBbAdwrzLsUET2AtgLAFu2bLn58ccfr2bckXnrffdh7dmzFbdf3bJF59hH4O233WbMcPZzHNMYFQAVi0HyeVzbsgXf3LMH5wYHQ49z88mTeMPDDyN+7VrofRARUXjWB+jKxo144b3vLXlPd3qPzq1Zg+++4x149Re/WNV7t3XcCz/5kzjzO78DwP2zp3x8i4uLWL9+fejjN8rmkyfxukcfxZpz53Bt8+aqP0fr6eTZk3j4Gw/jWr74e18TW4MP/PAHMLhlMPC2J8+exKPfehTnrp3D5jWb8da+t+LpC0/j7LXK14AlhthqFcc8Wr8CKYue1M+WNVvw+Fsfd3xtBhFDDB/6kQ+VvHb3vHYPBrcM4r6n73N8/VrHbga33XZb7ao7isgIgH0AdiilfE2/NFW6YyzmfLVQJLqSx26pKE4liMvTWvyW46+2KlUUpf+JiCicVMo93d6U9p5K6YqKn/hE9Z9b9s+RTAbYvRtYXq7crrsbOHJkdaynTp2qLt2xHssO2lBU1R2DpJ21KwZo9acOKN999Lz248Tpdd1slR9rVoJfRN4B4H8AeLtS6vt+H9dUQVo9ctK91guUfyhWsx7Mz7hNH4amgDUqvb26oiNn6oiISnm9d2cyughTvcfith7atl1VQVrY9dMUmShOlFuZKUCz1j1xrVptzNw7E3gdY7m4xHH9I9eN99ey9UQUahmkvQBgDQDrHfxppdQ+r8c1VZBWjw+HwUFgdtZ9G2txeLWzWV4zgG4/7/h49DNp8bgejxUMDg83d78fIqJGmJlx/8ypZ6aD/XPE7eKdtV0mg6vvf3+xT1rQWbAWL+DRDkyFRZykNqXaKqBL9iSxcMX5QoRVWEUeYln+Wkj2JLG+e33Vr6dWa2BtV7PCIUqpm5RSr1FKvaXw5RmgNZ0wxTWC2rVLp4a4WVjQAVS1pX+9yuuPjzuXyR8fd15EXY3eXmB6utg7x60tABFRp0omvT9z6lkW3v4+7faevXXr6oW/tWfPhi++Vauenm2qFn2f/BQQAYpV8dxKn7vxUyCi3i5eu2jsjWY9L2F/XnK3cGXBs1+aH61WWt+vKKs7ti57TzIrmIiKNXPllNNfbnwc6Ovz3s7ET1Uqtw9DK2A1NSC1uN0fj5uD3UxG91YjImon1VRXtPqdeanXBa7yz5GJCSCRqNyuu1vfZ7rwNzLiP1CLoqdnLFasdtnGatX3yas5MFCsmOd3+1ZxPX/dcRZxTWxNyc9LtRFm9ismleHL0soSho4PYeCRAYw+OdqyDaztGKTVmtMHmEk2ay7V7yWZ9DcD6PVhmE7r2S+3mb9cTn9oO22zdq0uEV0e7FrBqluvNyKiVhQkDXHHjnCZG1FnOtg5jccKfoaHgY0bgXXritsnk8WiIaYLf7mc/xm1sKXw69FCp8lU25TaxN4cWCBIbUph//b9Jd/biy2kt6Ux8uYRxMXjom4ZU1ohAKxLrDPeV29xieMDP/yB1V5e1T6/5Gx993oMPDIQ6DGJWAJ5ZV7Wk72YxdTpqZZtYG0XWTPrIJpqTVqt1boYh8XvOjq/a/AyGWBszD2oWrcOuHy58vZEAjh6tHR/rBxJRKTfHzduBC5cCL5+y170KarPFad1X0HWanu9t/tdVxamumMHrmX7/9u729i2rvuO479DmrL1kDgT1ShFV7EdGgzrkBdrjKJYB9SuvbVNt6U10CID07oJCtfKXjjAiqKNXgR74TdDu00opjygi+dIwoIBe+qw9MXsxutQoNuyYYVbZMWCTvG6FfEkYbHlJ9ni2Yura1HkfSTvI/n9BIJkkro8Ik8uz/+ec/7/fopSJ2kYskFO753WmzffJOtjiiqqRCrdUDVVtWzrTuKPuXNzsfexFamAdbvUEof0aqiCtCyDk7Q+DHsJNDvbklWwCgBFMDYWbRVFr4mqkvhsiRt4RQ3o2iVZzqZTFiV0CsYvC6M7AG3PZDc56myfWL++nnhWu7BskBVTCZztAKKqVWo6/YnTu/purxcJ/FL15ym1xCGIwG89fxqibrKOuwevl70QnW0hYQiAYeEuG4zCTdwUl98SwaUlaXY2vPSL5B8cxknksb2XuVXxGU6kee7vZy9bgcRJBOK1F8zdK9a5X23t+prWrq+lsuTr4lvB441eAjSz/R/Qznicy9qX50Y+jkzpljwSpKWt2XSWtsRRr+9sRPf6oM36w9BvMFAPyNLU2ZY091MAQFG4e6mazegJRXrJYhiUmfjll8NXLhjjf4EubvDTbOrfv/KV3vaV9aPXvWwFEjcRiNfeMXevmNd+tXZJ7F1zubN0SbLb/wHtNrc2Pftt84GmVp5ciZwx1MqWbm8hQVoW1tejP9bN9LWy4nzILi7u/hBeWpJefDHbDya/wcD8vHfykFqtuy3uMQBgUHUmAol6carXC2x+qyKiBH1Bz9lD8HPpyJH0y9l0yqKETsp6SQTiDk5bT7e08uTKnWVgYbNbUR+TtgpDT8Tk9tvOWecn/vaJwGQ0fscpiz15N2AozMxE2zvQaHTvD2s2/T9w4m6y7kdQO9oTjNTrTvDm9dhmMzwZCQCUkVcxavff7rl6clK6cmV3SZY0LrCFfeaEPWdnu6N+xgR9TqQlj+dMkN+gsZfB5Mz+mdBkClHroYVZvx7j4nObkcqINlsRShJh6DT2N7SxueEZdM3sn+nah+ZmcYwjqf6fFS5nZCHK1VRr49Vo87qCmke9mGZTWl112m+t83OJPzABILagYtTt5+rVVSd1fdozP16fOe7S+ajPmWb9UNzhN2jsZTnhQ/c/FLinq73OWb96HezetrcTef48FKlEwKBZOrqklSdXNP+xed89l2HLecMk2f+zQpCWhbAi0f0UQnWVpV5MnKWfAFB0UYtRu7IIfryWAS4uxr8YiNSdOnxKI9XubQOXb16OleRg+cKyznz/TNeervHauGeds34sX1jWxuZGT79b5oyPg1xuIE8TIxO76u/57bnsZXa5PlpPvP9niRT8WYpTeyaustSLKVK9tGrVKbgKAF7cc4TfuaJScfYIE/To/PnzOnjwYN7NyEYvNd0CTP3elOcSrzh1ncJS8ydlGOqj+XEzCcatz4Vg9dG6Vr+0Gvq4sLIP/Rw7T6TgL4o0NznHSZmcpyJleSRAAxBka8s5Xx0/7l1KZQ/buodOCqtW/PZ3xZk5SHJvWxC/JWf10bqqxme10ABwl8p5lUBAf6Lsb+x19nbt+lrp0u63I0jLWlpLXcpSL6Y9UM3Svn3ZPh+AcqjVvLPUuq5dc1Lae5VS2dzsrcYZymturrtwd6+17rb57e+Ks+8riWNE4Rf0rV9fL/VSxjDuUrle6nMhWFgfdWdv42RxbFe2tPvtCNIGRZnqxbiBapaB2o0b2T0XgGKp13dWL8zO7l7NcPr0TjIPPxcv+u+nLdpqBaQrhVUrQQWqszxGFEHBYNEz541URlQx8Ye9jf2NXXuZ3BII9mlLsOYhzoxqlD4aljBkrDam2QOzvveXLe1+O4K0QVHGejHveU/eLQAwDFZXd1YvLCx0r2YIu3A0M1Oe1QpIVwr9IChZQpbHiCIoGCz6UsA91T069K5DsX4nLIgowt88Xhv3TD7j99iJkYlU23PPvnsiBWpVU43UR4OCLLefL3x8wbeoddEvHgQhSBskRUyZ7FcWYHlZOncuz5YBGAZxZuyDViSUabUC0pNSP/ArUJ31MaI8h18w6N7nN1juR320rqWjS1o6urTr+OO18TsZ/CZGJgJLEFy7dU3nV85Hej4jo+m906FBhPs3Z6Gxv6HZA7O7Xvulo0vaeGpDLzz8wp3b66N11Srde2gPv/uwNp7a0LO//myqgeX69XWd+eSZwOeoVWo688kzkfqoX5DlJsVxjxGUvr+s2PWM9HRms3Q3WEvs4wCQvriD5yhFnBPM6ocS6rXQ9wBxA7Kg+5YvLOvkt07e2Uc0XhvXvj37tH59XZOjk1q/vt5VLsBLY39Dpw6f6lpuGKbyuxXP42/Z8IRh7uD//PnzOvjAwdDHS05QF+Xv6UWtUtPpT5wODRbb71++sKy5c3O6+NZFzeyf2fUaut+P/eWxSK+Hl5HqiGqVmq7eutp138z+mTvPMXduTm+89YYqpnJnz2J9tK75j81Hvohw6vCproyiXsFX+3N6/d1lRAr+tCWcqrdU/NLt1+vSWm8bQAEglDHxzrfDfJ5OyFCl4EffOoO4TmO1sb6Wa/qla6+aamBg0v68Uft0L6nhoxqvjeu533gu8UAj7PWPoj5a1/Xb17uCpzSW2QYFnWVHCv68LC9Ljz22O1Xvo486A4g9e6Qnnsi7heny20hNgAYgLY1GvCXffinVn3jCe6k2gL41H2hq9Uursk9b2aetlo4uJbqfzm/v3PEHj3fd7i6R7PV500pMUR+ta+OpjVQCnn6yJbrWr69nsg9SymYpbxGx3DFNX/iCdOuW931bW9Izzzg/Lyxk16YszcwUp3A1UHYjI07KdwSLsryxfeasUuk4L6WIAAAQQklEQVSumXjt2s75Wdq9VJsZNiBxQUsoez2e5L307YMzH0x0VmZm/0zsmTQjo8Wji2o+0PRdmhmlflgv/LIlVk1VLduKvGzTXdY4LAFTHphJS8vysnS1e61ul+ee23n8oF21LVLhaqDsbt2SlpbybkWx1evBQdTysjQ15axocGfOoha177MWFoBs+c2+JD0r00uGx/ZAKKsady6/mb+Wban1dCtSWQEjU+qEHGVBkJaWqB/mrZb/cpuyB2qdhaur0WtnAOgwM8MsTpi1NScI8zp3uufZfpZbUxMNQIdeC1wf/5vjWr6wnFmNO1dYUBgWdBoZnThwghm0DBCkpSXOh/mjj+5kQHQNylXbZnNnRi3qFWsAu9VqyaR6r9WcZZODbG1Nevzx7kDt5Mnu82xc1EQD4MGdnYvj2q1rmjs3l1mNO1dYUNjZnvpo/U6Zg8b+hhaPLmrh4wO6Tadg2JOWliT2Yw3KVdu5uf4HR8Awu3XLCTIkaXw82lLqTsZIp087P8/NOecnY5zZ+0GzuSkdO+b83Gw6AVu/CYuoiQYgRH20Hishh7v0MMu9XVFS1bPXrBgI0tJy6pT0uc9Jt2/3foxBuWpL8hCgf2trznK9Y8ecvaytVrzfn5yUPvMZ7xTzU1ODl3V1ayu5uoz1ujQ/z3JTAIlKa99ZGIKwcmC5Y5qM6f13+7lqW6QkJINeZgDI0rVr0ssvSy++uLPXM6q1Nf89r+vpZBHLnbtsPGhVwvi4tG+f933VqpOsZXWVAA1AqDgZGdPcd4bBQJCWlrk5//T7UTz/fG+DgqIlIXn++XyeFxhUb7zhzIhF5bUHrXPP66DM2ntxC1T7mZqSbt70vm9ry3mt877YBaAU/GbGGvsbideCw+AjSEtLP/vJZmd7v2rrtf8rzyQkJAsBkudegAnizgL5XSxqP0c99FBybSsad3mnn7AgrggXuwCUQlBSjmEtyIzeEaSlpdcr07Oz/RW39gsO80pCQtp9IB/unqzJSe/7289RL7+cTZuy5i4bbzadfWVe3CAuLOvloGTcBZCarDM1YrARpKXl1Kn4e9Iajf4CNMk/OMxrOZO7cR9A9txZ9c6i8p17Xgclk2y97pxHjXG+ty8bn5/3fx2aTemuu8KPPyivE4DUMGOGpBCkpWF52bniGie1dVLpnd2aZGkcuxcLC87sIIB8rK/vFJX3Cl6k8u1Jm5jovm1szAnEVlaczJcrK7v/xmYz+HWIkjylbK8TAKC0CNKS1p64I4gxzlVfv0FTr8IGInlYWIifiQ5AMmZmnP///YIXyfviTlFVq9KVK85+u7jnuaDXISwAo04aACBDBGlJ8yvcXGl7qet1aXHRSevsN2jqR9iALA+DnJgAKKpaLXpgMTqabluS4iYjSvo85xWoukvWi3CxCwAwVBIJ0owxXzTGWGPMVBLHKzW/PQut1s5VX3epTpHqmaVtUBMTDIt+av4hP7duSd/9bvBj3Nn/sGLWWfSBKM/hlwCkX16rEBYXnWXrRbnYBQAYGn0HacaYd0r6VUnsqJb8l8wYs7t22eOPS489Vpx6Zmljw/0OY8q1T29iwrnIEGePJYrj2WeDzyt+s/+dZmbSX7acZR/zukhWxFUIAIChlMRM2h9I+pIkRnCS/5KZzsHH5mZ3/aJBTvHMhvsdlYr0zDPBj2k0nEDOa9agVgtOF570jMfGxs5gNg5m34rB2uDzSpQLKO5+LL/ERLOzOzNQ9XrwbFe97n2MqKIk+AjTvnd4GC6SAQBKp68gzRjzm5L+21r7/YTaU35eS2biXB0e1BmnMiUmSFtYge9Gw7mKv7Dg7FvsTJBw+rT0wgveA+GREenEiWTb2z4LHNXYWPLtQO+CEhn5XUCpVruTcvglJlpY2JmBWl11vvyCdL9sk1Fn6ZK44OM1ezjIF8kAAKVjbMjAyxhzVtJ9HnfNSXpK0q9Za98yxqxIOmCtXfU5znFJxyVpenr6wZdeeqmfdpfKBx55RPvefDPSY29MT+t7A/ra3Hv2rN7z9a+rdvmy2odvrWpVZmtLWc+7tIyRKhVVwoKmhFgp9G+0ktbf9z5d+NrXIh3z3rNn9XPf+Ib2Xrqkm/feqx9//vO6dOSIfvnhhzVy+bLv8e/54Q9VvXlz1+0u0/H4KO/L5t13qzU62tWODx06lPn7WkZW0ta+farcuJFKNicr6bW5OV06cqTrvnvPntXPf/Wru/rD1t69+tEXv+j5+Kj8znt+5zivdnT2vyTaJUkf+vCHZTw++6wx+vtvf7uvYw+rjY0NTXiVRgBKij6NLBw6dOhfrLUHPO+01vb0JekBSZckrWx/3ZazL+2+sN998MEH7VBZWrJ2bMxaZy7C+RoZsbZW233b2Jjz2EG3tGRto2GtMc732dndr0OSX/V69+ssWTs+7rSjvS3VanrtiPvVaPTXF5aW/I9drXa/B+5zdd4epa1B/TbqMfhK//+FRiP6/5NJnIe8znth5zivc0PS7bLWv18GvUYI9Morr+TdBCBR9GlkQdKr1vrEWn53xP3aDtSmojx26II0a70HH/X6zuCgXh+OAM1LGgP59sFg1AGo16Ayz69+g/agY/f73lSr0QbOQcEiX7u/jHFes9nZ6BcMDh+Of/wokgra0gj+ktBLAIlADGgxaOjTyAJBWtEwQNjNmGQHu/0EvEtL1k5MeB93717n2MY43yuV9Afu/VzZ9xvoVyrxXo9++2rewU9Zvjrf66gXDfz6a699aVjOT0UNIEuKAS0GDX0aWQgK0hLb/mCtfZf12Y+GDmxa3y3pzI/Xr/f+u82mf2a6++5zEiIsLu6kpU9bP4lkjh/3vy9qFju/RBFxUpOnVddq0HgVfI9SYPrmzeBsn9JOdsYohuX8RLp9AECBhSYOScOBAwfsq6++mvnzFkal4lyf7mRMNgP/onHTYUep1RSVmyGxF0Hvz4kTTt2prP6/6efvkJxg8urV5I8bx/KyUxdwczOb5yur8XFpasoJzCcnpcuXu8t0BKlWncyhnd8bDSdAixqEcH5CD86fP6+DBw/m3QwgMfRpZMEY45s4JI1EYgjjN3M0rLXE2mdrktLPDJTf+zA5mVyAVq2GPybO7Icfv8A3y1IPzaZTMsB9f6mf5u3q1Z1SB2tr8QI0aae0Q/t3tw/FmSXi/AQAQO4I0vLgVxC23wF5mblLj5aWkjne5GTvv+v3/kjxAjS/YKTRCK6V1uuyQi9FGXC776+1zmyMtc7MEdLVyzJFzk8AAOSOIC0PSezzGVRBe8KybIPX+7O+7v877syY+73RcJZG+g12/WbSqtVk98gUecD93HN5t2A4xJ015fwEAEDuCNLywqZ1f/Pz3YGFOysVdalcUEAVhdf74zf7ZIx05owzO3T7tvN9ZUVaWPAf7PrNpCVdWLvIA+4iBORl0usy0V5mTTk/AQCQK4I0FE9HYHFjetrJqGit87094PBbMpfGcj6vWSk3mYjfINZvsOu3/y7JfXlhbSiC+fm8W1BcIyNOEOv2da+Z2TBFmTUFAACxEKShmNoCi++99NJOYNEecJw65Z0xcGQknYGp16zU4qIzYxZXkZchZqnZlGZn825F8VSrTrKV1dWd4LpzZtZvyWylUrxZUwAAEAtBGsprbs47A95dd6U3ME1qVqrIyxCztrDgJIxxZxGjZL4sudD0M61WeF+45x5pz57u26tV5+JB0WZNAQBAZARpKC+/hAj97kfLSpGXIWatPfvj7dvpLPssAmOkel237r47eDbMa7muW0+wPU3/7dvdj7t1a/AKTwMAMGQI0lBeRUkvj+R5LQftR6WSf5KSet2Z4bpyRSOXLzuBlleiGL9lrydPRi/4nmUdPAAAkDiCNJQX+7oGl9dy0H60WtLERL6B2tqa9NnPeu+jDNtHtrzs/H5UXKgAAKDUCNJQXuzrGmydy0GDMmIuLYXvZbt4MZ9sku2p81st78e0WsHLXk+ejP58aSXOAQAAmSFIQ7mxr2t4BM2cNptOrbqgJZIzM8G12eLUIYvzWBuaJiRcnFm0NBPnAACATBCkASiHsJlT936vIKx9GaxXsfSxMacOWfuxZ2f9j9X52CIpS+IcAADgiyANQHmEzZw2m05tMTelf1Aw13n/wsLuYy8s+B+r/bFBSwujzriF7ZWLs5eO/WgAAJSeR5EdACi5ZjN4yV/Y/XEeG5Tu/sQJZxlmUFbGWi18r9z8vPTYY7vrAlarTsKR9ttInAMAwEBgJg0A+hGU7n5hoXvWbnZWN6and/59+nR4wNhsOo9rP86ZM923kTgHAICBwEwaAPRjZsYpMN3J3avmMRP3vU9/WgcPHoz3PH4zegRlAAAMHGbSAKAf1OsDAAAJI0gDgH5Qrw8AACSM5Y4A0K84iUgAAABCMJMGAAAAAAVCkAYAAAAABUKQBgAAAAAFQpAGAAAAAAVCkAYAAAAABUKQBgAAAAAFQpAGAAAAAAVCkAYAAAAABWKstdk/qTH/K+mNzJ8YZTUlaTXvRgAJok9j0NCnMWjo08hCw1r7Nq87cgnSgDiMMa9aaw/k3Q4gKfRpDBr6NAYNfRp5Y7kjAAAAABQIQRoAAAAAFAhBGsrg+bwbACSMPo1BQ5/GoKFPI1fsSQMAAACAAmEmDQAAAAAKhCANhWWM+ZQx5ofGmJYx5kDHfV8xxrxujPmRMeYjebURiMsY89Htfvu6MebLebcHiMsY84Ix5pIx5gdtt00aY/7OGPMf299/Js82AnEYY95pjHnFGPPa9rjj5Pbt9GvkhiANRfYDSUclfaf9RmPMeyU9IukXJX1U0oIxppp984B4tvvpH0n6mKT3Svqt7f4MlMmfyDn3tvuypHPW2vslndv+N1AWtyX9jrX2FyR9QNJvb5+b6dfIDUEaCsta+5q19kcedz0s6SVr7U1r7X9Kel3S+7NtHdCT90t63Vr7Y2vtpqSX5PRnoDSstd+RtN5x88OSzmz/fEbSJzJtFNAHa+1PrbX/uv3zFUmvSXqH6NfIEUEayugdkv6r7d8/2b4NKDr6LgbVtLX2p5Iz4JV0b87tAXpijHmXpF+S9I+iXyNHe/JuAIabMeaspPs87pqz1v6136953EaaUpQBfRcACsoYMyHpzyU9aa29bIzXKRvIBkEacmWtPdLDr/1E0jvb/v2zkv4nmRYBqaLvYlC9aYx5u7X2p8aYt0u6lHeDgDiMMTU5AdqytfYvtm+mXyM3LHdEGX1T0iPGmL3GmHdLul/SP+XcJiCKf5Z0vzHm3caYETkJcL6Zc5uAJHxT0rHtn49J8lsJARSOcabM/ljSa9ba32+7i36N3FDMGoVljPmkpK9Lepuk/5P0b9baj2zfNyfpcTkZmZ601n4rt4YCMRhjHpL0h5Kqkl6w1p7KuUlALMaYP5V0UNKUpDclPS3pryT9maQZSRclfcpa25lcBCgkY8yvSPoHSRcktbZvfkrOvjT6NXJBkAYAAAAABcJyRwAAAAAoEII0AAAAACgQgjQAAAAAKBCCNAAAAAAoEII0AAAAACgQgjQAAAAAKBCCNAAAAAAoEII0AAAAACiQ/weUrLAimLtWX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2178917"/>
            <a:ext cx="9849427" cy="480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Clusters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1851170"/>
            <a:ext cx="9821718" cy="288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"/>
          <a:stretch/>
        </p:blipFill>
        <p:spPr bwMode="auto">
          <a:xfrm>
            <a:off x="969819" y="4738256"/>
            <a:ext cx="9710882" cy="28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lvl="0"/>
            <a:r>
              <a:rPr lang="pl-PL" dirty="0" err="1"/>
              <a:t>Pedestals</a:t>
            </a:r>
            <a:r>
              <a:rPr lang="pl-PL" dirty="0"/>
              <a:t> </a:t>
            </a:r>
            <a:r>
              <a:rPr lang="pl-PL" dirty="0" smtClean="0"/>
              <a:t>R </a:t>
            </a:r>
            <a:r>
              <a:rPr lang="pl-PL" dirty="0" err="1"/>
              <a:t>modules</a:t>
            </a:r>
            <a:r>
              <a:rPr lang="pl-PL" dirty="0"/>
              <a:t> (PCA)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1" y="2183678"/>
            <a:ext cx="982172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9" y="1787236"/>
            <a:ext cx="9863282" cy="195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3740727"/>
            <a:ext cx="9863281" cy="182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0" y="5566351"/>
            <a:ext cx="9863281" cy="199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</a:t>
            </a:r>
            <a:r>
              <a:rPr lang="pl-PL" dirty="0" err="1" smtClean="0"/>
              <a:t>Pedestals</a:t>
            </a:r>
            <a:r>
              <a:rPr lang="pl-PL" dirty="0" smtClean="0"/>
              <a:t> Phi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2193205"/>
            <a:ext cx="9821718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4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1592263"/>
            <a:ext cx="9849427" cy="277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1" y="4364182"/>
            <a:ext cx="9849427" cy="319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5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Hit </a:t>
            </a:r>
            <a:r>
              <a:rPr lang="pl-PL" dirty="0" err="1" smtClean="0"/>
              <a:t>tresholds</a:t>
            </a:r>
            <a:r>
              <a:rPr lang="pl-PL" dirty="0" smtClean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1" y="2272002"/>
            <a:ext cx="9821717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132</Words>
  <Application>Microsoft Office PowerPoint</Application>
  <PresentationFormat>Niestandardowy</PresentationFormat>
  <Paragraphs>29</Paragraphs>
  <Slides>24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24</vt:i4>
      </vt:variant>
    </vt:vector>
  </HeadingPairs>
  <TitlesOfParts>
    <vt:vector size="26" baseType="lpstr">
      <vt:lpstr>Blank Presentation - Default</vt:lpstr>
      <vt:lpstr>Blank Presentation</vt:lpstr>
      <vt:lpstr>Prezentacja programu PowerPoint</vt:lpstr>
      <vt:lpstr>Dataset</vt:lpstr>
      <vt:lpstr>Pedestals all modules (PCA)</vt:lpstr>
      <vt:lpstr>Clusters content</vt:lpstr>
      <vt:lpstr>Pedestals R modules (PCA)</vt:lpstr>
      <vt:lpstr>Clusters content</vt:lpstr>
      <vt:lpstr>  Pedestals Phi modules (PCA)</vt:lpstr>
      <vt:lpstr>Clusters content</vt:lpstr>
      <vt:lpstr> Hit tresholds all modules (PCA)</vt:lpstr>
      <vt:lpstr>Clusters content</vt:lpstr>
      <vt:lpstr>  Hit tresholds R modules (PCA)</vt:lpstr>
      <vt:lpstr>Clusters content</vt:lpstr>
      <vt:lpstr>Hit tresholds Phi modules (PCA)</vt:lpstr>
      <vt:lpstr>Clusters content</vt:lpstr>
      <vt:lpstr>Pedestals all modules (autoencoder)</vt:lpstr>
      <vt:lpstr>Clusters content</vt:lpstr>
      <vt:lpstr>Pedestals R modules (autoencoder)</vt:lpstr>
      <vt:lpstr>Clusters content</vt:lpstr>
      <vt:lpstr>Hit tresholds all modules (autoencoder)</vt:lpstr>
      <vt:lpstr>Clusters content</vt:lpstr>
      <vt:lpstr>Hit tresholds R modules (autoencoder)</vt:lpstr>
      <vt:lpstr>Clusters content</vt:lpstr>
      <vt:lpstr>Hit tresholds Phi modules (autoencoder)</vt:lpstr>
      <vt:lpstr>Clusters content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User</cp:lastModifiedBy>
  <cp:revision>12</cp:revision>
  <dcterms:modified xsi:type="dcterms:W3CDTF">2019-07-09T07:56:40Z</dcterms:modified>
</cp:coreProperties>
</file>