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340" r:id="rId3"/>
    <p:sldId id="258" r:id="rId4"/>
    <p:sldId id="330" r:id="rId5"/>
    <p:sldId id="331" r:id="rId6"/>
    <p:sldId id="333" r:id="rId7"/>
    <p:sldId id="334" r:id="rId8"/>
    <p:sldId id="339" r:id="rId9"/>
    <p:sldId id="337" r:id="rId10"/>
    <p:sldId id="343" r:id="rId11"/>
    <p:sldId id="342" r:id="rId12"/>
    <p:sldId id="344" r:id="rId13"/>
    <p:sldId id="345" r:id="rId14"/>
    <p:sldId id="266" r:id="rId15"/>
    <p:sldId id="346" r:id="rId16"/>
    <p:sldId id="338" r:id="rId17"/>
  </p:sldIdLst>
  <p:sldSz cx="9144000" cy="5143500" type="screen16x9"/>
  <p:notesSz cx="6858000" cy="9144000"/>
  <p:embeddedFontLst>
    <p:embeddedFont>
      <p:font typeface="Bebas Neue" panose="020B0606020202050201" pitchFamily="34" charset="-18"/>
      <p:regular r:id="rId19"/>
    </p:embeddedFont>
    <p:embeddedFont>
      <p:font typeface="IBM Plex Mono" panose="020B0509050203000203" pitchFamily="49" charset="-18"/>
      <p:regular r:id="rId20"/>
      <p:bold r:id="rId21"/>
      <p:italic r:id="rId22"/>
      <p:boldItalic r:id="rId23"/>
    </p:embeddedFont>
    <p:embeddedFont>
      <p:font typeface="IBM Plex Mono Medium" panose="020B0609050203000203" pitchFamily="49" charset="-18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0E9E6B-1A8E-4D56-A6CB-1C2D076E59C4}">
  <a:tblStyle styleId="{D00E9E6B-1A8E-4D56-A6CB-1C2D076E59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6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dd1281f266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dd1281f266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77A8BF13-F21C-B897-8F5A-A726E034D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6EA492D6-C0D8-7CB4-E6BB-FF374EF458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6F86E98A-75CB-992A-4C86-85DFF7F31E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8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B4B71CDD-B9EF-57AE-1007-FF4EF4A71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8819D98E-5D61-FF94-A29C-6FF670485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07C55EDB-DFB0-F78F-E957-7CF32B15BA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46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9990C9A1-9FD2-C82A-1480-2104DD27D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374E026E-2144-868F-D5E0-4280D31DC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89D761BC-E984-CCB1-751A-BF4578565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73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88BE4B45-3F14-55B1-24A7-B3C718874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A5BFC340-52CB-6BBA-1CB3-213719CEAC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E117F12C-70AA-9482-A1ED-ED30C3EA9A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93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12641374-FCED-F833-2B9C-A4EE87C72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0D04C77E-9919-7890-028A-AE14C64520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5C3E0175-4D12-0F5A-BA70-601C65A20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7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1DEDC320-5107-D2EC-154E-B53F98D73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9815AB15-A010-4D4B-CC05-F9BDC8EFF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E21C2AB5-35A4-63A4-4648-B279D2EA11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74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2A0A0705-592D-3C00-F4CC-F7A824A4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D8375F63-CA5F-9973-8C12-C4C27DDF2A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493E7A82-F977-A05C-FA09-222D36BF58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57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71050" y="3262200"/>
            <a:ext cx="4801800" cy="409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46175" y="4656750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41" name="Google Shape;41;p2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1143125" y="4656750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973" y="0"/>
            <a:ext cx="9141939" cy="514233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/>
          <p:nvPr/>
        </p:nvSpPr>
        <p:spPr>
          <a:xfrm flipH="1">
            <a:off x="511377" y="360818"/>
            <a:ext cx="8123100" cy="442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233" y="4328916"/>
            <a:ext cx="7392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1583" y="635530"/>
            <a:ext cx="7377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7992451" y="4655692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7725213" y="376539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7725213" y="530704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46" y="2563992"/>
            <a:ext cx="7377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6" y="2679166"/>
            <a:ext cx="7377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46" y="2794340"/>
            <a:ext cx="7377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404526" y="4607453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2973713" y="4691484"/>
            <a:ext cx="11823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2283" y="4234688"/>
            <a:ext cx="7392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8404713" y="294255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8404713" y="298844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8576913" y="1029816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8576913" y="1139791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 flipH="1">
            <a:off x="6625986" y="530769"/>
            <a:ext cx="1125970" cy="77084"/>
            <a:chOff x="2288725" y="854925"/>
            <a:chExt cx="1215557" cy="101400"/>
          </a:xfrm>
        </p:grpSpPr>
        <p:sp>
          <p:nvSpPr>
            <p:cNvPr id="73" name="Google Shape;73;p3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 flipH="1">
            <a:off x="5582445" y="4655692"/>
            <a:ext cx="24186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5075883" y="2244638"/>
            <a:ext cx="2789100" cy="11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5075850" y="1209713"/>
            <a:ext cx="2789100" cy="841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5075875" y="3308588"/>
            <a:ext cx="2789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>
            <a:spLocks noGrp="1"/>
          </p:cNvSpPr>
          <p:nvPr>
            <p:ph type="pic" idx="3"/>
          </p:nvPr>
        </p:nvSpPr>
        <p:spPr>
          <a:xfrm>
            <a:off x="1279000" y="1004650"/>
            <a:ext cx="3364800" cy="13416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0" name="Google Shape;90;p3"/>
          <p:cNvSpPr>
            <a:spLocks noGrp="1"/>
          </p:cNvSpPr>
          <p:nvPr>
            <p:ph type="pic" idx="4"/>
          </p:nvPr>
        </p:nvSpPr>
        <p:spPr>
          <a:xfrm>
            <a:off x="1279000" y="2797351"/>
            <a:ext cx="3364800" cy="1341600"/>
          </a:xfrm>
          <a:prstGeom prst="rect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0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/>
          <p:nvPr/>
        </p:nvSpPr>
        <p:spPr>
          <a:xfrm flipH="1">
            <a:off x="271274" y="217624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flipH="1">
            <a:off x="8657729" y="161722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flipH="1">
            <a:off x="4389" y="4327900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flipH="1">
            <a:off x="3534901" y="221871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flipH="1">
            <a:off x="8657729" y="172717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 flipH="1">
            <a:off x="8657729" y="183712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 flipH="1">
            <a:off x="4389" y="4738985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 flipH="1">
            <a:off x="8577301" y="376451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 flipH="1">
            <a:off x="8577301" y="53058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flipH="1">
            <a:off x="2422" y="2563390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flipH="1">
            <a:off x="2422" y="2678537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flipH="1">
            <a:off x="2422" y="2793684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flipH="1">
            <a:off x="8757374" y="430446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flipH="1">
            <a:off x="8753774" y="4606369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flipH="1">
            <a:off x="8528101" y="2941853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flipH="1">
            <a:off x="8528101" y="2987719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flipH="1">
            <a:off x="8577301" y="102957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 flipH="1">
            <a:off x="8577301" y="113952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-2224" y="0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3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3"/>
          <p:cNvSpPr/>
          <p:nvPr/>
        </p:nvSpPr>
        <p:spPr>
          <a:xfrm flipH="1">
            <a:off x="8659374" y="161797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 flipH="1">
            <a:off x="2100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"/>
          <p:cNvSpPr/>
          <p:nvPr/>
        </p:nvSpPr>
        <p:spPr>
          <a:xfrm flipH="1">
            <a:off x="3534351" y="221974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 flipH="1">
            <a:off x="8659374" y="172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 flipH="1">
            <a:off x="8659374" y="183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 flipH="1">
            <a:off x="2100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3"/>
          <p:cNvSpPr/>
          <p:nvPr/>
        </p:nvSpPr>
        <p:spPr>
          <a:xfrm flipH="1">
            <a:off x="8579001" y="3766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3"/>
          <p:cNvSpPr/>
          <p:nvPr/>
        </p:nvSpPr>
        <p:spPr>
          <a:xfrm flipH="1">
            <a:off x="8579001" y="5308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3"/>
          <p:cNvSpPr/>
          <p:nvPr/>
        </p:nvSpPr>
        <p:spPr>
          <a:xfrm flipH="1">
            <a:off x="100" y="256457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 flipH="1">
            <a:off x="100" y="267977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 flipH="1">
            <a:off x="100" y="279497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 flipH="1">
            <a:off x="8759251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3"/>
          <p:cNvSpPr/>
          <p:nvPr/>
        </p:nvSpPr>
        <p:spPr>
          <a:xfrm flipH="1">
            <a:off x="8755651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3"/>
          <p:cNvSpPr/>
          <p:nvPr/>
        </p:nvSpPr>
        <p:spPr>
          <a:xfrm flipH="1">
            <a:off x="8529801" y="2943213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3"/>
          <p:cNvSpPr/>
          <p:nvPr/>
        </p:nvSpPr>
        <p:spPr>
          <a:xfrm flipH="1">
            <a:off x="8529801" y="29891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3"/>
          <p:cNvSpPr/>
          <p:nvPr/>
        </p:nvSpPr>
        <p:spPr>
          <a:xfrm flipH="1">
            <a:off x="8579001" y="103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3"/>
          <p:cNvSpPr/>
          <p:nvPr/>
        </p:nvSpPr>
        <p:spPr>
          <a:xfrm flipH="1">
            <a:off x="8579001" y="114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title" hasCustomPrompt="1"/>
          </p:nvPr>
        </p:nvSpPr>
        <p:spPr>
          <a:xfrm>
            <a:off x="1576425" y="29357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4" name="Google Shape;394;p13"/>
          <p:cNvSpPr txBox="1">
            <a:spLocks noGrp="1"/>
          </p:cNvSpPr>
          <p:nvPr>
            <p:ph type="subTitle" idx="1"/>
          </p:nvPr>
        </p:nvSpPr>
        <p:spPr>
          <a:xfrm>
            <a:off x="1576409" y="4035800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3"/>
          <p:cNvSpPr txBox="1">
            <a:spLocks noGrp="1"/>
          </p:cNvSpPr>
          <p:nvPr>
            <p:ph type="subTitle" idx="3"/>
          </p:nvPr>
        </p:nvSpPr>
        <p:spPr>
          <a:xfrm>
            <a:off x="1576413" y="3385628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title" idx="4" hasCustomPrompt="1"/>
          </p:nvPr>
        </p:nvSpPr>
        <p:spPr>
          <a:xfrm>
            <a:off x="5246853" y="2935725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>
            <a:spLocks noGrp="1"/>
          </p:cNvSpPr>
          <p:nvPr>
            <p:ph type="subTitle" idx="5"/>
          </p:nvPr>
        </p:nvSpPr>
        <p:spPr>
          <a:xfrm>
            <a:off x="5246841" y="4035800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3"/>
          <p:cNvSpPr txBox="1">
            <a:spLocks noGrp="1"/>
          </p:cNvSpPr>
          <p:nvPr>
            <p:ph type="subTitle" idx="6"/>
          </p:nvPr>
        </p:nvSpPr>
        <p:spPr>
          <a:xfrm>
            <a:off x="5243966" y="3385628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0" name="Google Shape;400;p13"/>
          <p:cNvSpPr txBox="1">
            <a:spLocks noGrp="1"/>
          </p:cNvSpPr>
          <p:nvPr>
            <p:ph type="title" idx="7" hasCustomPrompt="1"/>
          </p:nvPr>
        </p:nvSpPr>
        <p:spPr>
          <a:xfrm>
            <a:off x="1576425" y="11911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>
            <a:spLocks noGrp="1"/>
          </p:cNvSpPr>
          <p:nvPr>
            <p:ph type="subTitle" idx="8"/>
          </p:nvPr>
        </p:nvSpPr>
        <p:spPr>
          <a:xfrm>
            <a:off x="1576409" y="2291175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3"/>
          <p:cNvSpPr txBox="1">
            <a:spLocks noGrp="1"/>
          </p:cNvSpPr>
          <p:nvPr>
            <p:ph type="subTitle" idx="9"/>
          </p:nvPr>
        </p:nvSpPr>
        <p:spPr>
          <a:xfrm>
            <a:off x="1576413" y="1641003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3" name="Google Shape;403;p13"/>
          <p:cNvSpPr txBox="1">
            <a:spLocks noGrp="1"/>
          </p:cNvSpPr>
          <p:nvPr>
            <p:ph type="title" idx="13" hasCustomPrompt="1"/>
          </p:nvPr>
        </p:nvSpPr>
        <p:spPr>
          <a:xfrm>
            <a:off x="5243950" y="1191100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4" name="Google Shape;404;p13"/>
          <p:cNvSpPr txBox="1">
            <a:spLocks noGrp="1"/>
          </p:cNvSpPr>
          <p:nvPr>
            <p:ph type="subTitle" idx="14"/>
          </p:nvPr>
        </p:nvSpPr>
        <p:spPr>
          <a:xfrm>
            <a:off x="5243950" y="2291175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15"/>
          </p:nvPr>
        </p:nvSpPr>
        <p:spPr>
          <a:xfrm>
            <a:off x="5246857" y="1641003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2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-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27"/>
          <p:cNvSpPr/>
          <p:nvPr/>
        </p:nvSpPr>
        <p:spPr>
          <a:xfrm>
            <a:off x="264825" y="217724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7"/>
          <p:cNvSpPr/>
          <p:nvPr/>
        </p:nvSpPr>
        <p:spPr>
          <a:xfrm>
            <a:off x="116602" y="161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7"/>
          <p:cNvSpPr/>
          <p:nvPr/>
        </p:nvSpPr>
        <p:spPr>
          <a:xfrm>
            <a:off x="8633775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7"/>
          <p:cNvSpPr/>
          <p:nvPr/>
        </p:nvSpPr>
        <p:spPr>
          <a:xfrm>
            <a:off x="4869925" y="221973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7"/>
          <p:cNvSpPr/>
          <p:nvPr/>
        </p:nvSpPr>
        <p:spPr>
          <a:xfrm>
            <a:off x="116602" y="172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7"/>
          <p:cNvSpPr/>
          <p:nvPr/>
        </p:nvSpPr>
        <p:spPr>
          <a:xfrm>
            <a:off x="116602" y="1837972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7"/>
          <p:cNvSpPr/>
          <p:nvPr/>
        </p:nvSpPr>
        <p:spPr>
          <a:xfrm>
            <a:off x="8633775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7"/>
          <p:cNvSpPr/>
          <p:nvPr/>
        </p:nvSpPr>
        <p:spPr>
          <a:xfrm>
            <a:off x="-2225" y="3766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7"/>
          <p:cNvSpPr/>
          <p:nvPr/>
        </p:nvSpPr>
        <p:spPr>
          <a:xfrm>
            <a:off x="-2225" y="5308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7"/>
          <p:cNvSpPr/>
          <p:nvPr/>
        </p:nvSpPr>
        <p:spPr>
          <a:xfrm>
            <a:off x="8705375" y="2564574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7"/>
          <p:cNvSpPr/>
          <p:nvPr/>
        </p:nvSpPr>
        <p:spPr>
          <a:xfrm>
            <a:off x="8705375" y="2679774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7"/>
          <p:cNvSpPr/>
          <p:nvPr/>
        </p:nvSpPr>
        <p:spPr>
          <a:xfrm>
            <a:off x="8705375" y="2794974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7"/>
          <p:cNvSpPr/>
          <p:nvPr/>
        </p:nvSpPr>
        <p:spPr>
          <a:xfrm>
            <a:off x="264825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7"/>
          <p:cNvSpPr/>
          <p:nvPr/>
        </p:nvSpPr>
        <p:spPr>
          <a:xfrm>
            <a:off x="264825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7"/>
          <p:cNvSpPr/>
          <p:nvPr/>
        </p:nvSpPr>
        <p:spPr>
          <a:xfrm>
            <a:off x="-2225" y="2943212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7"/>
          <p:cNvSpPr/>
          <p:nvPr/>
        </p:nvSpPr>
        <p:spPr>
          <a:xfrm>
            <a:off x="-2225" y="2989099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-2225" y="103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>
            <a:off x="-2225" y="114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" name="Google Shape;1114;p3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 flipH="1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37"/>
          <p:cNvSpPr/>
          <p:nvPr/>
        </p:nvSpPr>
        <p:spPr>
          <a:xfrm rot="10800000" flipH="1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7"/>
          <p:cNvSpPr/>
          <p:nvPr/>
        </p:nvSpPr>
        <p:spPr>
          <a:xfrm rot="10800000" flipH="1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7"/>
          <p:cNvSpPr/>
          <p:nvPr/>
        </p:nvSpPr>
        <p:spPr>
          <a:xfrm rot="10800000" flipH="1">
            <a:off x="8632013" y="757425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7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7"/>
          <p:cNvSpPr/>
          <p:nvPr/>
        </p:nvSpPr>
        <p:spPr>
          <a:xfrm rot="10800000" flipH="1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7"/>
          <p:cNvSpPr/>
          <p:nvPr/>
        </p:nvSpPr>
        <p:spPr>
          <a:xfrm rot="10800000" flipH="1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7"/>
          <p:cNvSpPr/>
          <p:nvPr/>
        </p:nvSpPr>
        <p:spPr>
          <a:xfrm rot="10800000" flipH="1">
            <a:off x="8632013" y="353840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7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7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7"/>
          <p:cNvSpPr/>
          <p:nvPr/>
        </p:nvSpPr>
        <p:spPr>
          <a:xfrm rot="10800000" flipH="1">
            <a:off x="8703580" y="2462534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7"/>
          <p:cNvSpPr/>
          <p:nvPr/>
        </p:nvSpPr>
        <p:spPr>
          <a:xfrm rot="10800000" flipH="1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7"/>
          <p:cNvSpPr/>
          <p:nvPr/>
        </p:nvSpPr>
        <p:spPr>
          <a:xfrm rot="10800000" flipH="1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7"/>
          <p:cNvSpPr/>
          <p:nvPr/>
        </p:nvSpPr>
        <p:spPr>
          <a:xfrm rot="10800000" flipH="1">
            <a:off x="266927" y="648564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7"/>
          <p:cNvSpPr/>
          <p:nvPr/>
        </p:nvSpPr>
        <p:spPr>
          <a:xfrm rot="10800000" flipH="1">
            <a:off x="266927" y="27675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7"/>
          <p:cNvSpPr/>
          <p:nvPr/>
        </p:nvSpPr>
        <p:spPr>
          <a:xfrm rot="10800000" flipH="1">
            <a:off x="1" y="2171371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7"/>
          <p:cNvSpPr/>
          <p:nvPr/>
        </p:nvSpPr>
        <p:spPr>
          <a:xfrm rot="10800000" flipH="1">
            <a:off x="1" y="2125505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7"/>
          <p:cNvSpPr/>
          <p:nvPr/>
        </p:nvSpPr>
        <p:spPr>
          <a:xfrm rot="10800000" flipH="1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7"/>
          <p:cNvSpPr/>
          <p:nvPr/>
        </p:nvSpPr>
        <p:spPr>
          <a:xfrm rot="10800000" flipH="1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38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38"/>
          <p:cNvSpPr/>
          <p:nvPr/>
        </p:nvSpPr>
        <p:spPr>
          <a:xfrm flipH="1">
            <a:off x="271274" y="217623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8"/>
          <p:cNvSpPr/>
          <p:nvPr/>
        </p:nvSpPr>
        <p:spPr>
          <a:xfrm flipH="1">
            <a:off x="8657729" y="161722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8"/>
          <p:cNvSpPr/>
          <p:nvPr/>
        </p:nvSpPr>
        <p:spPr>
          <a:xfrm flipH="1">
            <a:off x="4389" y="4327898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8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8"/>
          <p:cNvSpPr/>
          <p:nvPr/>
        </p:nvSpPr>
        <p:spPr>
          <a:xfrm flipH="1">
            <a:off x="8657729" y="172717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8"/>
          <p:cNvSpPr/>
          <p:nvPr/>
        </p:nvSpPr>
        <p:spPr>
          <a:xfrm flipH="1">
            <a:off x="8657729" y="1837123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8"/>
          <p:cNvSpPr/>
          <p:nvPr/>
        </p:nvSpPr>
        <p:spPr>
          <a:xfrm flipH="1">
            <a:off x="4389" y="4738983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8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 flipH="1">
            <a:off x="2422" y="2563389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 flipH="1">
            <a:off x="2422" y="2678536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 flipH="1">
            <a:off x="2422" y="2793682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 flipH="1">
            <a:off x="8757374" y="430445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 flipH="1">
            <a:off x="8753774" y="4606368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 flipH="1">
            <a:off x="8528100" y="2941852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flipH="1">
            <a:off x="8528100" y="2987718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8"/>
          <p:cNvSpPr/>
          <p:nvPr/>
        </p:nvSpPr>
        <p:spPr>
          <a:xfrm flipH="1">
            <a:off x="8577300" y="102957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8"/>
          <p:cNvSpPr/>
          <p:nvPr/>
        </p:nvSpPr>
        <p:spPr>
          <a:xfrm flipH="1">
            <a:off x="8577300" y="1139520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73" r:id="rId6"/>
    <p:sldLayoutId id="2147483683" r:id="rId7"/>
    <p:sldLayoutId id="214748368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ziperlan/Hyperion" TargetMode="External"/><Relationship Id="rId2" Type="http://schemas.openxmlformats.org/officeDocument/2006/relationships/hyperlink" Target="https://github.com/users/Cziperlan/projects/2/views/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2"/>
          <p:cNvSpPr txBox="1">
            <a:spLocks noGrp="1"/>
          </p:cNvSpPr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GNS3</a:t>
            </a:r>
            <a:br>
              <a:rPr lang="hu-HU" b="1" dirty="0"/>
            </a:br>
            <a:r>
              <a:rPr lang="hu-HU" b="1" dirty="0"/>
              <a:t>Projektmunka</a:t>
            </a:r>
            <a:endParaRPr b="1" dirty="0"/>
          </a:p>
        </p:txBody>
      </p:sp>
      <p:sp>
        <p:nvSpPr>
          <p:cNvPr id="1164" name="Google Shape;1164;p42"/>
          <p:cNvSpPr txBox="1">
            <a:spLocks noGrp="1"/>
          </p:cNvSpPr>
          <p:nvPr>
            <p:ph type="subTitle" idx="1"/>
          </p:nvPr>
        </p:nvSpPr>
        <p:spPr>
          <a:xfrm>
            <a:off x="2171050" y="3262200"/>
            <a:ext cx="4745389" cy="60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Czipri Gergő részvállalása 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CEC1C-252E-7B64-DDBE-AC379739B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46F339-C96A-2957-E0FF-F1D12986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én munkám az 3.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76A8B0E-6D08-C7E6-5F99-101237675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</a:p>
          <a:p>
            <a:pPr>
              <a:spcAft>
                <a:spcPts val="1200"/>
              </a:spcAft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50616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12141911-8108-EB6B-D628-F2BC0824B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03156E99-B5C4-BE3A-ED82-23CFD1412DB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9024" y="1925053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4.Hét</a:t>
            </a:r>
            <a:endParaRPr dirty="0"/>
          </a:p>
        </p:txBody>
      </p:sp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FF8A1EB2-6A86-D8FF-D4F6-5398D8CE52F0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14564" b="14564"/>
          <a:stretch>
            <a:fillRect/>
          </a:stretch>
        </p:blipFill>
        <p:spPr/>
      </p:pic>
      <p:pic>
        <p:nvPicPr>
          <p:cNvPr id="7" name="Kép helye 6" descr="A képen Grafika, Grafikus tervezés, embléma, Betűtípus látható&#10;&#10;Automatikusan generált leírás">
            <a:extLst>
              <a:ext uri="{FF2B5EF4-FFF2-40B4-BE49-F238E27FC236}">
                <a16:creationId xmlns:a16="http://schemas.microsoft.com/office/drawing/2014/main" id="{066879FA-E462-08FF-0C95-03B55A2DFDBD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l="4339" r="43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890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3163B40D-D9B9-914C-7C76-0479AC73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860CEEDD-C35B-3DDB-7254-1B2140165B0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4. héten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0FA1853-43D4-F833-4022-F2A33FFC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90" y="1079602"/>
            <a:ext cx="5946020" cy="379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43C90-D221-B4CC-B801-FFB186125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ACCF08-5F46-738F-39FB-3313E5C9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én munkám az 4.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9E46CA-E75C-865C-D9CC-DFEE40666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Eme varázslatos prezentáció készítése </a:t>
            </a:r>
          </a:p>
        </p:txBody>
      </p:sp>
    </p:spTree>
    <p:extLst>
      <p:ext uri="{BB962C8B-B14F-4D97-AF65-F5344CB8AC3E}">
        <p14:creationId xmlns:p14="http://schemas.microsoft.com/office/powerpoint/2010/main" val="82042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2"/>
          <p:cNvSpPr txBox="1">
            <a:spLocks noGrp="1"/>
          </p:cNvSpPr>
          <p:nvPr>
            <p:ph type="title"/>
          </p:nvPr>
        </p:nvSpPr>
        <p:spPr>
          <a:xfrm>
            <a:off x="751439" y="333813"/>
            <a:ext cx="7626478" cy="1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Projektben való munka hetekre lebontva</a:t>
            </a:r>
            <a:endParaRPr sz="3200" dirty="0"/>
          </a:p>
        </p:txBody>
      </p:sp>
      <p:sp>
        <p:nvSpPr>
          <p:cNvPr id="1292" name="Google Shape;1292;p52"/>
          <p:cNvSpPr txBox="1"/>
          <p:nvPr/>
        </p:nvSpPr>
        <p:spPr>
          <a:xfrm>
            <a:off x="715025" y="1541700"/>
            <a:ext cx="17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Első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3" name="Google Shape;1293;p52"/>
          <p:cNvSpPr txBox="1"/>
          <p:nvPr/>
        </p:nvSpPr>
        <p:spPr>
          <a:xfrm>
            <a:off x="715100" y="1878300"/>
            <a:ext cx="1794900" cy="69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közös </a:t>
            </a:r>
            <a:r>
              <a:rPr lang="hu-H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hu-H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és a </a:t>
            </a:r>
            <a:r>
              <a:rPr lang="hu-H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projektmanager</a:t>
            </a:r>
            <a:r>
              <a:rPr lang="hu-H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fül elkészítése elkészítése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52"/>
          <p:cNvSpPr txBox="1"/>
          <p:nvPr/>
        </p:nvSpPr>
        <p:spPr>
          <a:xfrm>
            <a:off x="6629076" y="1878300"/>
            <a:ext cx="17949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lakás glettelése (</a:t>
            </a:r>
            <a:r>
              <a:rPr lang="hu-H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vastag+vékony</a:t>
            </a:r>
            <a:r>
              <a:rPr lang="hu-H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52"/>
          <p:cNvSpPr txBox="1"/>
          <p:nvPr/>
        </p:nvSpPr>
        <p:spPr>
          <a:xfrm>
            <a:off x="715100" y="3479350"/>
            <a:ext cx="1794900" cy="66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lakás csiszolása, majd festése (egy réteg és annak a javítása) 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 txBox="1"/>
          <p:nvPr/>
        </p:nvSpPr>
        <p:spPr>
          <a:xfrm>
            <a:off x="6629094" y="3479350"/>
            <a:ext cx="2040516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Ezekenek</a:t>
            </a:r>
            <a:r>
              <a:rPr lang="hu-H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hu-HU" sz="12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powerpointoknak</a:t>
            </a:r>
            <a:r>
              <a:rPr lang="hu-H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megkreálása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52"/>
          <p:cNvSpPr txBox="1"/>
          <p:nvPr/>
        </p:nvSpPr>
        <p:spPr>
          <a:xfrm>
            <a:off x="391886" y="3142750"/>
            <a:ext cx="2118114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Harmadik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8" name="Google Shape;1298;p52"/>
          <p:cNvSpPr txBox="1"/>
          <p:nvPr/>
        </p:nvSpPr>
        <p:spPr>
          <a:xfrm>
            <a:off x="6629074" y="1541700"/>
            <a:ext cx="2040537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Második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9" name="Google Shape;1299;p52"/>
          <p:cNvSpPr txBox="1"/>
          <p:nvPr/>
        </p:nvSpPr>
        <p:spPr>
          <a:xfrm>
            <a:off x="6629093" y="3142750"/>
            <a:ext cx="2040517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Negyedik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300" name="Google Shape;1300;p52"/>
          <p:cNvSpPr txBox="1"/>
          <p:nvPr/>
        </p:nvSpPr>
        <p:spPr>
          <a:xfrm>
            <a:off x="2510000" y="3124300"/>
            <a:ext cx="913500" cy="4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1" name="Google Shape;1301;p52"/>
          <p:cNvSpPr txBox="1"/>
          <p:nvPr/>
        </p:nvSpPr>
        <p:spPr>
          <a:xfrm>
            <a:off x="2510000" y="1541700"/>
            <a:ext cx="913500" cy="44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" sz="24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0%</a:t>
            </a:r>
            <a:endParaRPr sz="24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2" name="Google Shape;1302;p52"/>
          <p:cNvSpPr txBox="1"/>
          <p:nvPr/>
        </p:nvSpPr>
        <p:spPr>
          <a:xfrm>
            <a:off x="5715575" y="3124300"/>
            <a:ext cx="913500" cy="44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80</a:t>
            </a:r>
            <a:r>
              <a:rPr lang="en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3" name="Google Shape;1303;p52"/>
          <p:cNvSpPr txBox="1"/>
          <p:nvPr/>
        </p:nvSpPr>
        <p:spPr>
          <a:xfrm>
            <a:off x="5715575" y="1541700"/>
            <a:ext cx="913500" cy="44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0</a:t>
            </a:r>
            <a:r>
              <a:rPr lang="en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4" name="Google Shape;1304;p52"/>
          <p:cNvSpPr/>
          <p:nvPr/>
        </p:nvSpPr>
        <p:spPr>
          <a:xfrm>
            <a:off x="3423500" y="1541700"/>
            <a:ext cx="2292000" cy="203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75232F-B391-BA1E-152C-61B072C3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653" y="1650766"/>
            <a:ext cx="2009635" cy="181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562849-4820-0379-8C11-3350447C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Összesítve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1624B7-EB9D-541F-F1DF-F0C4D171A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Nem sokat dolgoztam a projektmunkán, teljesítményemmel a legkevésbé sem vagyok elégedett.</a:t>
            </a:r>
          </a:p>
          <a:p>
            <a:r>
              <a:rPr lang="hu-HU" dirty="0"/>
              <a:t>Legközelebb szeretném jobban odatenni magamat.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386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F20A0-66D7-5C20-A1A5-58658A9A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366430-579E-93C5-D354-72D9E7CF0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https://github.com/users/Cziperlan/projects/2/views/1</a:t>
            </a:r>
            <a:endParaRPr lang="hu-HU" dirty="0"/>
          </a:p>
          <a:p>
            <a:r>
              <a:rPr lang="hu-HU" dirty="0">
                <a:hlinkClick r:id="rId3"/>
              </a:rPr>
              <a:t>https://github.com/Cziperlan/Hyperion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775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3CB1B7AD-584B-13D3-F9FC-9AA94EDF1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E63B0FA3-43F4-8C11-10A7-8AAB0143B68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48399" y="1931928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1.Hét</a:t>
            </a:r>
            <a:endParaRPr dirty="0"/>
          </a:p>
        </p:txBody>
      </p:sp>
      <p:pic>
        <p:nvPicPr>
          <p:cNvPr id="9" name="Kép helye 8" descr="A képen Betűtípus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F4AD2413-73B2-CB24-9D15-CE3A70BE6E15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880" b="12880"/>
          <a:stretch>
            <a:fillRect/>
          </a:stretch>
        </p:blipFill>
        <p:spPr/>
      </p:pic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CCCD0139-1CD9-9F53-0FCA-1F03B1D43545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14564" b="14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189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1. héten</a:t>
            </a:r>
            <a:endParaRPr dirty="0"/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026C384D-CAD4-3D79-6383-24674B9C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55" y="1017725"/>
            <a:ext cx="6043289" cy="38370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4CD29A-B658-5656-6438-A0A3C10C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én munkám az 1.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4421F0-3081-5406-AAB0-2ACB150C0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A </a:t>
            </a:r>
            <a:r>
              <a:rPr lang="hu-HU" sz="2000" dirty="0" err="1"/>
              <a:t>github</a:t>
            </a:r>
            <a:r>
              <a:rPr lang="hu-HU" sz="2000" dirty="0"/>
              <a:t> és a projekt </a:t>
            </a:r>
            <a:r>
              <a:rPr lang="hu-HU" sz="2000" dirty="0" err="1"/>
              <a:t>manager</a:t>
            </a:r>
            <a:r>
              <a:rPr lang="hu-HU" sz="2000" dirty="0"/>
              <a:t> fül </a:t>
            </a:r>
            <a:r>
              <a:rPr lang="hu-HU" sz="2000" dirty="0" err="1"/>
              <a:t>elészítése</a:t>
            </a:r>
            <a:endParaRPr lang="hu-HU" sz="2000" dirty="0"/>
          </a:p>
          <a:p>
            <a:pPr>
              <a:spcAft>
                <a:spcPts val="1200"/>
              </a:spcAft>
            </a:pPr>
            <a:r>
              <a:rPr lang="hu-HU" sz="2000" dirty="0"/>
              <a:t>GNS3 videók fogyasztása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Maga a szoftver installálása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Az Oracle </a:t>
            </a:r>
            <a:r>
              <a:rPr lang="hu-HU" sz="2000" dirty="0" err="1"/>
              <a:t>Virtualbox</a:t>
            </a:r>
            <a:r>
              <a:rPr lang="hu-HU" sz="2000" dirty="0"/>
              <a:t> letelepítése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Cisco OS fájlok keresése</a:t>
            </a:r>
          </a:p>
        </p:txBody>
      </p:sp>
      <p:pic>
        <p:nvPicPr>
          <p:cNvPr id="2050" name="Picture 2" descr="gns3 logo">
            <a:extLst>
              <a:ext uri="{FF2B5EF4-FFF2-40B4-BE49-F238E27FC236}">
                <a16:creationId xmlns:a16="http://schemas.microsoft.com/office/drawing/2014/main" id="{43C68D74-7507-FEB9-3D9C-2090BD52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89217"/>
            <a:ext cx="1035862" cy="103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3243D2D-6D58-24CE-BA36-F0E7972B2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617" y="2721310"/>
            <a:ext cx="2012353" cy="20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79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2C52C7EF-9CF8-D549-3F8C-BA9E21471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C12D7D9E-1914-7E6B-C3B1-937305E6DC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48399" y="1931928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2.Hét</a:t>
            </a:r>
            <a:endParaRPr dirty="0"/>
          </a:p>
        </p:txBody>
      </p:sp>
      <p:pic>
        <p:nvPicPr>
          <p:cNvPr id="9" name="Kép helye 8" descr="A képen Betűtípus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09A43224-45F7-0730-DCD1-AA2FE3B73562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880" b="12880"/>
          <a:stretch>
            <a:fillRect/>
          </a:stretch>
        </p:blipFill>
        <p:spPr/>
      </p:pic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2824E7CB-ED45-CB3D-A354-1E161688EEFE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14564" b="14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577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B919ABE3-4806-F38D-5A03-0A65D3FA3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426782C0-9489-4F01-DF49-246436819E9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2. héten</a:t>
            </a:r>
            <a:endParaRPr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0225F4A-A69F-3555-1970-52C490B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03" y="1004404"/>
            <a:ext cx="6157594" cy="38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4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33B0-38A2-4E7A-DA31-ED6172A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2E6230-1D04-91FE-00F6-A6C03046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én munkám az 2.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5D4BF-90F2-F9DB-73C4-ECE15C15C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</a:t>
            </a:r>
          </a:p>
          <a:p>
            <a:pPr>
              <a:spcAft>
                <a:spcPts val="1200"/>
              </a:spcAft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61085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C3AAD54A-CDE2-C829-6302-D6D372D8C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B997A539-FC02-A3B4-5439-3C2D7B5775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9024" y="1925053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3.Hét</a:t>
            </a:r>
            <a:endParaRPr dirty="0"/>
          </a:p>
        </p:txBody>
      </p:sp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ED54C0AD-AFD0-D127-05F0-DAE61550511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14564" b="14564"/>
          <a:stretch>
            <a:fillRect/>
          </a:stretch>
        </p:blipFill>
        <p:spPr/>
      </p:pic>
      <p:pic>
        <p:nvPicPr>
          <p:cNvPr id="7" name="Kép helye 6" descr="A képen Grafika, Grafikus tervezés, embléma, Betűtípus látható&#10;&#10;Automatikusan generált leírás">
            <a:extLst>
              <a:ext uri="{FF2B5EF4-FFF2-40B4-BE49-F238E27FC236}">
                <a16:creationId xmlns:a16="http://schemas.microsoft.com/office/drawing/2014/main" id="{2E8A1331-C08F-E31B-5C98-8D50389E5628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l="4339" r="43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327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BA62FE14-26AC-1DBE-6526-66F93D0AD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D975E248-8F91-BDB8-AF76-EA478423C05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3. héten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486E3AD-50D6-3016-BA67-A6D52653C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13" y="1127729"/>
            <a:ext cx="5742374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62071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Technology Consulting by Slidesgo">
  <a:themeElements>
    <a:clrScheme name="Simple Light">
      <a:dk1>
        <a:srgbClr val="FFFFFF"/>
      </a:dk1>
      <a:lt1>
        <a:srgbClr val="000000"/>
      </a:lt1>
      <a:dk2>
        <a:srgbClr val="AC91E5"/>
      </a:dk2>
      <a:lt2>
        <a:srgbClr val="BA4888"/>
      </a:lt2>
      <a:accent1>
        <a:srgbClr val="A0386E"/>
      </a:accent1>
      <a:accent2>
        <a:srgbClr val="F6439D"/>
      </a:accent2>
      <a:accent3>
        <a:srgbClr val="272B82"/>
      </a:accent3>
      <a:accent4>
        <a:srgbClr val="60CCCB"/>
      </a:accent4>
      <a:accent5>
        <a:srgbClr val="63D790"/>
      </a:accent5>
      <a:accent6>
        <a:srgbClr val="D0DF7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204</Words>
  <Application>Microsoft Office PowerPoint</Application>
  <PresentationFormat>Diavetítés a képernyőre (16:9 oldalarány)</PresentationFormat>
  <Paragraphs>41</Paragraphs>
  <Slides>16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IBM Plex Mono Medium</vt:lpstr>
      <vt:lpstr>IBM Plex Mono</vt:lpstr>
      <vt:lpstr>Roboto</vt:lpstr>
      <vt:lpstr>Arial</vt:lpstr>
      <vt:lpstr>Bebas Neue</vt:lpstr>
      <vt:lpstr>Digital Technology Consulting by Slidesgo</vt:lpstr>
      <vt:lpstr>GNS3 Projektmunka</vt:lpstr>
      <vt:lpstr>1.Hét</vt:lpstr>
      <vt:lpstr>Projekt állapota az 1. héten</vt:lpstr>
      <vt:lpstr>Az én munkám az 1. héten</vt:lpstr>
      <vt:lpstr>2.Hét</vt:lpstr>
      <vt:lpstr>Projekt állapota az 2. héten</vt:lpstr>
      <vt:lpstr>Az én munkám az 2. héten</vt:lpstr>
      <vt:lpstr>3.Hét</vt:lpstr>
      <vt:lpstr>Projekt állapota az 3. héten</vt:lpstr>
      <vt:lpstr>Az én munkám az 3. héten</vt:lpstr>
      <vt:lpstr>4.Hét</vt:lpstr>
      <vt:lpstr>Projekt állapota az 4. héten</vt:lpstr>
      <vt:lpstr>Az én munkám az 4. héten</vt:lpstr>
      <vt:lpstr>Projektben való munka hetekre lebontva</vt:lpstr>
      <vt:lpstr>Összesítve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Gergő</dc:creator>
  <cp:lastModifiedBy>Gergő Czipri</cp:lastModifiedBy>
  <cp:revision>2</cp:revision>
  <dcterms:modified xsi:type="dcterms:W3CDTF">2024-12-02T18:15:00Z</dcterms:modified>
</cp:coreProperties>
</file>