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IBM Plex Mono Medium" panose="020B0604020202020204" charset="-18"/>
      <p:regular r:id="rId19"/>
      <p:bold r:id="rId20"/>
      <p:italic r:id="rId21"/>
      <p:boldItalic r:id="rId22"/>
    </p:embeddedFont>
    <p:embeddedFont>
      <p:font typeface="Roboto" panose="020B0604020202020204" charset="0"/>
      <p:regular r:id="rId23"/>
      <p:bold r:id="rId24"/>
      <p:italic r:id="rId25"/>
      <p:boldItalic r:id="rId26"/>
    </p:embeddedFont>
    <p:embeddedFont>
      <p:font typeface="Bebas Neue" panose="020B0604020202020204" charset="-18"/>
      <p:regular r:id="rId27"/>
    </p:embeddedFont>
    <p:embeddedFont>
      <p:font typeface="IBM Plex Mono" panose="020B0604020202020204" charset="-18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78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>
        <c:manualLayout>
          <c:layoutTarget val="inner"/>
          <c:xMode val="edge"/>
          <c:yMode val="edge"/>
          <c:x val="0.25520587809770101"/>
          <c:y val="4.2727500025002731E-2"/>
          <c:w val="0.48958824380459798"/>
          <c:h val="0.73372791007010774"/>
        </c:manualLayout>
      </c:layout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B21-4E36-844E-AC485E0C021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7C-4DAF-8A03-ED7874ADC65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B21-4E36-844E-AC485E0C021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B21-4E36-844E-AC485E0C021E}"/>
              </c:ext>
            </c:extLst>
          </c:dPt>
          <c:cat>
            <c:numRef>
              <c:f>Munka1!$A$2:$A$5</c:f>
              <c:numCache>
                <c:formatCode>General</c:formatCode>
                <c:ptCount val="4"/>
              </c:numCache>
            </c:numRef>
          </c:cat>
          <c:val>
            <c:numRef>
              <c:f>Munka1!$B$2:$B$5</c:f>
              <c:numCache>
                <c:formatCode>0%</c:formatCode>
                <c:ptCount val="4"/>
                <c:pt idx="0">
                  <c:v>0.2</c:v>
                </c:pt>
                <c:pt idx="1">
                  <c:v>0.17</c:v>
                </c:pt>
                <c:pt idx="2">
                  <c:v>0.17</c:v>
                </c:pt>
                <c:pt idx="3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7C-4DAF-8A03-ED7874ADC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Cziperlan/projects/2/views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ziperlan/Hyper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 smtClean="0"/>
              <a:t>Laczkó Dávid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</a:t>
            </a:r>
            <a:r>
              <a:rPr lang="hu-HU" dirty="0" smtClean="0"/>
              <a:t>a </a:t>
            </a:r>
            <a:r>
              <a:rPr lang="hu-HU" dirty="0"/>
              <a:t>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Python kód továbbfejlesztése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Nem kell VM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Hálózat véglegesítése</a:t>
            </a:r>
            <a:endParaRPr lang="hu-HU" sz="20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98" y="2405424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4 Cancelled Stamp Vector (PNG Transparent, SVG) | OnlyGFX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815" y="2193163"/>
            <a:ext cx="2997742" cy="229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/>
          <p:cNvPicPr/>
          <p:nvPr/>
        </p:nvPicPr>
        <p:blipFill>
          <a:blip r:embed="rId4"/>
          <a:stretch>
            <a:fillRect/>
          </a:stretch>
        </p:blipFill>
        <p:spPr>
          <a:xfrm>
            <a:off x="1727038" y="2647666"/>
            <a:ext cx="3699220" cy="20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066879FA-E462-08FF-0C95-03B55A2DFDBD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  <p:pic>
        <p:nvPicPr>
          <p:cNvPr id="5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224" y="849760"/>
            <a:ext cx="4087503" cy="16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</a:t>
            </a:r>
            <a:r>
              <a:rPr lang="hu-HU" dirty="0" smtClean="0"/>
              <a:t>a </a:t>
            </a:r>
            <a:r>
              <a:rPr lang="hu-HU" dirty="0"/>
              <a:t>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</a:t>
            </a:r>
            <a:r>
              <a:rPr lang="hu-HU" dirty="0" smtClean="0"/>
              <a:t>a </a:t>
            </a:r>
            <a:r>
              <a:rPr lang="hu-HU" dirty="0"/>
              <a:t>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Dokumentáció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Python kód véglegesítése</a:t>
            </a:r>
          </a:p>
          <a:p>
            <a:pPr>
              <a:spcAft>
                <a:spcPts val="1200"/>
              </a:spcAft>
            </a:pPr>
            <a:r>
              <a:rPr lang="hu-HU" sz="2000" dirty="0" err="1" smtClean="0"/>
              <a:t>Syslog</a:t>
            </a:r>
            <a:r>
              <a:rPr lang="hu-HU" sz="2000" dirty="0" smtClean="0"/>
              <a:t> szerver 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10" y="1017725"/>
            <a:ext cx="2717310" cy="286552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2" y="2705186"/>
            <a:ext cx="4174430" cy="215033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30" y="2479723"/>
            <a:ext cx="3839374" cy="224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</a:t>
            </a:r>
            <a:r>
              <a:rPr lang="en" sz="2400" b="1" dirty="0" smtClean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46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17</a:t>
            </a:r>
            <a:r>
              <a:rPr lang="en" sz="2400" b="1" dirty="0" smtClean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9828298"/>
              </p:ext>
            </p:extLst>
          </p:nvPr>
        </p:nvGraphicFramePr>
        <p:xfrm>
          <a:off x="2709549" y="1520200"/>
          <a:ext cx="3746246" cy="2499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Nehéz projekt</a:t>
            </a:r>
          </a:p>
          <a:p>
            <a:pPr lvl="1"/>
            <a:r>
              <a:rPr lang="hu-HU" dirty="0" smtClean="0"/>
              <a:t>Python alig ismerése</a:t>
            </a:r>
          </a:p>
          <a:p>
            <a:pPr lvl="1"/>
            <a:r>
              <a:rPr lang="hu-HU" dirty="0" smtClean="0"/>
              <a:t>Új alkalmazás (GNS3, Visual </a:t>
            </a:r>
            <a:r>
              <a:rPr lang="hu-HU" dirty="0" err="1" smtClean="0"/>
              <a:t>Syslog</a:t>
            </a:r>
            <a:r>
              <a:rPr lang="hu-HU" dirty="0" smtClean="0"/>
              <a:t> server)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4"/>
              </a:rPr>
              <a:t>https://github.com/Cziperlan/Hyperion</a:t>
            </a:r>
            <a:endParaRPr lang="hu-HU" dirty="0"/>
          </a:p>
          <a:p>
            <a:pPr marL="1397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2475" y="1184225"/>
            <a:ext cx="7704000" cy="3416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err="1" smtClean="0"/>
              <a:t>Github</a:t>
            </a:r>
            <a:r>
              <a:rPr lang="hu-HU" sz="2000" dirty="0" smtClean="0"/>
              <a:t> kezdetleges fájlok feltöltése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 smtClean="0"/>
              <a:t>Cisco </a:t>
            </a:r>
            <a:r>
              <a:rPr lang="hu-HU" sz="2000" dirty="0"/>
              <a:t>OS fájlok </a:t>
            </a:r>
            <a:r>
              <a:rPr lang="hu-HU" sz="2000" dirty="0" smtClean="0"/>
              <a:t>keresése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GNS3 és saját PC összeköttetése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VM</a:t>
            </a:r>
            <a:endParaRPr lang="hu-HU" sz="2000" dirty="0"/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98" y="2405424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GitHub? — Pythia Found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720" y="-18344839"/>
            <a:ext cx="649599968" cy="36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GitHub? — Pythia Found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007" y="2926361"/>
            <a:ext cx="2126676" cy="119625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796" y="2593378"/>
            <a:ext cx="3120211" cy="21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  <p:pic>
        <p:nvPicPr>
          <p:cNvPr id="4100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</a:t>
            </a:r>
            <a:r>
              <a:rPr lang="hu-HU" dirty="0" smtClean="0"/>
              <a:t>a </a:t>
            </a:r>
            <a:r>
              <a:rPr lang="hu-HU" dirty="0"/>
              <a:t>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</a:t>
            </a:r>
            <a:r>
              <a:rPr lang="hu-HU" dirty="0" smtClean="0"/>
              <a:t>a </a:t>
            </a:r>
            <a:r>
              <a:rPr lang="hu-HU" dirty="0"/>
              <a:t>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 smtClean="0"/>
              <a:t>GNS3 </a:t>
            </a:r>
            <a:r>
              <a:rPr lang="hu-HU" sz="2000" dirty="0" err="1" smtClean="0"/>
              <a:t>bugfix</a:t>
            </a:r>
            <a:r>
              <a:rPr lang="hu-HU" sz="2000" dirty="0" smtClean="0"/>
              <a:t> csapattársaknak</a:t>
            </a:r>
          </a:p>
          <a:p>
            <a:pPr>
              <a:spcAft>
                <a:spcPts val="1200"/>
              </a:spcAft>
            </a:pPr>
            <a:r>
              <a:rPr lang="hu-HU" sz="2000" dirty="0" smtClean="0"/>
              <a:t>Python kód elkezdése</a:t>
            </a:r>
          </a:p>
          <a:p>
            <a:pPr>
              <a:spcAft>
                <a:spcPts val="1200"/>
              </a:spcAft>
            </a:pPr>
            <a:r>
              <a:rPr lang="hu-HU" sz="2000" dirty="0" err="1" smtClean="0"/>
              <a:t>Netmiko</a:t>
            </a:r>
            <a:r>
              <a:rPr lang="hu-HU" sz="2000" dirty="0" smtClean="0"/>
              <a:t> </a:t>
            </a:r>
            <a:r>
              <a:rPr lang="hu-HU" sz="2000" dirty="0" err="1" smtClean="0"/>
              <a:t>vs</a:t>
            </a:r>
            <a:r>
              <a:rPr lang="hu-HU" sz="2000" dirty="0" smtClean="0"/>
              <a:t> </a:t>
            </a:r>
            <a:r>
              <a:rPr lang="hu-HU" sz="2000" dirty="0" err="1" smtClean="0"/>
              <a:t>Paramiko</a:t>
            </a:r>
            <a:endParaRPr lang="hu-HU" sz="2000" dirty="0"/>
          </a:p>
        </p:txBody>
      </p:sp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1636014"/>
            <a:ext cx="1473199" cy="161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ython Networking Tools, Libraries, and Frameworks | Frank's Home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350520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3998050" y="3727486"/>
            <a:ext cx="732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 smtClean="0">
                <a:solidFill>
                  <a:schemeClr val="tx1"/>
                </a:solidFill>
              </a:rPr>
              <a:t>VS</a:t>
            </a:r>
            <a:endParaRPr lang="hu-HU" sz="3200" dirty="0">
              <a:solidFill>
                <a:schemeClr val="tx1"/>
              </a:solidFill>
            </a:endParaRPr>
          </a:p>
        </p:txBody>
      </p:sp>
      <p:pic>
        <p:nvPicPr>
          <p:cNvPr id="9" name="Picture 4" descr="Python】たった10分で理解！paramikoによるSSH接続の基本と実践テクニック5選 | ちょこっとプロ！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871" y="3460754"/>
            <a:ext cx="1993891" cy="99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7" name="Kép helye 6" descr="A képen Grafika, Grafikus tervezés, embléma, Betűtípus látható&#10;&#10;Automatikusan generált leírás">
            <a:extLst>
              <a:ext uri="{FF2B5EF4-FFF2-40B4-BE49-F238E27FC236}">
                <a16:creationId xmlns:a16="http://schemas.microsoft.com/office/drawing/2014/main" id="{2E8A1331-C08F-E31B-5C98-8D50389E5628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4339" r="4339"/>
          <a:stretch>
            <a:fillRect/>
          </a:stretch>
        </p:blipFill>
        <p:spPr/>
      </p:pic>
      <p:pic>
        <p:nvPicPr>
          <p:cNvPr id="5" name="Picture 4" descr="File:Python logo and wordmark.svg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0" y="2797351"/>
            <a:ext cx="3364800" cy="13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</a:t>
            </a:r>
            <a:r>
              <a:rPr lang="hu-HU" dirty="0" smtClean="0"/>
              <a:t>a </a:t>
            </a:r>
            <a:r>
              <a:rPr lang="hu-HU" dirty="0"/>
              <a:t>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135</Words>
  <Application>Microsoft Office PowerPoint</Application>
  <PresentationFormat>Diavetítés a képernyőre (16:9 oldalarány)</PresentationFormat>
  <Paragraphs>45</Paragraphs>
  <Slides>16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IBM Plex Mono Medium</vt:lpstr>
      <vt:lpstr>Roboto</vt:lpstr>
      <vt:lpstr>Bebas Neue</vt:lpstr>
      <vt:lpstr>IBM Plex Mono</vt:lpstr>
      <vt:lpstr>Arial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 2. héten</vt:lpstr>
      <vt:lpstr>Munkám a 2. héten</vt:lpstr>
      <vt:lpstr>3.Hét</vt:lpstr>
      <vt:lpstr>Projekt állapota a 3. héten</vt:lpstr>
      <vt:lpstr>Az én munkám a 3. héten</vt:lpstr>
      <vt:lpstr>4.Hét</vt:lpstr>
      <vt:lpstr>Projekt állapota a 4. héten</vt:lpstr>
      <vt:lpstr>Munkám a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GNS3 Projektmunka</dc:title>
  <dc:creator>Gergő</dc:creator>
  <cp:lastModifiedBy>Admin</cp:lastModifiedBy>
  <cp:revision>15</cp:revision>
  <dcterms:modified xsi:type="dcterms:W3CDTF">2024-12-02T20:27:44Z</dcterms:modified>
</cp:coreProperties>
</file>