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8"/>
  </p:notesMasterIdLst>
  <p:sldIdLst>
    <p:sldId id="256" r:id="rId2"/>
    <p:sldId id="340" r:id="rId3"/>
    <p:sldId id="258" r:id="rId4"/>
    <p:sldId id="330" r:id="rId5"/>
    <p:sldId id="331" r:id="rId6"/>
    <p:sldId id="333" r:id="rId7"/>
    <p:sldId id="334" r:id="rId8"/>
    <p:sldId id="339" r:id="rId9"/>
    <p:sldId id="337" r:id="rId10"/>
    <p:sldId id="343" r:id="rId11"/>
    <p:sldId id="342" r:id="rId12"/>
    <p:sldId id="344" r:id="rId13"/>
    <p:sldId id="345" r:id="rId14"/>
    <p:sldId id="266" r:id="rId15"/>
    <p:sldId id="346" r:id="rId16"/>
    <p:sldId id="338" r:id="rId17"/>
  </p:sldIdLst>
  <p:sldSz cx="9144000" cy="5143500" type="screen16x9"/>
  <p:notesSz cx="6858000" cy="9144000"/>
  <p:embeddedFontLst>
    <p:embeddedFont>
      <p:font typeface="Bebas Neue" panose="020B0606020202050201" pitchFamily="34" charset="-18"/>
      <p:regular r:id="rId19"/>
    </p:embeddedFont>
    <p:embeddedFont>
      <p:font typeface="IBM Plex Mono" panose="020B0509050203000203" pitchFamily="49" charset="-18"/>
      <p:regular r:id="rId20"/>
      <p:bold r:id="rId21"/>
      <p:italic r:id="rId22"/>
      <p:boldItalic r:id="rId23"/>
    </p:embeddedFont>
    <p:embeddedFont>
      <p:font typeface="IBM Plex Mono Medium" panose="020B0609050203000203" pitchFamily="49" charset="-18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00E9E6B-1A8E-4D56-A6CB-1C2D076E59C4}">
  <a:tblStyle styleId="{D00E9E6B-1A8E-4D56-A6CB-1C2D076E59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1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1dd1281f266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1dd1281f266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7855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77A8BF13-F21C-B897-8F5A-A726E034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6EA492D6-C0D8-7CB4-E6BB-FF374EF45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6F86E98A-75CB-992A-4C86-85DFF7F31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38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B4B71CDD-B9EF-57AE-1007-FF4EF4A7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8819D98E-5D61-FF94-A29C-6FF670485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07C55EDB-DFB0-F78F-E957-7CF32B15B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1463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9990C9A1-9FD2-C82A-1480-2104DD27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374E026E-2144-868F-D5E0-4280D31DC4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89D761BC-E984-CCB1-751A-BF4578565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735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88BE4B45-3F14-55B1-24A7-B3C718874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A5BFC340-52CB-6BBA-1CB3-213719CEAC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117F12C-70AA-9482-A1ED-ED30C3EA9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99344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12641374-FCED-F833-2B9C-A4EE87C7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0D04C77E-9919-7890-028A-AE14C6452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5C3E0175-4D12-0F5A-BA70-601C65A20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70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>
          <a:extLst>
            <a:ext uri="{FF2B5EF4-FFF2-40B4-BE49-F238E27FC236}">
              <a16:creationId xmlns:a16="http://schemas.microsoft.com/office/drawing/2014/main" id="{1DEDC320-5107-D2EC-154E-B53F98D73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dd0e8da5c1_0_36:notes">
            <a:extLst>
              <a:ext uri="{FF2B5EF4-FFF2-40B4-BE49-F238E27FC236}">
                <a16:creationId xmlns:a16="http://schemas.microsoft.com/office/drawing/2014/main" id="{9815AB15-A010-4D4B-CC05-F9BDC8EFF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dd0e8da5c1_0_36:notes">
            <a:extLst>
              <a:ext uri="{FF2B5EF4-FFF2-40B4-BE49-F238E27FC236}">
                <a16:creationId xmlns:a16="http://schemas.microsoft.com/office/drawing/2014/main" id="{E21C2AB5-35A4-63A4-4648-B279D2EA1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4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4">
          <a:extLst>
            <a:ext uri="{FF2B5EF4-FFF2-40B4-BE49-F238E27FC236}">
              <a16:creationId xmlns:a16="http://schemas.microsoft.com/office/drawing/2014/main" id="{2A0A0705-592D-3C00-F4CC-F7A824A4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1dcec49d29e_1_112:notes">
            <a:extLst>
              <a:ext uri="{FF2B5EF4-FFF2-40B4-BE49-F238E27FC236}">
                <a16:creationId xmlns:a16="http://schemas.microsoft.com/office/drawing/2014/main" id="{D8375F63-CA5F-9973-8C12-C4C27DDF2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1dcec49d29e_1_112:notes">
            <a:extLst>
              <a:ext uri="{FF2B5EF4-FFF2-40B4-BE49-F238E27FC236}">
                <a16:creationId xmlns:a16="http://schemas.microsoft.com/office/drawing/2014/main" id="{493E7A82-F977-A05C-FA09-222D36BF58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57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509550" y="360900"/>
            <a:ext cx="8124900" cy="4421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801800" cy="409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83150" y="161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404375" y="4329900"/>
            <a:ext cx="739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4872150" y="221975"/>
            <a:ext cx="739500" cy="232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8406525" y="635675"/>
            <a:ext cx="7380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46175" y="4656750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183150" y="172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3150" y="1837975"/>
            <a:ext cx="5670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71725" y="4741175"/>
            <a:ext cx="29721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457879" y="3367150"/>
            <a:ext cx="292200" cy="188100"/>
          </a:xfrm>
          <a:prstGeom prst="rect">
            <a:avLst/>
          </a:prstGeom>
          <a:solidFill>
            <a:srgbClr val="FC90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171725" y="4636750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6171725" y="4535538"/>
            <a:ext cx="29721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0" y="3766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0" y="530825"/>
            <a:ext cx="1419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8408063" y="2564575"/>
            <a:ext cx="7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408063" y="2679775"/>
            <a:ext cx="7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8408063" y="2794975"/>
            <a:ext cx="7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442425" y="3931975"/>
            <a:ext cx="307500" cy="188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442425" y="4306450"/>
            <a:ext cx="1632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616225" y="4608500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4989025" y="46925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4989025" y="4591350"/>
            <a:ext cx="11826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404325" y="4235650"/>
            <a:ext cx="7395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0" y="29432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0" y="2989125"/>
            <a:ext cx="7395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0" y="103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0" y="1140050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42425" y="3555250"/>
            <a:ext cx="1455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2"/>
          <p:cNvGrpSpPr/>
          <p:nvPr/>
        </p:nvGrpSpPr>
        <p:grpSpPr>
          <a:xfrm>
            <a:off x="1392249" y="530913"/>
            <a:ext cx="1126213" cy="77105"/>
            <a:chOff x="2288725" y="854925"/>
            <a:chExt cx="1215557" cy="101400"/>
          </a:xfrm>
        </p:grpSpPr>
        <p:sp>
          <p:nvSpPr>
            <p:cNvPr id="41" name="Google Shape;41;p2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2"/>
          <p:cNvSpPr/>
          <p:nvPr/>
        </p:nvSpPr>
        <p:spPr>
          <a:xfrm>
            <a:off x="1143125" y="4656750"/>
            <a:ext cx="24192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973" y="0"/>
            <a:ext cx="9141939" cy="514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3"/>
          <p:cNvSpPr/>
          <p:nvPr/>
        </p:nvSpPr>
        <p:spPr>
          <a:xfrm flipH="1">
            <a:off x="511377" y="360818"/>
            <a:ext cx="8123100" cy="4420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flipH="1">
            <a:off x="2233" y="4328916"/>
            <a:ext cx="7392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flipH="1">
            <a:off x="1583" y="635530"/>
            <a:ext cx="737700" cy="8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flipH="1">
            <a:off x="7992451" y="4655692"/>
            <a:ext cx="205500" cy="20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flipH="1">
            <a:off x="7725213" y="376539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3"/>
          <p:cNvSpPr/>
          <p:nvPr/>
        </p:nvSpPr>
        <p:spPr>
          <a:xfrm flipH="1">
            <a:off x="7725213" y="530704"/>
            <a:ext cx="1418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 flipH="1">
            <a:off x="46" y="2563992"/>
            <a:ext cx="7377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/>
          <p:nvPr/>
        </p:nvSpPr>
        <p:spPr>
          <a:xfrm flipH="1">
            <a:off x="46" y="2679166"/>
            <a:ext cx="7377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3"/>
          <p:cNvSpPr/>
          <p:nvPr/>
        </p:nvSpPr>
        <p:spPr>
          <a:xfrm flipH="1">
            <a:off x="46" y="2794340"/>
            <a:ext cx="7377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"/>
          <p:cNvSpPr/>
          <p:nvPr/>
        </p:nvSpPr>
        <p:spPr>
          <a:xfrm flipH="1">
            <a:off x="8404526" y="4607453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/>
          <p:nvPr/>
        </p:nvSpPr>
        <p:spPr>
          <a:xfrm flipH="1">
            <a:off x="2973713" y="4691484"/>
            <a:ext cx="1182300" cy="48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"/>
          <p:cNvSpPr/>
          <p:nvPr/>
        </p:nvSpPr>
        <p:spPr>
          <a:xfrm flipH="1">
            <a:off x="2283" y="4234688"/>
            <a:ext cx="739200" cy="9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flipH="1">
            <a:off x="8404713" y="294255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 flipH="1">
            <a:off x="8404713" y="2988446"/>
            <a:ext cx="739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 flipH="1">
            <a:off x="8576913" y="1029816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 flipH="1">
            <a:off x="8576913" y="1139791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flipH="1">
            <a:off x="6625986" y="530769"/>
            <a:ext cx="1125970" cy="77084"/>
            <a:chOff x="2288725" y="854925"/>
            <a:chExt cx="1215557" cy="101400"/>
          </a:xfrm>
        </p:grpSpPr>
        <p:sp>
          <p:nvSpPr>
            <p:cNvPr id="73" name="Google Shape;73;p3"/>
            <p:cNvSpPr/>
            <p:nvPr/>
          </p:nvSpPr>
          <p:spPr>
            <a:xfrm>
              <a:off x="2390001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693830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491278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2592554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2288725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795107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997776" y="854925"/>
              <a:ext cx="101400" cy="101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3301605" y="854925"/>
              <a:ext cx="101400" cy="101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3099053" y="854925"/>
              <a:ext cx="101400" cy="101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3200329" y="854925"/>
              <a:ext cx="101400" cy="10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2896500" y="854925"/>
              <a:ext cx="101400" cy="101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3402882" y="854925"/>
              <a:ext cx="101400" cy="10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" name="Google Shape;85;p3"/>
          <p:cNvSpPr/>
          <p:nvPr/>
        </p:nvSpPr>
        <p:spPr>
          <a:xfrm flipH="1">
            <a:off x="5582445" y="4655692"/>
            <a:ext cx="2418600" cy="10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"/>
          <p:cNvSpPr txBox="1">
            <a:spLocks noGrp="1"/>
          </p:cNvSpPr>
          <p:nvPr>
            <p:ph type="title"/>
          </p:nvPr>
        </p:nvSpPr>
        <p:spPr>
          <a:xfrm>
            <a:off x="5075883" y="2244638"/>
            <a:ext cx="2789100" cy="1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3"/>
          <p:cNvSpPr txBox="1">
            <a:spLocks noGrp="1"/>
          </p:cNvSpPr>
          <p:nvPr>
            <p:ph type="title" idx="2" hasCustomPrompt="1"/>
          </p:nvPr>
        </p:nvSpPr>
        <p:spPr>
          <a:xfrm>
            <a:off x="5075850" y="1209713"/>
            <a:ext cx="2789100" cy="8418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5075875" y="3308588"/>
            <a:ext cx="2789100" cy="6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"/>
          <p:cNvSpPr>
            <a:spLocks noGrp="1"/>
          </p:cNvSpPr>
          <p:nvPr>
            <p:ph type="pic" idx="3"/>
          </p:nvPr>
        </p:nvSpPr>
        <p:spPr>
          <a:xfrm>
            <a:off x="1279000" y="1004650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90" name="Google Shape;90;p3"/>
          <p:cNvSpPr>
            <a:spLocks noGrp="1"/>
          </p:cNvSpPr>
          <p:nvPr>
            <p:ph type="pic" idx="4"/>
          </p:nvPr>
        </p:nvSpPr>
        <p:spPr>
          <a:xfrm>
            <a:off x="1279000" y="2797351"/>
            <a:ext cx="3364800" cy="1341600"/>
          </a:xfrm>
          <a:prstGeom prst="rect">
            <a:avLst/>
          </a:prstGeom>
          <a:noFill/>
          <a:ln w="762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0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 flipH="1">
            <a:off x="271274" y="217624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flipH="1">
            <a:off x="8657729" y="161722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flipH="1">
            <a:off x="4389" y="4327900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4"/>
          <p:cNvSpPr/>
          <p:nvPr/>
        </p:nvSpPr>
        <p:spPr>
          <a:xfrm flipH="1">
            <a:off x="3534901" y="221871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4"/>
          <p:cNvSpPr/>
          <p:nvPr/>
        </p:nvSpPr>
        <p:spPr>
          <a:xfrm flipH="1">
            <a:off x="8657729" y="172717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4"/>
          <p:cNvSpPr/>
          <p:nvPr/>
        </p:nvSpPr>
        <p:spPr>
          <a:xfrm flipH="1">
            <a:off x="8657729" y="183712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flipH="1">
            <a:off x="4389" y="4738985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flipH="1">
            <a:off x="8577301" y="376451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flipH="1">
            <a:off x="8577301" y="53058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flipH="1">
            <a:off x="2422" y="2563390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2422" y="2678537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"/>
          <p:cNvSpPr/>
          <p:nvPr/>
        </p:nvSpPr>
        <p:spPr>
          <a:xfrm flipH="1">
            <a:off x="2422" y="2793684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4"/>
          <p:cNvSpPr/>
          <p:nvPr/>
        </p:nvSpPr>
        <p:spPr>
          <a:xfrm flipH="1">
            <a:off x="8757374" y="4304460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/>
          <p:nvPr/>
        </p:nvSpPr>
        <p:spPr>
          <a:xfrm flipH="1">
            <a:off x="8753774" y="4606369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/>
          <p:nvPr/>
        </p:nvSpPr>
        <p:spPr>
          <a:xfrm flipH="1">
            <a:off x="8528101" y="2941853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"/>
          <p:cNvSpPr/>
          <p:nvPr/>
        </p:nvSpPr>
        <p:spPr>
          <a:xfrm flipH="1">
            <a:off x="8528101" y="2987719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4"/>
          <p:cNvSpPr/>
          <p:nvPr/>
        </p:nvSpPr>
        <p:spPr>
          <a:xfrm flipH="1">
            <a:off x="8577301" y="102957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"/>
          <p:cNvSpPr/>
          <p:nvPr/>
        </p:nvSpPr>
        <p:spPr>
          <a:xfrm flipH="1">
            <a:off x="8577301" y="113952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3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-2224" y="0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13"/>
          <p:cNvSpPr/>
          <p:nvPr/>
        </p:nvSpPr>
        <p:spPr>
          <a:xfrm flipH="1">
            <a:off x="269251" y="217725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13"/>
          <p:cNvSpPr/>
          <p:nvPr/>
        </p:nvSpPr>
        <p:spPr>
          <a:xfrm flipH="1">
            <a:off x="8659374" y="1617975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13"/>
          <p:cNvSpPr/>
          <p:nvPr/>
        </p:nvSpPr>
        <p:spPr>
          <a:xfrm flipH="1">
            <a:off x="2100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3"/>
          <p:cNvSpPr/>
          <p:nvPr/>
        </p:nvSpPr>
        <p:spPr>
          <a:xfrm flipH="1">
            <a:off x="3534351" y="221974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"/>
          <p:cNvSpPr/>
          <p:nvPr/>
        </p:nvSpPr>
        <p:spPr>
          <a:xfrm flipH="1">
            <a:off x="8659374" y="172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3"/>
          <p:cNvSpPr/>
          <p:nvPr/>
        </p:nvSpPr>
        <p:spPr>
          <a:xfrm flipH="1">
            <a:off x="8659374" y="183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3"/>
          <p:cNvSpPr/>
          <p:nvPr/>
        </p:nvSpPr>
        <p:spPr>
          <a:xfrm flipH="1">
            <a:off x="2100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3"/>
          <p:cNvSpPr/>
          <p:nvPr/>
        </p:nvSpPr>
        <p:spPr>
          <a:xfrm flipH="1">
            <a:off x="8579001" y="3766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3"/>
          <p:cNvSpPr/>
          <p:nvPr/>
        </p:nvSpPr>
        <p:spPr>
          <a:xfrm flipH="1">
            <a:off x="8579001" y="530825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3"/>
          <p:cNvSpPr/>
          <p:nvPr/>
        </p:nvSpPr>
        <p:spPr>
          <a:xfrm flipH="1">
            <a:off x="100" y="2564575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3"/>
          <p:cNvSpPr/>
          <p:nvPr/>
        </p:nvSpPr>
        <p:spPr>
          <a:xfrm flipH="1">
            <a:off x="100" y="2679775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3"/>
          <p:cNvSpPr/>
          <p:nvPr/>
        </p:nvSpPr>
        <p:spPr>
          <a:xfrm flipH="1">
            <a:off x="100" y="2794975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3"/>
          <p:cNvSpPr/>
          <p:nvPr/>
        </p:nvSpPr>
        <p:spPr>
          <a:xfrm flipH="1">
            <a:off x="8759251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3"/>
          <p:cNvSpPr/>
          <p:nvPr/>
        </p:nvSpPr>
        <p:spPr>
          <a:xfrm flipH="1">
            <a:off x="8755651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3"/>
          <p:cNvSpPr/>
          <p:nvPr/>
        </p:nvSpPr>
        <p:spPr>
          <a:xfrm flipH="1">
            <a:off x="8529801" y="2943213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3"/>
          <p:cNvSpPr/>
          <p:nvPr/>
        </p:nvSpPr>
        <p:spPr>
          <a:xfrm flipH="1">
            <a:off x="8529801" y="2989100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3"/>
          <p:cNvSpPr/>
          <p:nvPr/>
        </p:nvSpPr>
        <p:spPr>
          <a:xfrm flipH="1">
            <a:off x="8579001" y="103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3"/>
          <p:cNvSpPr/>
          <p:nvPr/>
        </p:nvSpPr>
        <p:spPr>
          <a:xfrm flipH="1">
            <a:off x="8579001" y="1140048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 hasCustomPrompt="1"/>
          </p:nvPr>
        </p:nvSpPr>
        <p:spPr>
          <a:xfrm>
            <a:off x="1576425" y="29357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4" name="Google Shape;394;p13"/>
          <p:cNvSpPr txBox="1">
            <a:spLocks noGrp="1"/>
          </p:cNvSpPr>
          <p:nvPr>
            <p:ph type="subTitle" idx="1"/>
          </p:nvPr>
        </p:nvSpPr>
        <p:spPr>
          <a:xfrm>
            <a:off x="1576409" y="4035800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3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76413" y="3385628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5246853" y="2935725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246841" y="4035800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243966" y="3385628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1576425" y="1191125"/>
            <a:ext cx="2754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76409" y="2291175"/>
            <a:ext cx="2754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76413" y="1641003"/>
            <a:ext cx="2754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5243950" y="1191100"/>
            <a:ext cx="2751600" cy="4497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243950" y="2291175"/>
            <a:ext cx="2751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246857" y="1641003"/>
            <a:ext cx="2751600" cy="77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5" name="Google Shape;845;p2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>
            <a:off x="-225" y="-1"/>
            <a:ext cx="9146225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27"/>
          <p:cNvSpPr/>
          <p:nvPr/>
        </p:nvSpPr>
        <p:spPr>
          <a:xfrm>
            <a:off x="264825" y="217724"/>
            <a:ext cx="8609700" cy="4707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7"/>
          <p:cNvSpPr/>
          <p:nvPr/>
        </p:nvSpPr>
        <p:spPr>
          <a:xfrm>
            <a:off x="116602" y="1617974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27"/>
          <p:cNvSpPr/>
          <p:nvPr/>
        </p:nvSpPr>
        <p:spPr>
          <a:xfrm>
            <a:off x="8633775" y="4329899"/>
            <a:ext cx="5079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27"/>
          <p:cNvSpPr/>
          <p:nvPr/>
        </p:nvSpPr>
        <p:spPr>
          <a:xfrm>
            <a:off x="4869925" y="221973"/>
            <a:ext cx="7395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27"/>
          <p:cNvSpPr/>
          <p:nvPr/>
        </p:nvSpPr>
        <p:spPr>
          <a:xfrm>
            <a:off x="116602" y="1727973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27"/>
          <p:cNvSpPr/>
          <p:nvPr/>
        </p:nvSpPr>
        <p:spPr>
          <a:xfrm>
            <a:off x="116602" y="1837972"/>
            <a:ext cx="3678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27"/>
          <p:cNvSpPr/>
          <p:nvPr/>
        </p:nvSpPr>
        <p:spPr>
          <a:xfrm>
            <a:off x="8633775" y="4741174"/>
            <a:ext cx="5079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27"/>
          <p:cNvSpPr/>
          <p:nvPr/>
        </p:nvSpPr>
        <p:spPr>
          <a:xfrm>
            <a:off x="-2225" y="3766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27"/>
          <p:cNvSpPr/>
          <p:nvPr/>
        </p:nvSpPr>
        <p:spPr>
          <a:xfrm>
            <a:off x="-2225" y="530824"/>
            <a:ext cx="5670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27"/>
          <p:cNvSpPr/>
          <p:nvPr/>
        </p:nvSpPr>
        <p:spPr>
          <a:xfrm>
            <a:off x="8705375" y="2564574"/>
            <a:ext cx="4383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27"/>
          <p:cNvSpPr/>
          <p:nvPr/>
        </p:nvSpPr>
        <p:spPr>
          <a:xfrm>
            <a:off x="8705375" y="2679774"/>
            <a:ext cx="4383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27"/>
          <p:cNvSpPr/>
          <p:nvPr/>
        </p:nvSpPr>
        <p:spPr>
          <a:xfrm>
            <a:off x="8705375" y="2794974"/>
            <a:ext cx="4383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27"/>
          <p:cNvSpPr/>
          <p:nvPr/>
        </p:nvSpPr>
        <p:spPr>
          <a:xfrm>
            <a:off x="264825" y="430644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27"/>
          <p:cNvSpPr/>
          <p:nvPr/>
        </p:nvSpPr>
        <p:spPr>
          <a:xfrm>
            <a:off x="264825" y="4608497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27"/>
          <p:cNvSpPr/>
          <p:nvPr/>
        </p:nvSpPr>
        <p:spPr>
          <a:xfrm>
            <a:off x="-2225" y="2943212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7"/>
          <p:cNvSpPr/>
          <p:nvPr/>
        </p:nvSpPr>
        <p:spPr>
          <a:xfrm>
            <a:off x="-2225" y="2989099"/>
            <a:ext cx="6162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27"/>
          <p:cNvSpPr/>
          <p:nvPr/>
        </p:nvSpPr>
        <p:spPr>
          <a:xfrm>
            <a:off x="-2225" y="103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27"/>
          <p:cNvSpPr/>
          <p:nvPr/>
        </p:nvSpPr>
        <p:spPr>
          <a:xfrm>
            <a:off x="-2225" y="1140047"/>
            <a:ext cx="5670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4" name="Google Shape;1114;p37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rot="10800000" flipH="1">
            <a:off x="2000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115;p37"/>
          <p:cNvSpPr/>
          <p:nvPr/>
        </p:nvSpPr>
        <p:spPr>
          <a:xfrm rot="10800000" flipH="1">
            <a:off x="266927" y="217700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6" name="Google Shape;1116;p37"/>
          <p:cNvSpPr/>
          <p:nvPr/>
        </p:nvSpPr>
        <p:spPr>
          <a:xfrm rot="10800000" flipH="1">
            <a:off x="118773" y="3468097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7"/>
          <p:cNvSpPr/>
          <p:nvPr/>
        </p:nvSpPr>
        <p:spPr>
          <a:xfrm rot="10800000" flipH="1">
            <a:off x="8632013" y="757425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7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37"/>
          <p:cNvSpPr/>
          <p:nvPr/>
        </p:nvSpPr>
        <p:spPr>
          <a:xfrm rot="10800000" flipH="1">
            <a:off x="118773" y="3358149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37"/>
          <p:cNvSpPr/>
          <p:nvPr/>
        </p:nvSpPr>
        <p:spPr>
          <a:xfrm rot="10800000" flipH="1">
            <a:off x="118773" y="3248201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1" name="Google Shape;1121;p37"/>
          <p:cNvSpPr/>
          <p:nvPr/>
        </p:nvSpPr>
        <p:spPr>
          <a:xfrm rot="10800000" flipH="1">
            <a:off x="8632013" y="353840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37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37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37"/>
          <p:cNvSpPr/>
          <p:nvPr/>
        </p:nvSpPr>
        <p:spPr>
          <a:xfrm rot="10800000" flipH="1">
            <a:off x="8703580" y="2462534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37"/>
          <p:cNvSpPr/>
          <p:nvPr/>
        </p:nvSpPr>
        <p:spPr>
          <a:xfrm rot="10800000" flipH="1">
            <a:off x="8703580" y="2347388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37"/>
          <p:cNvSpPr/>
          <p:nvPr/>
        </p:nvSpPr>
        <p:spPr>
          <a:xfrm rot="10800000" flipH="1">
            <a:off x="8703580" y="2232241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37"/>
          <p:cNvSpPr/>
          <p:nvPr/>
        </p:nvSpPr>
        <p:spPr>
          <a:xfrm rot="10800000" flipH="1">
            <a:off x="266927" y="648564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37"/>
          <p:cNvSpPr/>
          <p:nvPr/>
        </p:nvSpPr>
        <p:spPr>
          <a:xfrm rot="10800000" flipH="1">
            <a:off x="266927" y="276755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37"/>
          <p:cNvSpPr/>
          <p:nvPr/>
        </p:nvSpPr>
        <p:spPr>
          <a:xfrm rot="10800000" flipH="1">
            <a:off x="1" y="2171371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37"/>
          <p:cNvSpPr/>
          <p:nvPr/>
        </p:nvSpPr>
        <p:spPr>
          <a:xfrm rot="10800000" flipH="1">
            <a:off x="1" y="2125505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37"/>
          <p:cNvSpPr/>
          <p:nvPr/>
        </p:nvSpPr>
        <p:spPr>
          <a:xfrm rot="10800000" flipH="1">
            <a:off x="1" y="4055752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37"/>
          <p:cNvSpPr/>
          <p:nvPr/>
        </p:nvSpPr>
        <p:spPr>
          <a:xfrm rot="10800000" flipH="1">
            <a:off x="1" y="3945803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4" name="Google Shape;1134;p38"/>
          <p:cNvPicPr preferRelativeResize="0"/>
          <p:nvPr/>
        </p:nvPicPr>
        <p:blipFill rotWithShape="1">
          <a:blip r:embed="rId2">
            <a:alphaModFix/>
          </a:blip>
          <a:srcRect t="7933" b="7671"/>
          <a:stretch/>
        </p:blipFill>
        <p:spPr>
          <a:xfrm flipH="1">
            <a:off x="1" y="-1"/>
            <a:ext cx="9142001" cy="514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35" name="Google Shape;1135;p38"/>
          <p:cNvSpPr/>
          <p:nvPr/>
        </p:nvSpPr>
        <p:spPr>
          <a:xfrm flipH="1">
            <a:off x="271274" y="217623"/>
            <a:ext cx="8605800" cy="4705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8"/>
          <p:cNvSpPr/>
          <p:nvPr/>
        </p:nvSpPr>
        <p:spPr>
          <a:xfrm flipH="1">
            <a:off x="8657729" y="1617226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38"/>
          <p:cNvSpPr/>
          <p:nvPr/>
        </p:nvSpPr>
        <p:spPr>
          <a:xfrm flipH="1">
            <a:off x="4389" y="4327898"/>
            <a:ext cx="5076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38"/>
          <p:cNvSpPr/>
          <p:nvPr/>
        </p:nvSpPr>
        <p:spPr>
          <a:xfrm flipH="1">
            <a:off x="3534900" y="221870"/>
            <a:ext cx="739200" cy="45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38"/>
          <p:cNvSpPr/>
          <p:nvPr/>
        </p:nvSpPr>
        <p:spPr>
          <a:xfrm flipH="1">
            <a:off x="8657729" y="1727174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38"/>
          <p:cNvSpPr/>
          <p:nvPr/>
        </p:nvSpPr>
        <p:spPr>
          <a:xfrm flipH="1">
            <a:off x="8657729" y="1837123"/>
            <a:ext cx="367500" cy="5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1" name="Google Shape;1141;p38"/>
          <p:cNvSpPr/>
          <p:nvPr/>
        </p:nvSpPr>
        <p:spPr>
          <a:xfrm flipH="1">
            <a:off x="4389" y="4738983"/>
            <a:ext cx="507600" cy="4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 flipH="1">
            <a:off x="8577300" y="376450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 flipH="1">
            <a:off x="8577300" y="530579"/>
            <a:ext cx="566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 flipH="1">
            <a:off x="2422" y="2563389"/>
            <a:ext cx="438000" cy="11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 flipH="1">
            <a:off x="2422" y="2678536"/>
            <a:ext cx="438000" cy="11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 flipH="1">
            <a:off x="2422" y="2793682"/>
            <a:ext cx="438000" cy="11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 flipH="1">
            <a:off x="8757374" y="4304459"/>
            <a:ext cx="119700" cy="188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 flipH="1">
            <a:off x="8753774" y="4606368"/>
            <a:ext cx="123300" cy="2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 flipH="1">
            <a:off x="8528100" y="2941852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flipH="1">
            <a:off x="8528100" y="2987718"/>
            <a:ext cx="615900" cy="27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38"/>
          <p:cNvSpPr/>
          <p:nvPr/>
        </p:nvSpPr>
        <p:spPr>
          <a:xfrm flipH="1">
            <a:off x="8577300" y="1029571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2" name="Google Shape;1152;p38"/>
          <p:cNvSpPr/>
          <p:nvPr/>
        </p:nvSpPr>
        <p:spPr>
          <a:xfrm flipH="1">
            <a:off x="8577300" y="1139520"/>
            <a:ext cx="566700" cy="55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BM Plex Mono"/>
              <a:buNone/>
              <a:defRPr sz="35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59" r:id="rId5"/>
    <p:sldLayoutId id="2147483673" r:id="rId6"/>
    <p:sldLayoutId id="2147483683" r:id="rId7"/>
    <p:sldLayoutId id="2147483684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sers/Cziperlan/projects/2/views/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Cziperlan/Hyperio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42"/>
          <p:cNvSpPr txBox="1">
            <a:spLocks noGrp="1"/>
          </p:cNvSpPr>
          <p:nvPr>
            <p:ph type="ctrTitle"/>
          </p:nvPr>
        </p:nvSpPr>
        <p:spPr>
          <a:xfrm>
            <a:off x="1162150" y="1361700"/>
            <a:ext cx="6819600" cy="173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/>
              <a:t>GNS3</a:t>
            </a:r>
            <a:br>
              <a:rPr lang="hu-HU" b="1" dirty="0"/>
            </a:br>
            <a:r>
              <a:rPr lang="hu-HU" b="1" dirty="0"/>
              <a:t>Projektmunka</a:t>
            </a:r>
            <a:endParaRPr b="1" dirty="0"/>
          </a:p>
        </p:txBody>
      </p:sp>
      <p:sp>
        <p:nvSpPr>
          <p:cNvPr id="1164" name="Google Shape;1164;p42"/>
          <p:cNvSpPr txBox="1">
            <a:spLocks noGrp="1"/>
          </p:cNvSpPr>
          <p:nvPr>
            <p:ph type="subTitle" idx="1"/>
          </p:nvPr>
        </p:nvSpPr>
        <p:spPr>
          <a:xfrm>
            <a:off x="2171050" y="3262200"/>
            <a:ext cx="4745389" cy="6016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dirty="0"/>
              <a:t>Kovács Dániel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CEC1C-252E-7B64-DDBE-AC379739B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6F339-C96A-2957-E0FF-F1D12986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én munkám az 3.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76A8B0E-6D08-C7E6-5F99-10123767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Besegítés a dokumentációban 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Csapattagokkal való további egyeztetés</a:t>
            </a:r>
          </a:p>
        </p:txBody>
      </p:sp>
    </p:spTree>
    <p:extLst>
      <p:ext uri="{BB962C8B-B14F-4D97-AF65-F5344CB8AC3E}">
        <p14:creationId xmlns:p14="http://schemas.microsoft.com/office/powerpoint/2010/main" val="506164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12141911-8108-EB6B-D628-F2BC0824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03156E99-B5C4-BE3A-ED82-23CFD1412DB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4.Hét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FF8A1EB2-6A86-D8FF-D4F6-5398D8CE52F0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5" name="Kép helye 4">
            <a:extLst>
              <a:ext uri="{FF2B5EF4-FFF2-40B4-BE49-F238E27FC236}">
                <a16:creationId xmlns:a16="http://schemas.microsoft.com/office/drawing/2014/main" id="{4B2774A4-71DD-A132-F953-32D77727E684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30061" b="3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8903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3163B40D-D9B9-914C-7C76-0479AC73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860CEEDD-C35B-3DDB-7254-1B2140165B0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4.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0FA1853-43D4-F833-4022-F2A33FF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8990" y="1079602"/>
            <a:ext cx="5946020" cy="379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43C90-D221-B4CC-B801-FFB18612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ACCF08-5F46-738F-39FB-3313E5C9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4.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9E46CA-E75C-865C-D9CC-DFEE40666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tesztelés és dokumentáció befejezésében való segítség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B547195-1F6B-5859-1AF9-AD77F270D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902" y="2454442"/>
            <a:ext cx="4559232" cy="230151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5A2A172-5327-AA9C-9FE0-F8D05E307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303" y="1863818"/>
            <a:ext cx="2615465" cy="289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2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52"/>
          <p:cNvSpPr txBox="1">
            <a:spLocks noGrp="1"/>
          </p:cNvSpPr>
          <p:nvPr>
            <p:ph type="title"/>
          </p:nvPr>
        </p:nvSpPr>
        <p:spPr>
          <a:xfrm>
            <a:off x="751439" y="333813"/>
            <a:ext cx="7626478" cy="10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/>
              <a:t>Projektben való munka hetekre lebontva</a:t>
            </a:r>
            <a:endParaRPr sz="3200" dirty="0"/>
          </a:p>
        </p:txBody>
      </p:sp>
      <p:sp>
        <p:nvSpPr>
          <p:cNvPr id="1292" name="Google Shape;1292;p52"/>
          <p:cNvSpPr txBox="1"/>
          <p:nvPr/>
        </p:nvSpPr>
        <p:spPr>
          <a:xfrm>
            <a:off x="715025" y="1541700"/>
            <a:ext cx="1794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Első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3" name="Google Shape;1293;p52"/>
          <p:cNvSpPr txBox="1"/>
          <p:nvPr/>
        </p:nvSpPr>
        <p:spPr>
          <a:xfrm>
            <a:off x="715100" y="1878300"/>
            <a:ext cx="1794900" cy="69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4" name="Google Shape;1294;p52"/>
          <p:cNvSpPr txBox="1"/>
          <p:nvPr/>
        </p:nvSpPr>
        <p:spPr>
          <a:xfrm>
            <a:off x="6629076" y="1878300"/>
            <a:ext cx="1794900" cy="5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5" name="Google Shape;1295;p52"/>
          <p:cNvSpPr txBox="1"/>
          <p:nvPr/>
        </p:nvSpPr>
        <p:spPr>
          <a:xfrm>
            <a:off x="715100" y="3479350"/>
            <a:ext cx="1794900" cy="66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6" name="Google Shape;1296;p52"/>
          <p:cNvSpPr txBox="1"/>
          <p:nvPr/>
        </p:nvSpPr>
        <p:spPr>
          <a:xfrm>
            <a:off x="6629094" y="3479350"/>
            <a:ext cx="2040516" cy="6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52"/>
          <p:cNvSpPr txBox="1"/>
          <p:nvPr/>
        </p:nvSpPr>
        <p:spPr>
          <a:xfrm>
            <a:off x="391886" y="3142750"/>
            <a:ext cx="2118114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Harmadik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8" name="Google Shape;1298;p52"/>
          <p:cNvSpPr txBox="1"/>
          <p:nvPr/>
        </p:nvSpPr>
        <p:spPr>
          <a:xfrm>
            <a:off x="6629074" y="1541700"/>
            <a:ext cx="204053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Második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299" name="Google Shape;1299;p52"/>
          <p:cNvSpPr txBox="1"/>
          <p:nvPr/>
        </p:nvSpPr>
        <p:spPr>
          <a:xfrm>
            <a:off x="6629093" y="3142750"/>
            <a:ext cx="2040517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rPr>
              <a:t>Negyedik hét</a:t>
            </a:r>
            <a:endParaRPr sz="2000" dirty="0">
              <a:solidFill>
                <a:schemeClr val="dk1"/>
              </a:solidFill>
              <a:latin typeface="IBM Plex Mono Medium"/>
              <a:ea typeface="IBM Plex Mono Medium"/>
              <a:cs typeface="IBM Plex Mono Medium"/>
              <a:sym typeface="IBM Plex Mono Medium"/>
            </a:endParaRPr>
          </a:p>
        </p:txBody>
      </p:sp>
      <p:sp>
        <p:nvSpPr>
          <p:cNvPr id="1300" name="Google Shape;1300;p52"/>
          <p:cNvSpPr txBox="1"/>
          <p:nvPr/>
        </p:nvSpPr>
        <p:spPr>
          <a:xfrm>
            <a:off x="2510000" y="3124300"/>
            <a:ext cx="913500" cy="44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1" name="Google Shape;1301;p52"/>
          <p:cNvSpPr txBox="1"/>
          <p:nvPr/>
        </p:nvSpPr>
        <p:spPr>
          <a:xfrm>
            <a:off x="2510000" y="1541700"/>
            <a:ext cx="913500" cy="449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r>
              <a:rPr lang="en" sz="2400" b="1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0%</a:t>
            </a:r>
            <a:endParaRPr sz="2400" b="1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2" name="Google Shape;1302;p52"/>
          <p:cNvSpPr txBox="1"/>
          <p:nvPr/>
        </p:nvSpPr>
        <p:spPr>
          <a:xfrm>
            <a:off x="5715575" y="3124300"/>
            <a:ext cx="913500" cy="449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3" name="Google Shape;1303;p52"/>
          <p:cNvSpPr txBox="1"/>
          <p:nvPr/>
        </p:nvSpPr>
        <p:spPr>
          <a:xfrm>
            <a:off x="5715575" y="1541700"/>
            <a:ext cx="913500" cy="449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</a:t>
            </a:r>
            <a:r>
              <a:rPr lang="en" sz="2400" b="1" dirty="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%</a:t>
            </a:r>
            <a:endParaRPr sz="2400" b="1" dirty="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304" name="Google Shape;1304;p52"/>
          <p:cNvSpPr/>
          <p:nvPr/>
        </p:nvSpPr>
        <p:spPr>
          <a:xfrm>
            <a:off x="3423500" y="1541700"/>
            <a:ext cx="2292000" cy="2032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75232F-B391-BA1E-152C-61B072C3E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653" y="1650766"/>
            <a:ext cx="2009635" cy="181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562849-4820-0379-8C11-3350447CF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Összesítve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1624B7-EB9D-541F-F1DF-F0C4D171A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2400" dirty="0"/>
              <a:t>Projekt befejező munkálataiban részvétel.</a:t>
            </a:r>
          </a:p>
          <a:p>
            <a:r>
              <a:rPr lang="hu-HU" sz="2400" dirty="0"/>
              <a:t>Kísérletezés apróbb dolgokkal sikertelenül</a:t>
            </a:r>
          </a:p>
          <a:p>
            <a:r>
              <a:rPr lang="hu-HU" sz="2400" dirty="0"/>
              <a:t>Tesztelés</a:t>
            </a:r>
          </a:p>
        </p:txBody>
      </p:sp>
    </p:spTree>
    <p:extLst>
      <p:ext uri="{BB962C8B-B14F-4D97-AF65-F5344CB8AC3E}">
        <p14:creationId xmlns:p14="http://schemas.microsoft.com/office/powerpoint/2010/main" val="2073867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AF20A0-66D7-5C20-A1A5-58658A9A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Források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C366430-579E-93C5-D354-72D9E7CF0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>
                <a:hlinkClick r:id="rId3"/>
              </a:rPr>
              <a:t>https://github.com/users/Cziperlan/projects/2/views/1</a:t>
            </a:r>
            <a:endParaRPr lang="hu-HU" dirty="0"/>
          </a:p>
          <a:p>
            <a:r>
              <a:rPr lang="hu-HU" dirty="0">
                <a:hlinkClick r:id="rId4"/>
              </a:rPr>
              <a:t>https://github.com/Cziperlan/Hyperion</a:t>
            </a:r>
            <a:endParaRPr lang="hu-HU" dirty="0"/>
          </a:p>
          <a:p>
            <a:r>
              <a:rPr lang="hu-HU" dirty="0"/>
              <a:t>https://docs.google.com/spreadsheets/d/1S3dIOJhANJlspoqGMva6IhsgrLLzGBjQWJiRb7T6R8Q/edit?gid=0#gid=0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6775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3CB1B7AD-584B-13D3-F9FC-9AA94EDF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E63B0FA3-43F4-8C11-10A7-8AAB0143B68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1.Hét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F4AD2413-73B2-CB24-9D15-CE3A70BE6E15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CCCD0139-1CD9-9F53-0FCA-1F03B1D4354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51898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/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1. héten</a:t>
            </a:r>
            <a:endParaRPr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026C384D-CAD4-3D79-6383-24674B9CA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355" y="1017725"/>
            <a:ext cx="6043289" cy="3837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CD29A-B658-5656-6438-A0A3C10C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1.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84421F0-3081-5406-AAB0-2ACB150C0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A </a:t>
            </a:r>
            <a:r>
              <a:rPr lang="hu-HU" sz="2000" dirty="0" err="1"/>
              <a:t>github</a:t>
            </a:r>
            <a:r>
              <a:rPr lang="hu-HU" sz="2000" dirty="0"/>
              <a:t> és a projekt </a:t>
            </a:r>
            <a:r>
              <a:rPr lang="hu-HU" sz="2000" dirty="0" err="1"/>
              <a:t>manager</a:t>
            </a:r>
            <a:r>
              <a:rPr lang="hu-HU" sz="2000" dirty="0"/>
              <a:t> fül </a:t>
            </a:r>
            <a:r>
              <a:rPr lang="hu-HU" sz="2000" dirty="0" err="1"/>
              <a:t>elészítése</a:t>
            </a:r>
            <a:endParaRPr lang="hu-HU" sz="2000" dirty="0"/>
          </a:p>
          <a:p>
            <a:pPr>
              <a:spcAft>
                <a:spcPts val="1200"/>
              </a:spcAft>
            </a:pPr>
            <a:r>
              <a:rPr lang="hu-HU" sz="2000" dirty="0"/>
              <a:t>GNS3 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Maga a szoftver installálása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Az Oracle </a:t>
            </a:r>
            <a:r>
              <a:rPr lang="hu-HU" sz="2000" dirty="0" err="1"/>
              <a:t>Virtualbox</a:t>
            </a:r>
            <a:r>
              <a:rPr lang="hu-HU" sz="2000" dirty="0"/>
              <a:t> letelepítése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Cisco OS fájlok keresése</a:t>
            </a:r>
          </a:p>
        </p:txBody>
      </p:sp>
      <p:pic>
        <p:nvPicPr>
          <p:cNvPr id="2050" name="Picture 2" descr="gns3 logo">
            <a:extLst>
              <a:ext uri="{FF2B5EF4-FFF2-40B4-BE49-F238E27FC236}">
                <a16:creationId xmlns:a16="http://schemas.microsoft.com/office/drawing/2014/main" id="{43C68D74-7507-FEB9-3D9C-2090BD52F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389217"/>
            <a:ext cx="1035862" cy="1035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243D2D-6D58-24CE-BA36-F0E7972B2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617" y="2721310"/>
            <a:ext cx="2012353" cy="2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79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2C52C7EF-9CF8-D549-3F8C-BA9E21471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C12D7D9E-1914-7E6B-C3B1-937305E6DC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48399" y="1931928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2.Hét</a:t>
            </a:r>
            <a:endParaRPr dirty="0"/>
          </a:p>
        </p:txBody>
      </p:sp>
      <p:pic>
        <p:nvPicPr>
          <p:cNvPr id="9" name="Kép helye 8" descr="A képen Betűtípus, képernyőkép, Grafika, embléma látható&#10;&#10;Automatikusan generált leírás">
            <a:extLst>
              <a:ext uri="{FF2B5EF4-FFF2-40B4-BE49-F238E27FC236}">
                <a16:creationId xmlns:a16="http://schemas.microsoft.com/office/drawing/2014/main" id="{09A43224-45F7-0730-DCD1-AA2FE3B73562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3"/>
          <a:srcRect t="12880" b="12880"/>
          <a:stretch>
            <a:fillRect/>
          </a:stretch>
        </p:blipFill>
        <p:spPr/>
      </p:pic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2824E7CB-ED45-CB3D-A354-1E161688EEFE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4"/>
          <a:srcRect t="14564" b="1456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0577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919ABE3-4806-F38D-5A03-0A65D3FA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426782C0-9489-4F01-DF49-246436819E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2. héten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0225F4A-A69F-3555-1970-52C490B2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203" y="1004404"/>
            <a:ext cx="6157594" cy="388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41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33B0-38A2-4E7A-DA31-ED6172A3C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2E6230-1D04-91FE-00F6-A6C03046E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Munkám az 2. héten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5D4BF-90F2-F9DB-73C4-ECE15C15C8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hu-HU" sz="2000" dirty="0"/>
              <a:t>További GNS3 és Python oktatóvideók fogyasztása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GNS3-mal való ismerkedés</a:t>
            </a:r>
          </a:p>
          <a:p>
            <a:pPr>
              <a:spcAft>
                <a:spcPts val="1200"/>
              </a:spcAft>
            </a:pPr>
            <a:r>
              <a:rPr lang="hu-HU" sz="2000" dirty="0"/>
              <a:t>Csapattagokkal való egyeztetés</a:t>
            </a:r>
          </a:p>
        </p:txBody>
      </p:sp>
      <p:pic>
        <p:nvPicPr>
          <p:cNvPr id="7" name="Kép 6" descr="A képen szoftver, képernyőkép látható&#10;&#10;Automatikusan generált leírás">
            <a:extLst>
              <a:ext uri="{FF2B5EF4-FFF2-40B4-BE49-F238E27FC236}">
                <a16:creationId xmlns:a16="http://schemas.microsoft.com/office/drawing/2014/main" id="{80702ED1-D7FB-FFA3-EEFD-46EA24DB1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089" y="2825702"/>
            <a:ext cx="4370144" cy="19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56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>
          <a:extLst>
            <a:ext uri="{FF2B5EF4-FFF2-40B4-BE49-F238E27FC236}">
              <a16:creationId xmlns:a16="http://schemas.microsoft.com/office/drawing/2014/main" id="{C3AAD54A-CDE2-C829-6302-D6D372D8C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6">
            <a:extLst>
              <a:ext uri="{FF2B5EF4-FFF2-40B4-BE49-F238E27FC236}">
                <a16:creationId xmlns:a16="http://schemas.microsoft.com/office/drawing/2014/main" id="{B997A539-FC02-A3B4-5439-3C2D7B5775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69024" y="1925053"/>
            <a:ext cx="3270578" cy="14327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3.Hét</a:t>
            </a:r>
            <a:endParaRPr dirty="0"/>
          </a:p>
        </p:txBody>
      </p:sp>
      <p:pic>
        <p:nvPicPr>
          <p:cNvPr id="17" name="Kép helye 16" descr="A képen rajzfilm, ibolya, művészet látható&#10;&#10;Automatikusan generált leírás">
            <a:extLst>
              <a:ext uri="{FF2B5EF4-FFF2-40B4-BE49-F238E27FC236}">
                <a16:creationId xmlns:a16="http://schemas.microsoft.com/office/drawing/2014/main" id="{ED54C0AD-AFD0-D127-05F0-DAE615505119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t="14564" b="14564"/>
          <a:stretch>
            <a:fillRect/>
          </a:stretch>
        </p:blipFill>
        <p:spPr/>
      </p:pic>
      <p:pic>
        <p:nvPicPr>
          <p:cNvPr id="5" name="Kép helye 4">
            <a:extLst>
              <a:ext uri="{FF2B5EF4-FFF2-40B4-BE49-F238E27FC236}">
                <a16:creationId xmlns:a16="http://schemas.microsoft.com/office/drawing/2014/main" id="{5D492A2A-D25E-C376-58A0-D6D4F34A4EEF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t="30061" b="300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53278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7">
          <a:extLst>
            <a:ext uri="{FF2B5EF4-FFF2-40B4-BE49-F238E27FC236}">
              <a16:creationId xmlns:a16="http://schemas.microsoft.com/office/drawing/2014/main" id="{BA62FE14-26AC-1DBE-6526-66F93D0A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44">
            <a:extLst>
              <a:ext uri="{FF2B5EF4-FFF2-40B4-BE49-F238E27FC236}">
                <a16:creationId xmlns:a16="http://schemas.microsoft.com/office/drawing/2014/main" id="{D975E248-8F91-BDB8-AF76-EA478423C0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Projekt állapota az 3. héten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2486E3AD-50D6-3016-BA67-A6D52653C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3" y="1127729"/>
            <a:ext cx="5742374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862071"/>
      </p:ext>
    </p:extLst>
  </p:cSld>
  <p:clrMapOvr>
    <a:masterClrMapping/>
  </p:clrMapOvr>
</p:sld>
</file>

<file path=ppt/theme/theme1.xml><?xml version="1.0" encoding="utf-8"?>
<a:theme xmlns:a="http://schemas.openxmlformats.org/drawingml/2006/main" name="Digital Technology Consulting by Slidesgo">
  <a:themeElements>
    <a:clrScheme name="Simple Light">
      <a:dk1>
        <a:srgbClr val="FFFFFF"/>
      </a:dk1>
      <a:lt1>
        <a:srgbClr val="000000"/>
      </a:lt1>
      <a:dk2>
        <a:srgbClr val="AC91E5"/>
      </a:dk2>
      <a:lt2>
        <a:srgbClr val="BA4888"/>
      </a:lt2>
      <a:accent1>
        <a:srgbClr val="A0386E"/>
      </a:accent1>
      <a:accent2>
        <a:srgbClr val="F6439D"/>
      </a:accent2>
      <a:accent3>
        <a:srgbClr val="272B82"/>
      </a:accent3>
      <a:accent4>
        <a:srgbClr val="60CCCB"/>
      </a:accent4>
      <a:accent5>
        <a:srgbClr val="63D790"/>
      </a:accent5>
      <a:accent6>
        <a:srgbClr val="D0DF7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195</Words>
  <Application>Microsoft Office PowerPoint</Application>
  <PresentationFormat>Diavetítés a képernyőre (16:9 oldalarány)</PresentationFormat>
  <Paragraphs>42</Paragraphs>
  <Slides>16</Slides>
  <Notes>11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Bebas Neue</vt:lpstr>
      <vt:lpstr>IBM Plex Mono</vt:lpstr>
      <vt:lpstr>Roboto</vt:lpstr>
      <vt:lpstr>IBM Plex Mono Medium</vt:lpstr>
      <vt:lpstr>Digital Technology Consulting by Slidesgo</vt:lpstr>
      <vt:lpstr>GNS3 Projektmunka</vt:lpstr>
      <vt:lpstr>1.Hét</vt:lpstr>
      <vt:lpstr>Projekt állapota az 1. héten</vt:lpstr>
      <vt:lpstr>Munkám az 1. héten</vt:lpstr>
      <vt:lpstr>2.Hét</vt:lpstr>
      <vt:lpstr>Projekt állapota az 2. héten</vt:lpstr>
      <vt:lpstr>Munkám az 2. héten</vt:lpstr>
      <vt:lpstr>3.Hét</vt:lpstr>
      <vt:lpstr>Projekt állapota az 3. héten</vt:lpstr>
      <vt:lpstr>Az én munkám az 3. héten</vt:lpstr>
      <vt:lpstr>4.Hét</vt:lpstr>
      <vt:lpstr>Projekt állapota az 4. héten</vt:lpstr>
      <vt:lpstr>Munkám az 4. héten</vt:lpstr>
      <vt:lpstr>Projektben való munka hetekre lebontva</vt:lpstr>
      <vt:lpstr>Összesítve</vt:lpstr>
      <vt:lpstr>Források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GNS3 Projektmunka</dc:title>
  <dc:creator>Gergő</dc:creator>
  <cp:lastModifiedBy>Dániel</cp:lastModifiedBy>
  <cp:revision>7</cp:revision>
  <dcterms:modified xsi:type="dcterms:W3CDTF">2024-12-02T22:11:40Z</dcterms:modified>
</cp:coreProperties>
</file>