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8"/>
  </p:notesMasterIdLst>
  <p:sldIdLst>
    <p:sldId id="256" r:id="rId2"/>
    <p:sldId id="340" r:id="rId3"/>
    <p:sldId id="258" r:id="rId4"/>
    <p:sldId id="330" r:id="rId5"/>
    <p:sldId id="331" r:id="rId6"/>
    <p:sldId id="333" r:id="rId7"/>
    <p:sldId id="334" r:id="rId8"/>
    <p:sldId id="339" r:id="rId9"/>
    <p:sldId id="337" r:id="rId10"/>
    <p:sldId id="343" r:id="rId11"/>
    <p:sldId id="342" r:id="rId12"/>
    <p:sldId id="344" r:id="rId13"/>
    <p:sldId id="345" r:id="rId14"/>
    <p:sldId id="266" r:id="rId15"/>
    <p:sldId id="346" r:id="rId16"/>
    <p:sldId id="338" r:id="rId17"/>
  </p:sldIdLst>
  <p:sldSz cx="9144000" cy="5143500" type="screen16x9"/>
  <p:notesSz cx="6858000" cy="9144000"/>
  <p:embeddedFontLst>
    <p:embeddedFont>
      <p:font typeface="IBM Plex Mono" panose="020B0604020202020204" charset="-18"/>
      <p:regular r:id="rId19"/>
      <p:bold r:id="rId20"/>
      <p:italic r:id="rId21"/>
      <p:boldItalic r:id="rId22"/>
    </p:embeddedFont>
    <p:embeddedFont>
      <p:font typeface="Bebas Neue" panose="020B0604020202020204" charset="-18"/>
      <p:regular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  <p:embeddedFont>
      <p:font typeface="IBM Plex Mono Medium" panose="020B0604020202020204" charset="-18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0E9E6B-1A8E-4D56-A6CB-1C2D076E59C4}">
  <a:tblStyle styleId="{D00E9E6B-1A8E-4D56-A6CB-1C2D076E59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38" y="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>
        <c:manualLayout>
          <c:layoutTarget val="inner"/>
          <c:xMode val="edge"/>
          <c:yMode val="edge"/>
          <c:x val="0.25520587809770101"/>
          <c:y val="4.2727500025002731E-2"/>
          <c:w val="0.48958824380459798"/>
          <c:h val="0.73372791007010774"/>
        </c:manualLayout>
      </c:layout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 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7C-4DAF-8A03-ED7874ADC650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numRef>
              <c:f>Munka1!$A$2:$A$5</c:f>
              <c:numCache>
                <c:formatCode>General</c:formatCode>
                <c:ptCount val="4"/>
              </c:numCache>
            </c:numRef>
          </c:cat>
          <c:val>
            <c:numRef>
              <c:f>Munka1!$B$2:$B$5</c:f>
              <c:numCache>
                <c:formatCode>0%</c:formatCode>
                <c:ptCount val="4"/>
                <c:pt idx="0">
                  <c:v>0.2</c:v>
                </c:pt>
                <c:pt idx="1">
                  <c:v>0.17</c:v>
                </c:pt>
                <c:pt idx="2">
                  <c:v>0.17</c:v>
                </c:pt>
                <c:pt idx="3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7C-4DAF-8A03-ED7874ADC6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1dd1281f266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1dd1281f266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855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>
          <a:extLst>
            <a:ext uri="{FF2B5EF4-FFF2-40B4-BE49-F238E27FC236}">
              <a16:creationId xmlns:a16="http://schemas.microsoft.com/office/drawing/2014/main" id="{77A8BF13-F21C-B897-8F5A-A726E034D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dd0e8da5c1_0_36:notes">
            <a:extLst>
              <a:ext uri="{FF2B5EF4-FFF2-40B4-BE49-F238E27FC236}">
                <a16:creationId xmlns:a16="http://schemas.microsoft.com/office/drawing/2014/main" id="{6EA492D6-C0D8-7CB4-E6BB-FF374EF458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dd0e8da5c1_0_36:notes">
            <a:extLst>
              <a:ext uri="{FF2B5EF4-FFF2-40B4-BE49-F238E27FC236}">
                <a16:creationId xmlns:a16="http://schemas.microsoft.com/office/drawing/2014/main" id="{6F86E98A-75CB-992A-4C86-85DFF7F31E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386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dcec49d29e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dcec49d29e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>
          <a:extLst>
            <a:ext uri="{FF2B5EF4-FFF2-40B4-BE49-F238E27FC236}">
              <a16:creationId xmlns:a16="http://schemas.microsoft.com/office/drawing/2014/main" id="{B4B71CDD-B9EF-57AE-1007-FF4EF4A71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dd0e8da5c1_0_36:notes">
            <a:extLst>
              <a:ext uri="{FF2B5EF4-FFF2-40B4-BE49-F238E27FC236}">
                <a16:creationId xmlns:a16="http://schemas.microsoft.com/office/drawing/2014/main" id="{8819D98E-5D61-FF94-A29C-6FF6704857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dd0e8da5c1_0_36:notes">
            <a:extLst>
              <a:ext uri="{FF2B5EF4-FFF2-40B4-BE49-F238E27FC236}">
                <a16:creationId xmlns:a16="http://schemas.microsoft.com/office/drawing/2014/main" id="{07C55EDB-DFB0-F78F-E957-7CF32B15BA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46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>
          <a:extLst>
            <a:ext uri="{FF2B5EF4-FFF2-40B4-BE49-F238E27FC236}">
              <a16:creationId xmlns:a16="http://schemas.microsoft.com/office/drawing/2014/main" id="{9990C9A1-9FD2-C82A-1480-2104DD27D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dcec49d29e_1_112:notes">
            <a:extLst>
              <a:ext uri="{FF2B5EF4-FFF2-40B4-BE49-F238E27FC236}">
                <a16:creationId xmlns:a16="http://schemas.microsoft.com/office/drawing/2014/main" id="{374E026E-2144-868F-D5E0-4280D31DC4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dcec49d29e_1_112:notes">
            <a:extLst>
              <a:ext uri="{FF2B5EF4-FFF2-40B4-BE49-F238E27FC236}">
                <a16:creationId xmlns:a16="http://schemas.microsoft.com/office/drawing/2014/main" id="{89D761BC-E984-CCB1-751A-BF4578565B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735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>
          <a:extLst>
            <a:ext uri="{FF2B5EF4-FFF2-40B4-BE49-F238E27FC236}">
              <a16:creationId xmlns:a16="http://schemas.microsoft.com/office/drawing/2014/main" id="{88BE4B45-3F14-55B1-24A7-B3C718874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dd0e8da5c1_0_36:notes">
            <a:extLst>
              <a:ext uri="{FF2B5EF4-FFF2-40B4-BE49-F238E27FC236}">
                <a16:creationId xmlns:a16="http://schemas.microsoft.com/office/drawing/2014/main" id="{A5BFC340-52CB-6BBA-1CB3-213719CEAC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dd0e8da5c1_0_36:notes">
            <a:extLst>
              <a:ext uri="{FF2B5EF4-FFF2-40B4-BE49-F238E27FC236}">
                <a16:creationId xmlns:a16="http://schemas.microsoft.com/office/drawing/2014/main" id="{E117F12C-70AA-9482-A1ED-ED30C3EA9A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934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>
          <a:extLst>
            <a:ext uri="{FF2B5EF4-FFF2-40B4-BE49-F238E27FC236}">
              <a16:creationId xmlns:a16="http://schemas.microsoft.com/office/drawing/2014/main" id="{12641374-FCED-F833-2B9C-A4EE87C72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dcec49d29e_1_112:notes">
            <a:extLst>
              <a:ext uri="{FF2B5EF4-FFF2-40B4-BE49-F238E27FC236}">
                <a16:creationId xmlns:a16="http://schemas.microsoft.com/office/drawing/2014/main" id="{0D04C77E-9919-7890-028A-AE14C64520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dcec49d29e_1_112:notes">
            <a:extLst>
              <a:ext uri="{FF2B5EF4-FFF2-40B4-BE49-F238E27FC236}">
                <a16:creationId xmlns:a16="http://schemas.microsoft.com/office/drawing/2014/main" id="{5C3E0175-4D12-0F5A-BA70-601C65A20D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70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>
          <a:extLst>
            <a:ext uri="{FF2B5EF4-FFF2-40B4-BE49-F238E27FC236}">
              <a16:creationId xmlns:a16="http://schemas.microsoft.com/office/drawing/2014/main" id="{1DEDC320-5107-D2EC-154E-B53F98D73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dd0e8da5c1_0_36:notes">
            <a:extLst>
              <a:ext uri="{FF2B5EF4-FFF2-40B4-BE49-F238E27FC236}">
                <a16:creationId xmlns:a16="http://schemas.microsoft.com/office/drawing/2014/main" id="{9815AB15-A010-4D4B-CC05-F9BDC8EFF0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dd0e8da5c1_0_36:notes">
            <a:extLst>
              <a:ext uri="{FF2B5EF4-FFF2-40B4-BE49-F238E27FC236}">
                <a16:creationId xmlns:a16="http://schemas.microsoft.com/office/drawing/2014/main" id="{E21C2AB5-35A4-63A4-4648-B279D2EA11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74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>
          <a:extLst>
            <a:ext uri="{FF2B5EF4-FFF2-40B4-BE49-F238E27FC236}">
              <a16:creationId xmlns:a16="http://schemas.microsoft.com/office/drawing/2014/main" id="{2A0A0705-592D-3C00-F4CC-F7A824A40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dcec49d29e_1_112:notes">
            <a:extLst>
              <a:ext uri="{FF2B5EF4-FFF2-40B4-BE49-F238E27FC236}">
                <a16:creationId xmlns:a16="http://schemas.microsoft.com/office/drawing/2014/main" id="{D8375F63-CA5F-9973-8C12-C4C27DDF2A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dcec49d29e_1_112:notes">
            <a:extLst>
              <a:ext uri="{FF2B5EF4-FFF2-40B4-BE49-F238E27FC236}">
                <a16:creationId xmlns:a16="http://schemas.microsoft.com/office/drawing/2014/main" id="{493E7A82-F977-A05C-FA09-222D36BF58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57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509550" y="360900"/>
            <a:ext cx="8124900" cy="442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71050" y="3262200"/>
            <a:ext cx="4801800" cy="4095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83150" y="161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404375" y="4329900"/>
            <a:ext cx="739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4872150" y="221975"/>
            <a:ext cx="739500" cy="23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406525" y="635675"/>
            <a:ext cx="738000" cy="8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46175" y="4656750"/>
            <a:ext cx="205500" cy="20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83150" y="172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83150" y="183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71725" y="4741175"/>
            <a:ext cx="29721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57879" y="3367150"/>
            <a:ext cx="292200" cy="188100"/>
          </a:xfrm>
          <a:prstGeom prst="rect">
            <a:avLst/>
          </a:prstGeom>
          <a:solidFill>
            <a:srgbClr val="FC90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171725" y="4636750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6171725" y="4535538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0" y="3766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0" y="5308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1162150" y="1361700"/>
            <a:ext cx="6819600" cy="173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408063" y="2564575"/>
            <a:ext cx="7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408063" y="2679775"/>
            <a:ext cx="7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408063" y="2794975"/>
            <a:ext cx="7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442425" y="3931975"/>
            <a:ext cx="307500" cy="18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442425" y="4306450"/>
            <a:ext cx="1632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616225" y="4608500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4989025" y="46925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4989025" y="45913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8404325" y="4235650"/>
            <a:ext cx="739500" cy="9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0" y="2943225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0" y="2989125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0" y="103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0" y="114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42425" y="3555250"/>
            <a:ext cx="1455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1392249" y="530913"/>
            <a:ext cx="1126213" cy="77105"/>
            <a:chOff x="2288725" y="854925"/>
            <a:chExt cx="1215557" cy="101400"/>
          </a:xfrm>
        </p:grpSpPr>
        <p:sp>
          <p:nvSpPr>
            <p:cNvPr id="41" name="Google Shape;41;p2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2"/>
          <p:cNvSpPr/>
          <p:nvPr/>
        </p:nvSpPr>
        <p:spPr>
          <a:xfrm>
            <a:off x="1143125" y="4656750"/>
            <a:ext cx="2419200" cy="10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3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flipH="1">
            <a:off x="1973" y="0"/>
            <a:ext cx="9141939" cy="514233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"/>
          <p:cNvSpPr/>
          <p:nvPr/>
        </p:nvSpPr>
        <p:spPr>
          <a:xfrm flipH="1">
            <a:off x="511377" y="360818"/>
            <a:ext cx="8123100" cy="442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flipH="1">
            <a:off x="2233" y="4328916"/>
            <a:ext cx="7392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flipH="1">
            <a:off x="1583" y="635530"/>
            <a:ext cx="737700" cy="8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7992451" y="4655692"/>
            <a:ext cx="205500" cy="20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flipH="1">
            <a:off x="7725213" y="376539"/>
            <a:ext cx="1418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flipH="1">
            <a:off x="7725213" y="530704"/>
            <a:ext cx="1418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flipH="1">
            <a:off x="46" y="2563992"/>
            <a:ext cx="7377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flipH="1">
            <a:off x="46" y="2679166"/>
            <a:ext cx="7377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flipH="1">
            <a:off x="46" y="2794340"/>
            <a:ext cx="7377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flipH="1">
            <a:off x="8404526" y="4607453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flipH="1">
            <a:off x="2973713" y="4691484"/>
            <a:ext cx="11823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flipH="1">
            <a:off x="2283" y="4234688"/>
            <a:ext cx="739200" cy="9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flipH="1">
            <a:off x="8404713" y="2942556"/>
            <a:ext cx="739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flipH="1">
            <a:off x="8404713" y="2988446"/>
            <a:ext cx="739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8576913" y="1029816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flipH="1">
            <a:off x="8576913" y="1139791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3"/>
          <p:cNvGrpSpPr/>
          <p:nvPr/>
        </p:nvGrpSpPr>
        <p:grpSpPr>
          <a:xfrm flipH="1">
            <a:off x="6625986" y="530769"/>
            <a:ext cx="1125970" cy="77084"/>
            <a:chOff x="2288725" y="854925"/>
            <a:chExt cx="1215557" cy="101400"/>
          </a:xfrm>
        </p:grpSpPr>
        <p:sp>
          <p:nvSpPr>
            <p:cNvPr id="73" name="Google Shape;73;p3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3"/>
          <p:cNvSpPr/>
          <p:nvPr/>
        </p:nvSpPr>
        <p:spPr>
          <a:xfrm flipH="1">
            <a:off x="5582445" y="4655692"/>
            <a:ext cx="2418600" cy="10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title"/>
          </p:nvPr>
        </p:nvSpPr>
        <p:spPr>
          <a:xfrm>
            <a:off x="5075883" y="2244638"/>
            <a:ext cx="2789100" cy="11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3"/>
          <p:cNvSpPr txBox="1">
            <a:spLocks noGrp="1"/>
          </p:cNvSpPr>
          <p:nvPr>
            <p:ph type="title" idx="2" hasCustomPrompt="1"/>
          </p:nvPr>
        </p:nvSpPr>
        <p:spPr>
          <a:xfrm>
            <a:off x="5075850" y="1209713"/>
            <a:ext cx="2789100" cy="841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8" name="Google Shape;88;p3"/>
          <p:cNvSpPr txBox="1">
            <a:spLocks noGrp="1"/>
          </p:cNvSpPr>
          <p:nvPr>
            <p:ph type="subTitle" idx="1"/>
          </p:nvPr>
        </p:nvSpPr>
        <p:spPr>
          <a:xfrm>
            <a:off x="5075875" y="3308588"/>
            <a:ext cx="27891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"/>
          <p:cNvSpPr>
            <a:spLocks noGrp="1"/>
          </p:cNvSpPr>
          <p:nvPr>
            <p:ph type="pic" idx="3"/>
          </p:nvPr>
        </p:nvSpPr>
        <p:spPr>
          <a:xfrm>
            <a:off x="1279000" y="1004650"/>
            <a:ext cx="3364800" cy="134160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90" name="Google Shape;90;p3"/>
          <p:cNvSpPr>
            <a:spLocks noGrp="1"/>
          </p:cNvSpPr>
          <p:nvPr>
            <p:ph type="pic" idx="4"/>
          </p:nvPr>
        </p:nvSpPr>
        <p:spPr>
          <a:xfrm>
            <a:off x="1279000" y="2797351"/>
            <a:ext cx="3364800" cy="1341600"/>
          </a:xfrm>
          <a:prstGeom prst="rect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4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flipH="1">
            <a:off x="1" y="0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"/>
          <p:cNvSpPr/>
          <p:nvPr/>
        </p:nvSpPr>
        <p:spPr>
          <a:xfrm flipH="1">
            <a:off x="271274" y="217624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flipH="1">
            <a:off x="8657729" y="1617227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flipH="1">
            <a:off x="4389" y="4327900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"/>
          <p:cNvSpPr/>
          <p:nvPr/>
        </p:nvSpPr>
        <p:spPr>
          <a:xfrm flipH="1">
            <a:off x="3534901" y="221871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"/>
          <p:cNvSpPr/>
          <p:nvPr/>
        </p:nvSpPr>
        <p:spPr>
          <a:xfrm flipH="1">
            <a:off x="8657729" y="1727176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"/>
          <p:cNvSpPr/>
          <p:nvPr/>
        </p:nvSpPr>
        <p:spPr>
          <a:xfrm flipH="1">
            <a:off x="8657729" y="1837124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"/>
          <p:cNvSpPr/>
          <p:nvPr/>
        </p:nvSpPr>
        <p:spPr>
          <a:xfrm flipH="1">
            <a:off x="4389" y="4738985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"/>
          <p:cNvSpPr/>
          <p:nvPr/>
        </p:nvSpPr>
        <p:spPr>
          <a:xfrm flipH="1">
            <a:off x="8577301" y="376451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"/>
          <p:cNvSpPr/>
          <p:nvPr/>
        </p:nvSpPr>
        <p:spPr>
          <a:xfrm flipH="1">
            <a:off x="8577301" y="530580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"/>
          <p:cNvSpPr/>
          <p:nvPr/>
        </p:nvSpPr>
        <p:spPr>
          <a:xfrm flipH="1">
            <a:off x="2422" y="2563390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"/>
          <p:cNvSpPr/>
          <p:nvPr/>
        </p:nvSpPr>
        <p:spPr>
          <a:xfrm flipH="1">
            <a:off x="2422" y="2678537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"/>
          <p:cNvSpPr/>
          <p:nvPr/>
        </p:nvSpPr>
        <p:spPr>
          <a:xfrm flipH="1">
            <a:off x="2422" y="2793684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"/>
          <p:cNvSpPr/>
          <p:nvPr/>
        </p:nvSpPr>
        <p:spPr>
          <a:xfrm flipH="1">
            <a:off x="8757374" y="4304460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"/>
          <p:cNvSpPr/>
          <p:nvPr/>
        </p:nvSpPr>
        <p:spPr>
          <a:xfrm flipH="1">
            <a:off x="8753774" y="4606369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"/>
          <p:cNvSpPr/>
          <p:nvPr/>
        </p:nvSpPr>
        <p:spPr>
          <a:xfrm flipH="1">
            <a:off x="8528101" y="2941853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"/>
          <p:cNvSpPr/>
          <p:nvPr/>
        </p:nvSpPr>
        <p:spPr>
          <a:xfrm flipH="1">
            <a:off x="8528101" y="2987719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"/>
          <p:cNvSpPr/>
          <p:nvPr/>
        </p:nvSpPr>
        <p:spPr>
          <a:xfrm flipH="1">
            <a:off x="8577301" y="1029572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"/>
          <p:cNvSpPr/>
          <p:nvPr/>
        </p:nvSpPr>
        <p:spPr>
          <a:xfrm flipH="1">
            <a:off x="8577301" y="1139521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13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flipH="1">
            <a:off x="-2224" y="0"/>
            <a:ext cx="9146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3"/>
          <p:cNvSpPr/>
          <p:nvPr/>
        </p:nvSpPr>
        <p:spPr>
          <a:xfrm flipH="1">
            <a:off x="269251" y="217725"/>
            <a:ext cx="8609700" cy="470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3"/>
          <p:cNvSpPr/>
          <p:nvPr/>
        </p:nvSpPr>
        <p:spPr>
          <a:xfrm flipH="1">
            <a:off x="8659374" y="1617975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3"/>
          <p:cNvSpPr/>
          <p:nvPr/>
        </p:nvSpPr>
        <p:spPr>
          <a:xfrm flipH="1">
            <a:off x="2100" y="4329899"/>
            <a:ext cx="5079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3"/>
          <p:cNvSpPr/>
          <p:nvPr/>
        </p:nvSpPr>
        <p:spPr>
          <a:xfrm flipH="1">
            <a:off x="3534351" y="221974"/>
            <a:ext cx="7395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3"/>
          <p:cNvSpPr/>
          <p:nvPr/>
        </p:nvSpPr>
        <p:spPr>
          <a:xfrm flipH="1">
            <a:off x="8659374" y="1727974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3"/>
          <p:cNvSpPr/>
          <p:nvPr/>
        </p:nvSpPr>
        <p:spPr>
          <a:xfrm flipH="1">
            <a:off x="8659374" y="1837973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3"/>
          <p:cNvSpPr/>
          <p:nvPr/>
        </p:nvSpPr>
        <p:spPr>
          <a:xfrm flipH="1">
            <a:off x="2100" y="4741174"/>
            <a:ext cx="5079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3"/>
          <p:cNvSpPr/>
          <p:nvPr/>
        </p:nvSpPr>
        <p:spPr>
          <a:xfrm flipH="1">
            <a:off x="8579001" y="37662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3"/>
          <p:cNvSpPr/>
          <p:nvPr/>
        </p:nvSpPr>
        <p:spPr>
          <a:xfrm flipH="1">
            <a:off x="8579001" y="53082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3"/>
          <p:cNvSpPr/>
          <p:nvPr/>
        </p:nvSpPr>
        <p:spPr>
          <a:xfrm flipH="1">
            <a:off x="100" y="2564575"/>
            <a:ext cx="4383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3"/>
          <p:cNvSpPr/>
          <p:nvPr/>
        </p:nvSpPr>
        <p:spPr>
          <a:xfrm flipH="1">
            <a:off x="100" y="2679775"/>
            <a:ext cx="4383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3"/>
          <p:cNvSpPr/>
          <p:nvPr/>
        </p:nvSpPr>
        <p:spPr>
          <a:xfrm flipH="1">
            <a:off x="100" y="2794975"/>
            <a:ext cx="4383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3"/>
          <p:cNvSpPr/>
          <p:nvPr/>
        </p:nvSpPr>
        <p:spPr>
          <a:xfrm flipH="1">
            <a:off x="8759251" y="4306449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3"/>
          <p:cNvSpPr/>
          <p:nvPr/>
        </p:nvSpPr>
        <p:spPr>
          <a:xfrm flipH="1">
            <a:off x="8755651" y="4608497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3"/>
          <p:cNvSpPr/>
          <p:nvPr/>
        </p:nvSpPr>
        <p:spPr>
          <a:xfrm flipH="1">
            <a:off x="8529801" y="2943213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3"/>
          <p:cNvSpPr/>
          <p:nvPr/>
        </p:nvSpPr>
        <p:spPr>
          <a:xfrm flipH="1">
            <a:off x="8529801" y="2989100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3"/>
          <p:cNvSpPr/>
          <p:nvPr/>
        </p:nvSpPr>
        <p:spPr>
          <a:xfrm flipH="1">
            <a:off x="8579001" y="1030048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3"/>
          <p:cNvSpPr/>
          <p:nvPr/>
        </p:nvSpPr>
        <p:spPr>
          <a:xfrm flipH="1">
            <a:off x="8579001" y="1140048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3"/>
          <p:cNvSpPr txBox="1">
            <a:spLocks noGrp="1"/>
          </p:cNvSpPr>
          <p:nvPr>
            <p:ph type="title" hasCustomPrompt="1"/>
          </p:nvPr>
        </p:nvSpPr>
        <p:spPr>
          <a:xfrm>
            <a:off x="1576425" y="2935725"/>
            <a:ext cx="2754600" cy="449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4" name="Google Shape;394;p13"/>
          <p:cNvSpPr txBox="1">
            <a:spLocks noGrp="1"/>
          </p:cNvSpPr>
          <p:nvPr>
            <p:ph type="subTitle" idx="1"/>
          </p:nvPr>
        </p:nvSpPr>
        <p:spPr>
          <a:xfrm>
            <a:off x="1576409" y="4035800"/>
            <a:ext cx="2754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3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3"/>
          <p:cNvSpPr txBox="1">
            <a:spLocks noGrp="1"/>
          </p:cNvSpPr>
          <p:nvPr>
            <p:ph type="subTitle" idx="3"/>
          </p:nvPr>
        </p:nvSpPr>
        <p:spPr>
          <a:xfrm>
            <a:off x="1576413" y="3385628"/>
            <a:ext cx="2754600" cy="7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7" name="Google Shape;397;p13"/>
          <p:cNvSpPr txBox="1">
            <a:spLocks noGrp="1"/>
          </p:cNvSpPr>
          <p:nvPr>
            <p:ph type="title" idx="4" hasCustomPrompt="1"/>
          </p:nvPr>
        </p:nvSpPr>
        <p:spPr>
          <a:xfrm>
            <a:off x="5246853" y="2935725"/>
            <a:ext cx="2751600" cy="449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8" name="Google Shape;398;p13"/>
          <p:cNvSpPr txBox="1">
            <a:spLocks noGrp="1"/>
          </p:cNvSpPr>
          <p:nvPr>
            <p:ph type="subTitle" idx="5"/>
          </p:nvPr>
        </p:nvSpPr>
        <p:spPr>
          <a:xfrm>
            <a:off x="5246841" y="4035800"/>
            <a:ext cx="2751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13"/>
          <p:cNvSpPr txBox="1">
            <a:spLocks noGrp="1"/>
          </p:cNvSpPr>
          <p:nvPr>
            <p:ph type="subTitle" idx="6"/>
          </p:nvPr>
        </p:nvSpPr>
        <p:spPr>
          <a:xfrm>
            <a:off x="5243966" y="3385628"/>
            <a:ext cx="2751600" cy="7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0" name="Google Shape;400;p13"/>
          <p:cNvSpPr txBox="1">
            <a:spLocks noGrp="1"/>
          </p:cNvSpPr>
          <p:nvPr>
            <p:ph type="title" idx="7" hasCustomPrompt="1"/>
          </p:nvPr>
        </p:nvSpPr>
        <p:spPr>
          <a:xfrm>
            <a:off x="1576425" y="1191125"/>
            <a:ext cx="2754600" cy="449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1" name="Google Shape;401;p13"/>
          <p:cNvSpPr txBox="1">
            <a:spLocks noGrp="1"/>
          </p:cNvSpPr>
          <p:nvPr>
            <p:ph type="subTitle" idx="8"/>
          </p:nvPr>
        </p:nvSpPr>
        <p:spPr>
          <a:xfrm>
            <a:off x="1576409" y="2291175"/>
            <a:ext cx="2754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3"/>
          <p:cNvSpPr txBox="1">
            <a:spLocks noGrp="1"/>
          </p:cNvSpPr>
          <p:nvPr>
            <p:ph type="subTitle" idx="9"/>
          </p:nvPr>
        </p:nvSpPr>
        <p:spPr>
          <a:xfrm>
            <a:off x="1576413" y="1641003"/>
            <a:ext cx="2754600" cy="7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3" name="Google Shape;403;p13"/>
          <p:cNvSpPr txBox="1">
            <a:spLocks noGrp="1"/>
          </p:cNvSpPr>
          <p:nvPr>
            <p:ph type="title" idx="13" hasCustomPrompt="1"/>
          </p:nvPr>
        </p:nvSpPr>
        <p:spPr>
          <a:xfrm>
            <a:off x="5243950" y="1191100"/>
            <a:ext cx="2751600" cy="449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4" name="Google Shape;404;p13"/>
          <p:cNvSpPr txBox="1">
            <a:spLocks noGrp="1"/>
          </p:cNvSpPr>
          <p:nvPr>
            <p:ph type="subTitle" idx="14"/>
          </p:nvPr>
        </p:nvSpPr>
        <p:spPr>
          <a:xfrm>
            <a:off x="5243950" y="2291175"/>
            <a:ext cx="2751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3"/>
          <p:cNvSpPr txBox="1">
            <a:spLocks noGrp="1"/>
          </p:cNvSpPr>
          <p:nvPr>
            <p:ph type="subTitle" idx="15"/>
          </p:nvPr>
        </p:nvSpPr>
        <p:spPr>
          <a:xfrm>
            <a:off x="5246857" y="1641003"/>
            <a:ext cx="2751600" cy="7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5" name="Google Shape;845;p27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>
            <a:off x="-225" y="-1"/>
            <a:ext cx="9146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27"/>
          <p:cNvSpPr/>
          <p:nvPr/>
        </p:nvSpPr>
        <p:spPr>
          <a:xfrm>
            <a:off x="264825" y="217724"/>
            <a:ext cx="8609700" cy="470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27"/>
          <p:cNvSpPr/>
          <p:nvPr/>
        </p:nvSpPr>
        <p:spPr>
          <a:xfrm>
            <a:off x="116602" y="1617974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27"/>
          <p:cNvSpPr/>
          <p:nvPr/>
        </p:nvSpPr>
        <p:spPr>
          <a:xfrm>
            <a:off x="8633775" y="4329899"/>
            <a:ext cx="5079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27"/>
          <p:cNvSpPr/>
          <p:nvPr/>
        </p:nvSpPr>
        <p:spPr>
          <a:xfrm>
            <a:off x="4869925" y="221973"/>
            <a:ext cx="7395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7"/>
          <p:cNvSpPr/>
          <p:nvPr/>
        </p:nvSpPr>
        <p:spPr>
          <a:xfrm>
            <a:off x="116602" y="1727973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7"/>
          <p:cNvSpPr/>
          <p:nvPr/>
        </p:nvSpPr>
        <p:spPr>
          <a:xfrm>
            <a:off x="116602" y="1837972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7"/>
          <p:cNvSpPr/>
          <p:nvPr/>
        </p:nvSpPr>
        <p:spPr>
          <a:xfrm>
            <a:off x="8633775" y="4741174"/>
            <a:ext cx="5079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7"/>
          <p:cNvSpPr/>
          <p:nvPr/>
        </p:nvSpPr>
        <p:spPr>
          <a:xfrm>
            <a:off x="-2225" y="376624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7"/>
          <p:cNvSpPr/>
          <p:nvPr/>
        </p:nvSpPr>
        <p:spPr>
          <a:xfrm>
            <a:off x="-2225" y="530824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7"/>
          <p:cNvSpPr/>
          <p:nvPr/>
        </p:nvSpPr>
        <p:spPr>
          <a:xfrm>
            <a:off x="8705375" y="2564574"/>
            <a:ext cx="4383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7"/>
          <p:cNvSpPr/>
          <p:nvPr/>
        </p:nvSpPr>
        <p:spPr>
          <a:xfrm>
            <a:off x="8705375" y="2679774"/>
            <a:ext cx="4383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7"/>
          <p:cNvSpPr/>
          <p:nvPr/>
        </p:nvSpPr>
        <p:spPr>
          <a:xfrm>
            <a:off x="8705375" y="2794974"/>
            <a:ext cx="4383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7"/>
          <p:cNvSpPr/>
          <p:nvPr/>
        </p:nvSpPr>
        <p:spPr>
          <a:xfrm>
            <a:off x="264825" y="4306449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7"/>
          <p:cNvSpPr/>
          <p:nvPr/>
        </p:nvSpPr>
        <p:spPr>
          <a:xfrm>
            <a:off x="264825" y="4608497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27"/>
          <p:cNvSpPr/>
          <p:nvPr/>
        </p:nvSpPr>
        <p:spPr>
          <a:xfrm>
            <a:off x="-2225" y="2943212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7"/>
          <p:cNvSpPr/>
          <p:nvPr/>
        </p:nvSpPr>
        <p:spPr>
          <a:xfrm>
            <a:off x="-2225" y="2989099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7"/>
          <p:cNvSpPr/>
          <p:nvPr/>
        </p:nvSpPr>
        <p:spPr>
          <a:xfrm>
            <a:off x="-2225" y="1030047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7"/>
          <p:cNvSpPr/>
          <p:nvPr/>
        </p:nvSpPr>
        <p:spPr>
          <a:xfrm>
            <a:off x="-2225" y="1140047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4" name="Google Shape;1114;p37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rot="10800000" flipH="1">
            <a:off x="2000" y="-1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37"/>
          <p:cNvSpPr/>
          <p:nvPr/>
        </p:nvSpPr>
        <p:spPr>
          <a:xfrm rot="10800000" flipH="1">
            <a:off x="266927" y="217700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37"/>
          <p:cNvSpPr/>
          <p:nvPr/>
        </p:nvSpPr>
        <p:spPr>
          <a:xfrm rot="10800000" flipH="1">
            <a:off x="118773" y="3468097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37"/>
          <p:cNvSpPr/>
          <p:nvPr/>
        </p:nvSpPr>
        <p:spPr>
          <a:xfrm rot="10800000" flipH="1">
            <a:off x="8632013" y="757425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37"/>
          <p:cNvSpPr/>
          <p:nvPr/>
        </p:nvSpPr>
        <p:spPr>
          <a:xfrm flipH="1">
            <a:off x="3534900" y="221870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37"/>
          <p:cNvSpPr/>
          <p:nvPr/>
        </p:nvSpPr>
        <p:spPr>
          <a:xfrm rot="10800000" flipH="1">
            <a:off x="118773" y="3358149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37"/>
          <p:cNvSpPr/>
          <p:nvPr/>
        </p:nvSpPr>
        <p:spPr>
          <a:xfrm rot="10800000" flipH="1">
            <a:off x="118773" y="3248201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37"/>
          <p:cNvSpPr/>
          <p:nvPr/>
        </p:nvSpPr>
        <p:spPr>
          <a:xfrm rot="10800000" flipH="1">
            <a:off x="8632013" y="353840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37"/>
          <p:cNvSpPr/>
          <p:nvPr/>
        </p:nvSpPr>
        <p:spPr>
          <a:xfrm flipH="1">
            <a:off x="8577300" y="376450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37"/>
          <p:cNvSpPr/>
          <p:nvPr/>
        </p:nvSpPr>
        <p:spPr>
          <a:xfrm flipH="1">
            <a:off x="8577300" y="530579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37"/>
          <p:cNvSpPr/>
          <p:nvPr/>
        </p:nvSpPr>
        <p:spPr>
          <a:xfrm rot="10800000" flipH="1">
            <a:off x="8703580" y="2462534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37"/>
          <p:cNvSpPr/>
          <p:nvPr/>
        </p:nvSpPr>
        <p:spPr>
          <a:xfrm rot="10800000" flipH="1">
            <a:off x="8703580" y="2347388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37"/>
          <p:cNvSpPr/>
          <p:nvPr/>
        </p:nvSpPr>
        <p:spPr>
          <a:xfrm rot="10800000" flipH="1">
            <a:off x="8703580" y="2232241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37"/>
          <p:cNvSpPr/>
          <p:nvPr/>
        </p:nvSpPr>
        <p:spPr>
          <a:xfrm rot="10800000" flipH="1">
            <a:off x="266927" y="648564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37"/>
          <p:cNvSpPr/>
          <p:nvPr/>
        </p:nvSpPr>
        <p:spPr>
          <a:xfrm rot="10800000" flipH="1">
            <a:off x="266927" y="276755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37"/>
          <p:cNvSpPr/>
          <p:nvPr/>
        </p:nvSpPr>
        <p:spPr>
          <a:xfrm rot="10800000" flipH="1">
            <a:off x="1" y="2171371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37"/>
          <p:cNvSpPr/>
          <p:nvPr/>
        </p:nvSpPr>
        <p:spPr>
          <a:xfrm rot="10800000" flipH="1">
            <a:off x="1" y="2125505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37"/>
          <p:cNvSpPr/>
          <p:nvPr/>
        </p:nvSpPr>
        <p:spPr>
          <a:xfrm rot="10800000" flipH="1">
            <a:off x="1" y="4055752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37"/>
          <p:cNvSpPr/>
          <p:nvPr/>
        </p:nvSpPr>
        <p:spPr>
          <a:xfrm rot="10800000" flipH="1">
            <a:off x="1" y="3945803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4" name="Google Shape;1134;p38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flipH="1">
            <a:off x="1" y="-1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5" name="Google Shape;1135;p38"/>
          <p:cNvSpPr/>
          <p:nvPr/>
        </p:nvSpPr>
        <p:spPr>
          <a:xfrm flipH="1">
            <a:off x="271274" y="217623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38"/>
          <p:cNvSpPr/>
          <p:nvPr/>
        </p:nvSpPr>
        <p:spPr>
          <a:xfrm flipH="1">
            <a:off x="8657729" y="1617226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38"/>
          <p:cNvSpPr/>
          <p:nvPr/>
        </p:nvSpPr>
        <p:spPr>
          <a:xfrm flipH="1">
            <a:off x="4389" y="4327898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38"/>
          <p:cNvSpPr/>
          <p:nvPr/>
        </p:nvSpPr>
        <p:spPr>
          <a:xfrm flipH="1">
            <a:off x="3534900" y="221870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38"/>
          <p:cNvSpPr/>
          <p:nvPr/>
        </p:nvSpPr>
        <p:spPr>
          <a:xfrm flipH="1">
            <a:off x="8657729" y="1727174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38"/>
          <p:cNvSpPr/>
          <p:nvPr/>
        </p:nvSpPr>
        <p:spPr>
          <a:xfrm flipH="1">
            <a:off x="8657729" y="1837123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38"/>
          <p:cNvSpPr/>
          <p:nvPr/>
        </p:nvSpPr>
        <p:spPr>
          <a:xfrm flipH="1">
            <a:off x="4389" y="4738983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38"/>
          <p:cNvSpPr/>
          <p:nvPr/>
        </p:nvSpPr>
        <p:spPr>
          <a:xfrm flipH="1">
            <a:off x="8577300" y="376450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38"/>
          <p:cNvSpPr/>
          <p:nvPr/>
        </p:nvSpPr>
        <p:spPr>
          <a:xfrm flipH="1">
            <a:off x="8577300" y="530579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8"/>
          <p:cNvSpPr/>
          <p:nvPr/>
        </p:nvSpPr>
        <p:spPr>
          <a:xfrm flipH="1">
            <a:off x="2422" y="2563389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8"/>
          <p:cNvSpPr/>
          <p:nvPr/>
        </p:nvSpPr>
        <p:spPr>
          <a:xfrm flipH="1">
            <a:off x="2422" y="2678536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8"/>
          <p:cNvSpPr/>
          <p:nvPr/>
        </p:nvSpPr>
        <p:spPr>
          <a:xfrm flipH="1">
            <a:off x="2422" y="2793682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8"/>
          <p:cNvSpPr/>
          <p:nvPr/>
        </p:nvSpPr>
        <p:spPr>
          <a:xfrm flipH="1">
            <a:off x="8757374" y="4304459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38"/>
          <p:cNvSpPr/>
          <p:nvPr/>
        </p:nvSpPr>
        <p:spPr>
          <a:xfrm flipH="1">
            <a:off x="8753774" y="4606368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38"/>
          <p:cNvSpPr/>
          <p:nvPr/>
        </p:nvSpPr>
        <p:spPr>
          <a:xfrm flipH="1">
            <a:off x="8528100" y="2941852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38"/>
          <p:cNvSpPr/>
          <p:nvPr/>
        </p:nvSpPr>
        <p:spPr>
          <a:xfrm flipH="1">
            <a:off x="8528100" y="2987718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38"/>
          <p:cNvSpPr/>
          <p:nvPr/>
        </p:nvSpPr>
        <p:spPr>
          <a:xfrm flipH="1">
            <a:off x="8577300" y="1029571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38"/>
          <p:cNvSpPr/>
          <p:nvPr/>
        </p:nvSpPr>
        <p:spPr>
          <a:xfrm flipH="1">
            <a:off x="8577300" y="1139520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73" r:id="rId6"/>
    <p:sldLayoutId id="2147483683" r:id="rId7"/>
    <p:sldLayoutId id="2147483684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9.jpe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ers/Cziperlan/projects/2/views/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Cziperlan/Hyper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42"/>
          <p:cNvSpPr txBox="1">
            <a:spLocks noGrp="1"/>
          </p:cNvSpPr>
          <p:nvPr>
            <p:ph type="ctrTitle"/>
          </p:nvPr>
        </p:nvSpPr>
        <p:spPr>
          <a:xfrm>
            <a:off x="1162150" y="1361700"/>
            <a:ext cx="6819600" cy="173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/>
              <a:t>GNS3</a:t>
            </a:r>
            <a:br>
              <a:rPr lang="hu-HU" b="1" dirty="0"/>
            </a:br>
            <a:r>
              <a:rPr lang="hu-HU" b="1" dirty="0"/>
              <a:t>Projektmunka</a:t>
            </a:r>
            <a:endParaRPr b="1" dirty="0"/>
          </a:p>
        </p:txBody>
      </p:sp>
      <p:sp>
        <p:nvSpPr>
          <p:cNvPr id="1164" name="Google Shape;1164;p42"/>
          <p:cNvSpPr txBox="1">
            <a:spLocks noGrp="1"/>
          </p:cNvSpPr>
          <p:nvPr>
            <p:ph type="subTitle" idx="1"/>
          </p:nvPr>
        </p:nvSpPr>
        <p:spPr>
          <a:xfrm>
            <a:off x="2171050" y="3262200"/>
            <a:ext cx="4745389" cy="601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smtClean="0"/>
              <a:t>Laczkó Dávid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CEC1C-252E-7B64-DDBE-AC379739B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46F339-C96A-2957-E0FF-F1D12986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én munkám az 3. héten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76A8B0E-6D08-C7E6-5F99-101237675C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hu-HU" sz="2000" dirty="0" smtClean="0"/>
              <a:t>Python kód továbbfejlesztése</a:t>
            </a:r>
          </a:p>
          <a:p>
            <a:pPr>
              <a:spcAft>
                <a:spcPts val="1200"/>
              </a:spcAft>
            </a:pPr>
            <a:r>
              <a:rPr lang="hu-HU" sz="2000" dirty="0" smtClean="0"/>
              <a:t>Nem kell VM</a:t>
            </a:r>
          </a:p>
          <a:p>
            <a:pPr>
              <a:spcAft>
                <a:spcPts val="1200"/>
              </a:spcAft>
            </a:pPr>
            <a:r>
              <a:rPr lang="hu-HU" sz="2000" dirty="0" smtClean="0"/>
              <a:t>Hálózat véglegesítése</a:t>
            </a:r>
            <a:endParaRPr lang="hu-HU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3243D2D-6D58-24CE-BA36-F0E7972B2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598" y="2405424"/>
            <a:ext cx="2012353" cy="20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4 Cancelled Stamp Vector (PNG Transparent, SVG) | OnlyGFX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815" y="2193163"/>
            <a:ext cx="2997742" cy="229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Kép 7"/>
          <p:cNvPicPr/>
          <p:nvPr/>
        </p:nvPicPr>
        <p:blipFill>
          <a:blip r:embed="rId4"/>
          <a:stretch>
            <a:fillRect/>
          </a:stretch>
        </p:blipFill>
        <p:spPr>
          <a:xfrm>
            <a:off x="1727038" y="2647666"/>
            <a:ext cx="3699220" cy="205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6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>
          <a:extLst>
            <a:ext uri="{FF2B5EF4-FFF2-40B4-BE49-F238E27FC236}">
              <a16:creationId xmlns:a16="http://schemas.microsoft.com/office/drawing/2014/main" id="{12141911-8108-EB6B-D628-F2BC0824B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6">
            <a:extLst>
              <a:ext uri="{FF2B5EF4-FFF2-40B4-BE49-F238E27FC236}">
                <a16:creationId xmlns:a16="http://schemas.microsoft.com/office/drawing/2014/main" id="{03156E99-B5C4-BE3A-ED82-23CFD1412DB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69024" y="1925053"/>
            <a:ext cx="3270578" cy="1432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4.Hét</a:t>
            </a:r>
            <a:endParaRPr dirty="0"/>
          </a:p>
        </p:txBody>
      </p:sp>
      <p:pic>
        <p:nvPicPr>
          <p:cNvPr id="17" name="Kép helye 16" descr="A képen rajzfilm, ibolya, művészet látható&#10;&#10;Automatikusan generált leírás">
            <a:extLst>
              <a:ext uri="{FF2B5EF4-FFF2-40B4-BE49-F238E27FC236}">
                <a16:creationId xmlns:a16="http://schemas.microsoft.com/office/drawing/2014/main" id="{FF8A1EB2-6A86-D8FF-D4F6-5398D8CE52F0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t="14564" b="14564"/>
          <a:stretch>
            <a:fillRect/>
          </a:stretch>
        </p:blipFill>
        <p:spPr/>
      </p:pic>
      <p:pic>
        <p:nvPicPr>
          <p:cNvPr id="7" name="Kép helye 6" descr="A képen Grafika, Grafikus tervezés, embléma, Betűtípus látható&#10;&#10;Automatikusan generált leírás">
            <a:extLst>
              <a:ext uri="{FF2B5EF4-FFF2-40B4-BE49-F238E27FC236}">
                <a16:creationId xmlns:a16="http://schemas.microsoft.com/office/drawing/2014/main" id="{066879FA-E462-08FF-0C95-03B55A2DFDBD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4"/>
          <a:srcRect l="4339" r="4339"/>
          <a:stretch>
            <a:fillRect/>
          </a:stretch>
        </p:blipFill>
        <p:spPr/>
      </p:pic>
      <p:pic>
        <p:nvPicPr>
          <p:cNvPr id="5" name="Picture 4" descr="File:Python logo and wordmark.svg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00" y="2797351"/>
            <a:ext cx="3364800" cy="13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224" y="849760"/>
            <a:ext cx="4087503" cy="165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0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>
          <a:extLst>
            <a:ext uri="{FF2B5EF4-FFF2-40B4-BE49-F238E27FC236}">
              <a16:creationId xmlns:a16="http://schemas.microsoft.com/office/drawing/2014/main" id="{3163B40D-D9B9-914C-7C76-0479AC736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4">
            <a:extLst>
              <a:ext uri="{FF2B5EF4-FFF2-40B4-BE49-F238E27FC236}">
                <a16:creationId xmlns:a16="http://schemas.microsoft.com/office/drawing/2014/main" id="{860CEEDD-C35B-3DDB-7254-1B2140165B0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Projekt állapota az 4. héten</a:t>
            </a:r>
            <a:endParaRPr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B0FA1853-43D4-F833-4022-F2A33FFC3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990" y="1079602"/>
            <a:ext cx="5946020" cy="379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64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43C90-D221-B4CC-B801-FFB186125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ACCF08-5F46-738F-39FB-3313E5C9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Munkám az 4. héten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D9E46CA-E75C-865C-D9CC-DFEE40666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hu-HU" sz="2000" dirty="0" smtClean="0"/>
              <a:t>Dokumentáció</a:t>
            </a:r>
          </a:p>
          <a:p>
            <a:pPr>
              <a:spcAft>
                <a:spcPts val="1200"/>
              </a:spcAft>
            </a:pPr>
            <a:r>
              <a:rPr lang="hu-HU" sz="2000" dirty="0" smtClean="0"/>
              <a:t>Python kód véglegesítése</a:t>
            </a:r>
          </a:p>
          <a:p>
            <a:pPr>
              <a:spcAft>
                <a:spcPts val="1200"/>
              </a:spcAft>
            </a:pPr>
            <a:r>
              <a:rPr lang="hu-HU" sz="2000" dirty="0" err="1" smtClean="0"/>
              <a:t>Syslog</a:t>
            </a:r>
            <a:r>
              <a:rPr lang="hu-HU" sz="2000" dirty="0" smtClean="0"/>
              <a:t> szerver</a:t>
            </a:r>
            <a:r>
              <a:rPr lang="hu-HU" sz="2000" dirty="0" smtClean="0"/>
              <a:t> 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310" y="1017725"/>
            <a:ext cx="2717310" cy="286552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02" y="2705186"/>
            <a:ext cx="4174430" cy="2150336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430" y="2479723"/>
            <a:ext cx="3839374" cy="224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27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52"/>
          <p:cNvSpPr txBox="1">
            <a:spLocks noGrp="1"/>
          </p:cNvSpPr>
          <p:nvPr>
            <p:ph type="title"/>
          </p:nvPr>
        </p:nvSpPr>
        <p:spPr>
          <a:xfrm>
            <a:off x="751439" y="333813"/>
            <a:ext cx="7626478" cy="10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/>
              <a:t>Projektben való munka hetekre lebontva</a:t>
            </a:r>
            <a:endParaRPr sz="3200" dirty="0"/>
          </a:p>
        </p:txBody>
      </p:sp>
      <p:sp>
        <p:nvSpPr>
          <p:cNvPr id="1292" name="Google Shape;1292;p52"/>
          <p:cNvSpPr txBox="1"/>
          <p:nvPr/>
        </p:nvSpPr>
        <p:spPr>
          <a:xfrm>
            <a:off x="715025" y="1541700"/>
            <a:ext cx="17949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Első hét</a:t>
            </a:r>
            <a:endParaRPr sz="2000" dirty="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293" name="Google Shape;1293;p52"/>
          <p:cNvSpPr txBox="1"/>
          <p:nvPr/>
        </p:nvSpPr>
        <p:spPr>
          <a:xfrm>
            <a:off x="715100" y="1878300"/>
            <a:ext cx="1794900" cy="69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4" name="Google Shape;1294;p52"/>
          <p:cNvSpPr txBox="1"/>
          <p:nvPr/>
        </p:nvSpPr>
        <p:spPr>
          <a:xfrm>
            <a:off x="6629076" y="1878300"/>
            <a:ext cx="17949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5" name="Google Shape;1295;p52"/>
          <p:cNvSpPr txBox="1"/>
          <p:nvPr/>
        </p:nvSpPr>
        <p:spPr>
          <a:xfrm>
            <a:off x="715100" y="3479350"/>
            <a:ext cx="1794900" cy="66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6" name="Google Shape;1296;p52"/>
          <p:cNvSpPr txBox="1"/>
          <p:nvPr/>
        </p:nvSpPr>
        <p:spPr>
          <a:xfrm>
            <a:off x="6629094" y="3479350"/>
            <a:ext cx="2040516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7" name="Google Shape;1297;p52"/>
          <p:cNvSpPr txBox="1"/>
          <p:nvPr/>
        </p:nvSpPr>
        <p:spPr>
          <a:xfrm>
            <a:off x="391886" y="3142750"/>
            <a:ext cx="2118114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Harmadik hét</a:t>
            </a:r>
            <a:endParaRPr sz="2000" dirty="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298" name="Google Shape;1298;p52"/>
          <p:cNvSpPr txBox="1"/>
          <p:nvPr/>
        </p:nvSpPr>
        <p:spPr>
          <a:xfrm>
            <a:off x="6629074" y="1541700"/>
            <a:ext cx="2040537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Második hét</a:t>
            </a:r>
            <a:endParaRPr sz="2000" dirty="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299" name="Google Shape;1299;p52"/>
          <p:cNvSpPr txBox="1"/>
          <p:nvPr/>
        </p:nvSpPr>
        <p:spPr>
          <a:xfrm>
            <a:off x="6629093" y="3142750"/>
            <a:ext cx="2040517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Negyedik hét</a:t>
            </a:r>
            <a:endParaRPr sz="2000" dirty="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300" name="Google Shape;1300;p52"/>
          <p:cNvSpPr txBox="1"/>
          <p:nvPr/>
        </p:nvSpPr>
        <p:spPr>
          <a:xfrm>
            <a:off x="2510000" y="3124300"/>
            <a:ext cx="913500" cy="449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1" dirty="0" smtClean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17</a:t>
            </a:r>
            <a:r>
              <a:rPr lang="en" sz="2400" b="1" dirty="0" smtClean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%</a:t>
            </a:r>
            <a:endParaRPr sz="2400" b="1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01" name="Google Shape;1301;p52"/>
          <p:cNvSpPr txBox="1"/>
          <p:nvPr/>
        </p:nvSpPr>
        <p:spPr>
          <a:xfrm>
            <a:off x="2510000" y="1541700"/>
            <a:ext cx="913500" cy="44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1" dirty="0" smtClean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20</a:t>
            </a:r>
            <a:r>
              <a:rPr lang="en" sz="2400" b="1" dirty="0" smtClean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%</a:t>
            </a:r>
            <a:endParaRPr sz="24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02" name="Google Shape;1302;p52"/>
          <p:cNvSpPr txBox="1"/>
          <p:nvPr/>
        </p:nvSpPr>
        <p:spPr>
          <a:xfrm>
            <a:off x="5715575" y="3124300"/>
            <a:ext cx="913500" cy="449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1" dirty="0" smtClean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46</a:t>
            </a:r>
            <a:r>
              <a:rPr lang="en" sz="2400" b="1" dirty="0" smtClean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%</a:t>
            </a:r>
            <a:endParaRPr sz="2400" b="1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03" name="Google Shape;1303;p52"/>
          <p:cNvSpPr txBox="1"/>
          <p:nvPr/>
        </p:nvSpPr>
        <p:spPr>
          <a:xfrm>
            <a:off x="5715575" y="1541700"/>
            <a:ext cx="913500" cy="449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1" dirty="0" smtClean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17</a:t>
            </a:r>
            <a:r>
              <a:rPr lang="en" sz="2400" b="1" dirty="0" smtClean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%</a:t>
            </a:r>
            <a:endParaRPr sz="2400" b="1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04" name="Google Shape;1304;p52"/>
          <p:cNvSpPr/>
          <p:nvPr/>
        </p:nvSpPr>
        <p:spPr>
          <a:xfrm>
            <a:off x="3423500" y="1541700"/>
            <a:ext cx="2292000" cy="203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19828298"/>
              </p:ext>
            </p:extLst>
          </p:nvPr>
        </p:nvGraphicFramePr>
        <p:xfrm>
          <a:off x="2709549" y="1520200"/>
          <a:ext cx="3746246" cy="249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562849-4820-0379-8C11-3350447C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Összesítve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71624B7-EB9D-541F-F1DF-F0C4D171A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Nehéz projekt</a:t>
            </a:r>
          </a:p>
          <a:p>
            <a:pPr lvl="1"/>
            <a:r>
              <a:rPr lang="hu-HU" dirty="0" smtClean="0"/>
              <a:t>Python alig ismerése</a:t>
            </a:r>
          </a:p>
          <a:p>
            <a:pPr lvl="1"/>
            <a:r>
              <a:rPr lang="hu-HU" dirty="0" smtClean="0"/>
              <a:t>Új alkalmazás (GNS3, Visual </a:t>
            </a:r>
            <a:r>
              <a:rPr lang="hu-HU" dirty="0" err="1" smtClean="0"/>
              <a:t>Syslog</a:t>
            </a:r>
            <a:r>
              <a:rPr lang="hu-HU" dirty="0" smtClean="0"/>
              <a:t> server)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73867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AF20A0-66D7-5C20-A1A5-58658A9A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C366430-579E-93C5-D354-72D9E7CF0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>
                <a:hlinkClick r:id="rId3"/>
              </a:rPr>
              <a:t>https://github.com/users/Cziperlan/projects/2/views/1</a:t>
            </a:r>
            <a:endParaRPr lang="hu-HU" dirty="0"/>
          </a:p>
          <a:p>
            <a:r>
              <a:rPr lang="hu-HU" dirty="0">
                <a:hlinkClick r:id="rId4"/>
              </a:rPr>
              <a:t>https://github.com/Cziperlan/Hyperion</a:t>
            </a:r>
            <a:endParaRPr lang="hu-HU" dirty="0"/>
          </a:p>
          <a:p>
            <a:pPr marL="13970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775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>
          <a:extLst>
            <a:ext uri="{FF2B5EF4-FFF2-40B4-BE49-F238E27FC236}">
              <a16:creationId xmlns:a16="http://schemas.microsoft.com/office/drawing/2014/main" id="{3CB1B7AD-584B-13D3-F9FC-9AA94EDF1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6">
            <a:extLst>
              <a:ext uri="{FF2B5EF4-FFF2-40B4-BE49-F238E27FC236}">
                <a16:creationId xmlns:a16="http://schemas.microsoft.com/office/drawing/2014/main" id="{E63B0FA3-43F4-8C11-10A7-8AAB0143B68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48399" y="1931928"/>
            <a:ext cx="3270578" cy="1432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1.Hét</a:t>
            </a:r>
            <a:endParaRPr dirty="0"/>
          </a:p>
        </p:txBody>
      </p:sp>
      <p:pic>
        <p:nvPicPr>
          <p:cNvPr id="9" name="Kép helye 8" descr="A képen Betűtípus, képernyőkép, Grafika, embléma látható&#10;&#10;Automatikusan generált leírás">
            <a:extLst>
              <a:ext uri="{FF2B5EF4-FFF2-40B4-BE49-F238E27FC236}">
                <a16:creationId xmlns:a16="http://schemas.microsoft.com/office/drawing/2014/main" id="{F4AD2413-73B2-CB24-9D15-CE3A70BE6E15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3"/>
          <a:srcRect t="12880" b="12880"/>
          <a:stretch>
            <a:fillRect/>
          </a:stretch>
        </p:blipFill>
        <p:spPr/>
      </p:pic>
      <p:pic>
        <p:nvPicPr>
          <p:cNvPr id="17" name="Kép helye 16" descr="A képen rajzfilm, ibolya, művészet látható&#10;&#10;Automatikusan generált leírás">
            <a:extLst>
              <a:ext uri="{FF2B5EF4-FFF2-40B4-BE49-F238E27FC236}">
                <a16:creationId xmlns:a16="http://schemas.microsoft.com/office/drawing/2014/main" id="{CCCD0139-1CD9-9F53-0FCA-1F03B1D43545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4"/>
          <a:srcRect t="14564" b="145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5189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4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Projekt állapota az 1. héten</a:t>
            </a:r>
            <a:endParaRPr dirty="0"/>
          </a:p>
        </p:txBody>
      </p:sp>
      <p:pic>
        <p:nvPicPr>
          <p:cNvPr id="29" name="Kép 28">
            <a:extLst>
              <a:ext uri="{FF2B5EF4-FFF2-40B4-BE49-F238E27FC236}">
                <a16:creationId xmlns:a16="http://schemas.microsoft.com/office/drawing/2014/main" id="{026C384D-CAD4-3D79-6383-24674B9CA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355" y="1017725"/>
            <a:ext cx="6043289" cy="38370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4CD29A-B658-5656-6438-A0A3C10C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Munkám az 1. héten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84421F0-3081-5406-AAB0-2ACB150C0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475" y="1184225"/>
            <a:ext cx="7704000" cy="34164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hu-HU" sz="2000" dirty="0" err="1" smtClean="0"/>
              <a:t>Github</a:t>
            </a:r>
            <a:r>
              <a:rPr lang="hu-HU" sz="2000" dirty="0" smtClean="0"/>
              <a:t> kezdetleges fájlok feltöltése</a:t>
            </a:r>
            <a:endParaRPr lang="hu-HU" sz="2000" dirty="0"/>
          </a:p>
          <a:p>
            <a:pPr>
              <a:spcAft>
                <a:spcPts val="1200"/>
              </a:spcAft>
            </a:pPr>
            <a:r>
              <a:rPr lang="hu-HU" sz="2000" dirty="0" smtClean="0"/>
              <a:t>Cisco </a:t>
            </a:r>
            <a:r>
              <a:rPr lang="hu-HU" sz="2000" dirty="0"/>
              <a:t>OS fájlok </a:t>
            </a:r>
            <a:r>
              <a:rPr lang="hu-HU" sz="2000" dirty="0" smtClean="0"/>
              <a:t>keresése</a:t>
            </a:r>
          </a:p>
          <a:p>
            <a:pPr>
              <a:spcAft>
                <a:spcPts val="1200"/>
              </a:spcAft>
            </a:pPr>
            <a:r>
              <a:rPr lang="hu-HU" sz="2000" dirty="0" smtClean="0"/>
              <a:t>GNS3 és saját PC összeköttetése</a:t>
            </a:r>
          </a:p>
          <a:p>
            <a:pPr>
              <a:spcAft>
                <a:spcPts val="1200"/>
              </a:spcAft>
            </a:pPr>
            <a:r>
              <a:rPr lang="hu-HU" sz="2000" dirty="0" smtClean="0"/>
              <a:t>VM</a:t>
            </a:r>
            <a:endParaRPr lang="hu-HU" sz="2000" dirty="0"/>
          </a:p>
        </p:txBody>
      </p:sp>
      <p:pic>
        <p:nvPicPr>
          <p:cNvPr id="2050" name="Picture 2" descr="gns3 logo">
            <a:extLst>
              <a:ext uri="{FF2B5EF4-FFF2-40B4-BE49-F238E27FC236}">
                <a16:creationId xmlns:a16="http://schemas.microsoft.com/office/drawing/2014/main" id="{43C68D74-7507-FEB9-3D9C-2090BD52F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389217"/>
            <a:ext cx="1035862" cy="103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3243D2D-6D58-24CE-BA36-F0E7972B2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598" y="2405424"/>
            <a:ext cx="2012353" cy="20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at is GitHub? — Pythia Founda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720" y="-18344839"/>
            <a:ext cx="649599968" cy="36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at is GitHub? — Pythia Founda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007" y="2926361"/>
            <a:ext cx="2126676" cy="119625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796" y="2593378"/>
            <a:ext cx="3120211" cy="217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9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>
          <a:extLst>
            <a:ext uri="{FF2B5EF4-FFF2-40B4-BE49-F238E27FC236}">
              <a16:creationId xmlns:a16="http://schemas.microsoft.com/office/drawing/2014/main" id="{2C52C7EF-9CF8-D549-3F8C-BA9E21471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6">
            <a:extLst>
              <a:ext uri="{FF2B5EF4-FFF2-40B4-BE49-F238E27FC236}">
                <a16:creationId xmlns:a16="http://schemas.microsoft.com/office/drawing/2014/main" id="{C12D7D9E-1914-7E6B-C3B1-937305E6DC4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48399" y="1931928"/>
            <a:ext cx="3270578" cy="1432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2.Hét</a:t>
            </a:r>
            <a:endParaRPr dirty="0"/>
          </a:p>
        </p:txBody>
      </p:sp>
      <p:pic>
        <p:nvPicPr>
          <p:cNvPr id="9" name="Kép helye 8" descr="A képen Betűtípus, képernyőkép, Grafika, embléma látható&#10;&#10;Automatikusan generált leírás">
            <a:extLst>
              <a:ext uri="{FF2B5EF4-FFF2-40B4-BE49-F238E27FC236}">
                <a16:creationId xmlns:a16="http://schemas.microsoft.com/office/drawing/2014/main" id="{09A43224-45F7-0730-DCD1-AA2FE3B73562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3"/>
          <a:srcRect t="12880" b="12880"/>
          <a:stretch>
            <a:fillRect/>
          </a:stretch>
        </p:blipFill>
        <p:spPr/>
      </p:pic>
      <p:pic>
        <p:nvPicPr>
          <p:cNvPr id="17" name="Kép helye 16" descr="A képen rajzfilm, ibolya, művészet látható&#10;&#10;Automatikusan generált leírás">
            <a:extLst>
              <a:ext uri="{FF2B5EF4-FFF2-40B4-BE49-F238E27FC236}">
                <a16:creationId xmlns:a16="http://schemas.microsoft.com/office/drawing/2014/main" id="{2824E7CB-ED45-CB3D-A354-1E161688EEFE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4"/>
          <a:srcRect t="14564" b="14564"/>
          <a:stretch>
            <a:fillRect/>
          </a:stretch>
        </p:blipFill>
        <p:spPr/>
      </p:pic>
      <p:pic>
        <p:nvPicPr>
          <p:cNvPr id="4100" name="Picture 4" descr="File:Python logo and wordmark.svg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00" y="2797351"/>
            <a:ext cx="3364800" cy="13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77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>
          <a:extLst>
            <a:ext uri="{FF2B5EF4-FFF2-40B4-BE49-F238E27FC236}">
              <a16:creationId xmlns:a16="http://schemas.microsoft.com/office/drawing/2014/main" id="{B919ABE3-4806-F38D-5A03-0A65D3FA3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4">
            <a:extLst>
              <a:ext uri="{FF2B5EF4-FFF2-40B4-BE49-F238E27FC236}">
                <a16:creationId xmlns:a16="http://schemas.microsoft.com/office/drawing/2014/main" id="{426782C0-9489-4F01-DF49-246436819E9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Projekt állapota az 2. héten</a:t>
            </a:r>
            <a:endParaRPr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0225F4A-A69F-3555-1970-52C490B2B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203" y="1004404"/>
            <a:ext cx="6157594" cy="388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4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233B0-38A2-4E7A-DA31-ED6172A3C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2E6230-1D04-91FE-00F6-A6C03046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Munkám az 2. héten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A5D4BF-90F2-F9DB-73C4-ECE15C15C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hu-HU" sz="2000" dirty="0" smtClean="0"/>
              <a:t>GNS3 </a:t>
            </a:r>
            <a:r>
              <a:rPr lang="hu-HU" sz="2000" dirty="0" err="1" smtClean="0"/>
              <a:t>bugfix</a:t>
            </a:r>
            <a:r>
              <a:rPr lang="hu-HU" sz="2000" dirty="0" smtClean="0"/>
              <a:t> csapattársaknak</a:t>
            </a:r>
          </a:p>
          <a:p>
            <a:pPr>
              <a:spcAft>
                <a:spcPts val="1200"/>
              </a:spcAft>
            </a:pPr>
            <a:r>
              <a:rPr lang="hu-HU" sz="2000" dirty="0" smtClean="0"/>
              <a:t>Python kód elkezdése</a:t>
            </a:r>
          </a:p>
          <a:p>
            <a:pPr>
              <a:spcAft>
                <a:spcPts val="1200"/>
              </a:spcAft>
            </a:pPr>
            <a:r>
              <a:rPr lang="hu-HU" sz="2000" dirty="0" err="1" smtClean="0"/>
              <a:t>Netmiko</a:t>
            </a:r>
            <a:r>
              <a:rPr lang="hu-HU" sz="2000" dirty="0" smtClean="0"/>
              <a:t> </a:t>
            </a:r>
            <a:r>
              <a:rPr lang="hu-HU" sz="2000" dirty="0" err="1" smtClean="0"/>
              <a:t>vs</a:t>
            </a:r>
            <a:r>
              <a:rPr lang="hu-HU" sz="2000" dirty="0" smtClean="0"/>
              <a:t> </a:t>
            </a:r>
            <a:r>
              <a:rPr lang="hu-HU" sz="2000" dirty="0" err="1" smtClean="0"/>
              <a:t>Paramiko</a:t>
            </a:r>
            <a:endParaRPr lang="hu-HU" sz="2000" dirty="0"/>
          </a:p>
        </p:txBody>
      </p:sp>
      <p:pic>
        <p:nvPicPr>
          <p:cNvPr id="1026" name="Picture 2" descr="Python (programming language)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150" y="1636014"/>
            <a:ext cx="1473199" cy="161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ython Networking Tools, Libraries, and Frameworks | Frank's Home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3505200"/>
            <a:ext cx="2857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zövegdoboz 7"/>
          <p:cNvSpPr txBox="1"/>
          <p:nvPr/>
        </p:nvSpPr>
        <p:spPr>
          <a:xfrm>
            <a:off x="3998050" y="3727486"/>
            <a:ext cx="7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 smtClean="0">
                <a:solidFill>
                  <a:schemeClr val="tx1"/>
                </a:solidFill>
              </a:rPr>
              <a:t>VS</a:t>
            </a:r>
            <a:endParaRPr lang="hu-HU" sz="3200" dirty="0">
              <a:solidFill>
                <a:schemeClr val="tx1"/>
              </a:solidFill>
            </a:endParaRPr>
          </a:p>
        </p:txBody>
      </p:sp>
      <p:pic>
        <p:nvPicPr>
          <p:cNvPr id="9" name="Picture 4" descr="Python】たった10分で理解！paramikoによるSSH接続の基本と実践テクニック5選 | ちょこっとプロ！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871" y="3460754"/>
            <a:ext cx="1993891" cy="99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85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>
          <a:extLst>
            <a:ext uri="{FF2B5EF4-FFF2-40B4-BE49-F238E27FC236}">
              <a16:creationId xmlns:a16="http://schemas.microsoft.com/office/drawing/2014/main" id="{C3AAD54A-CDE2-C829-6302-D6D372D8C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6">
            <a:extLst>
              <a:ext uri="{FF2B5EF4-FFF2-40B4-BE49-F238E27FC236}">
                <a16:creationId xmlns:a16="http://schemas.microsoft.com/office/drawing/2014/main" id="{B997A539-FC02-A3B4-5439-3C2D7B57752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69024" y="1925053"/>
            <a:ext cx="3270578" cy="1432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3.Hét</a:t>
            </a:r>
            <a:endParaRPr dirty="0"/>
          </a:p>
        </p:txBody>
      </p:sp>
      <p:pic>
        <p:nvPicPr>
          <p:cNvPr id="17" name="Kép helye 16" descr="A képen rajzfilm, ibolya, művészet látható&#10;&#10;Automatikusan generált leírás">
            <a:extLst>
              <a:ext uri="{FF2B5EF4-FFF2-40B4-BE49-F238E27FC236}">
                <a16:creationId xmlns:a16="http://schemas.microsoft.com/office/drawing/2014/main" id="{ED54C0AD-AFD0-D127-05F0-DAE615505119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t="14564" b="14564"/>
          <a:stretch>
            <a:fillRect/>
          </a:stretch>
        </p:blipFill>
        <p:spPr/>
      </p:pic>
      <p:pic>
        <p:nvPicPr>
          <p:cNvPr id="7" name="Kép helye 6" descr="A képen Grafika, Grafikus tervezés, embléma, Betűtípus látható&#10;&#10;Automatikusan generált leírás">
            <a:extLst>
              <a:ext uri="{FF2B5EF4-FFF2-40B4-BE49-F238E27FC236}">
                <a16:creationId xmlns:a16="http://schemas.microsoft.com/office/drawing/2014/main" id="{2E8A1331-C08F-E31B-5C98-8D50389E5628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4"/>
          <a:srcRect l="4339" r="4339"/>
          <a:stretch>
            <a:fillRect/>
          </a:stretch>
        </p:blipFill>
        <p:spPr/>
      </p:pic>
      <p:pic>
        <p:nvPicPr>
          <p:cNvPr id="5" name="Picture 4" descr="File:Python logo and wordmark.svg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00" y="2797351"/>
            <a:ext cx="3364800" cy="13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2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>
          <a:extLst>
            <a:ext uri="{FF2B5EF4-FFF2-40B4-BE49-F238E27FC236}">
              <a16:creationId xmlns:a16="http://schemas.microsoft.com/office/drawing/2014/main" id="{BA62FE14-26AC-1DBE-6526-66F93D0AD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4">
            <a:extLst>
              <a:ext uri="{FF2B5EF4-FFF2-40B4-BE49-F238E27FC236}">
                <a16:creationId xmlns:a16="http://schemas.microsoft.com/office/drawing/2014/main" id="{D975E248-8F91-BDB8-AF76-EA478423C05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Projekt állapota az 3. héten</a:t>
            </a:r>
            <a:endParaRPr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2486E3AD-50D6-3016-BA67-A6D52653C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813" y="1127729"/>
            <a:ext cx="5742374" cy="36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6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tal Technology Consulting by Slidesgo">
  <a:themeElements>
    <a:clrScheme name="Simple Light">
      <a:dk1>
        <a:srgbClr val="FFFFFF"/>
      </a:dk1>
      <a:lt1>
        <a:srgbClr val="000000"/>
      </a:lt1>
      <a:dk2>
        <a:srgbClr val="AC91E5"/>
      </a:dk2>
      <a:lt2>
        <a:srgbClr val="BA4888"/>
      </a:lt2>
      <a:accent1>
        <a:srgbClr val="A0386E"/>
      </a:accent1>
      <a:accent2>
        <a:srgbClr val="F6439D"/>
      </a:accent2>
      <a:accent3>
        <a:srgbClr val="272B82"/>
      </a:accent3>
      <a:accent4>
        <a:srgbClr val="60CCCB"/>
      </a:accent4>
      <a:accent5>
        <a:srgbClr val="63D790"/>
      </a:accent5>
      <a:accent6>
        <a:srgbClr val="D0DF7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135</Words>
  <Application>Microsoft Office PowerPoint</Application>
  <PresentationFormat>Diavetítés a képernyőre (16:9 oldalarány)</PresentationFormat>
  <Paragraphs>45</Paragraphs>
  <Slides>16</Slides>
  <Notes>11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2" baseType="lpstr">
      <vt:lpstr>IBM Plex Mono</vt:lpstr>
      <vt:lpstr>Bebas Neue</vt:lpstr>
      <vt:lpstr>Arial</vt:lpstr>
      <vt:lpstr>Roboto</vt:lpstr>
      <vt:lpstr>IBM Plex Mono Medium</vt:lpstr>
      <vt:lpstr>Digital Technology Consulting by Slidesgo</vt:lpstr>
      <vt:lpstr>GNS3 Projektmunka</vt:lpstr>
      <vt:lpstr>1.Hét</vt:lpstr>
      <vt:lpstr>Projekt állapota az 1. héten</vt:lpstr>
      <vt:lpstr>Munkám az 1. héten</vt:lpstr>
      <vt:lpstr>2.Hét</vt:lpstr>
      <vt:lpstr>Projekt állapota az 2. héten</vt:lpstr>
      <vt:lpstr>Munkám az 2. héten</vt:lpstr>
      <vt:lpstr>3.Hét</vt:lpstr>
      <vt:lpstr>Projekt állapota az 3. héten</vt:lpstr>
      <vt:lpstr>Az én munkám az 3. héten</vt:lpstr>
      <vt:lpstr>4.Hét</vt:lpstr>
      <vt:lpstr>Projekt állapota az 4. héten</vt:lpstr>
      <vt:lpstr>Munkám az 4. héten</vt:lpstr>
      <vt:lpstr>Projektben való munka hetekre lebontva</vt:lpstr>
      <vt:lpstr>Összesítve</vt:lpstr>
      <vt:lpstr>Források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GNS3 Projektmunka</dc:title>
  <dc:creator>Gergő</dc:creator>
  <cp:lastModifiedBy>Admin</cp:lastModifiedBy>
  <cp:revision>14</cp:revision>
  <dcterms:modified xsi:type="dcterms:W3CDTF">2024-12-02T20:19:08Z</dcterms:modified>
</cp:coreProperties>
</file>