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376" r:id="rId3"/>
    <p:sldId id="379" r:id="rId4"/>
    <p:sldId id="373" r:id="rId5"/>
    <p:sldId id="374" r:id="rId6"/>
    <p:sldId id="372" r:id="rId7"/>
    <p:sldId id="354" r:id="rId8"/>
    <p:sldId id="257" r:id="rId9"/>
    <p:sldId id="371" r:id="rId10"/>
    <p:sldId id="348" r:id="rId11"/>
    <p:sldId id="258" r:id="rId12"/>
    <p:sldId id="375" r:id="rId13"/>
    <p:sldId id="380" r:id="rId14"/>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84"/>
  </p:normalViewPr>
  <p:slideViewPr>
    <p:cSldViewPr snapToGrid="0" snapToObjects="1">
      <p:cViewPr varScale="1">
        <p:scale>
          <a:sx n="90" d="100"/>
          <a:sy n="90" d="100"/>
        </p:scale>
        <p:origin x="23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0EE1A-1EBB-4BAF-BEE1-C2CC54F220C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0DBC9EB-0723-424D-96F9-3DF58CCCC6BA}">
      <dgm:prSet/>
      <dgm:spPr/>
      <dgm:t>
        <a:bodyPr/>
        <a:lstStyle/>
        <a:p>
          <a:r>
            <a:rPr lang="en-US"/>
            <a:t>Case</a:t>
          </a:r>
        </a:p>
      </dgm:t>
    </dgm:pt>
    <dgm:pt modelId="{7D4A2569-2FE7-47FB-B75F-1677E7DD8ECA}" type="parTrans" cxnId="{F8D5ED4D-AD0C-43BE-880B-3C1C6B6EE437}">
      <dgm:prSet/>
      <dgm:spPr/>
      <dgm:t>
        <a:bodyPr/>
        <a:lstStyle/>
        <a:p>
          <a:endParaRPr lang="en-US"/>
        </a:p>
      </dgm:t>
    </dgm:pt>
    <dgm:pt modelId="{08441343-9564-4B13-A25C-AE768391BFDB}" type="sibTrans" cxnId="{F8D5ED4D-AD0C-43BE-880B-3C1C6B6EE437}">
      <dgm:prSet/>
      <dgm:spPr/>
      <dgm:t>
        <a:bodyPr/>
        <a:lstStyle/>
        <a:p>
          <a:endParaRPr lang="en-US"/>
        </a:p>
      </dgm:t>
    </dgm:pt>
    <dgm:pt modelId="{0EA76886-68D0-4FB4-AE34-369FF1F2D95F}">
      <dgm:prSet/>
      <dgm:spPr/>
      <dgm:t>
        <a:bodyPr/>
        <a:lstStyle/>
        <a:p>
          <a:r>
            <a:rPr lang="en-US"/>
            <a:t>Oppgaveskriving</a:t>
          </a:r>
        </a:p>
      </dgm:t>
    </dgm:pt>
    <dgm:pt modelId="{F1C88446-0777-4904-9A53-FF2C7EC22437}" type="parTrans" cxnId="{3697127A-02A0-4660-BF04-5E782E6D82AA}">
      <dgm:prSet/>
      <dgm:spPr/>
      <dgm:t>
        <a:bodyPr/>
        <a:lstStyle/>
        <a:p>
          <a:endParaRPr lang="en-US"/>
        </a:p>
      </dgm:t>
    </dgm:pt>
    <dgm:pt modelId="{EA95C354-2E5A-425B-BBA8-04DB3E2E6D7C}" type="sibTrans" cxnId="{3697127A-02A0-4660-BF04-5E782E6D82AA}">
      <dgm:prSet/>
      <dgm:spPr/>
      <dgm:t>
        <a:bodyPr/>
        <a:lstStyle/>
        <a:p>
          <a:endParaRPr lang="en-US"/>
        </a:p>
      </dgm:t>
    </dgm:pt>
    <dgm:pt modelId="{674AA434-E115-E649-823E-72F350AE69E2}" type="pres">
      <dgm:prSet presAssocID="{1BE0EE1A-1EBB-4BAF-BEE1-C2CC54F220C6}" presName="linear" presStyleCnt="0">
        <dgm:presLayoutVars>
          <dgm:animLvl val="lvl"/>
          <dgm:resizeHandles val="exact"/>
        </dgm:presLayoutVars>
      </dgm:prSet>
      <dgm:spPr/>
    </dgm:pt>
    <dgm:pt modelId="{E4C7C67F-4EB8-D64B-9B3A-EA4C8A0924D3}" type="pres">
      <dgm:prSet presAssocID="{A0DBC9EB-0723-424D-96F9-3DF58CCCC6BA}" presName="parentText" presStyleLbl="node1" presStyleIdx="0" presStyleCnt="2">
        <dgm:presLayoutVars>
          <dgm:chMax val="0"/>
          <dgm:bulletEnabled val="1"/>
        </dgm:presLayoutVars>
      </dgm:prSet>
      <dgm:spPr/>
    </dgm:pt>
    <dgm:pt modelId="{30C579E1-CC58-344C-A0F9-EFF75F09B036}" type="pres">
      <dgm:prSet presAssocID="{08441343-9564-4B13-A25C-AE768391BFDB}" presName="spacer" presStyleCnt="0"/>
      <dgm:spPr/>
    </dgm:pt>
    <dgm:pt modelId="{8412231C-1891-644A-95E3-4F1B3A414355}" type="pres">
      <dgm:prSet presAssocID="{0EA76886-68D0-4FB4-AE34-369FF1F2D95F}" presName="parentText" presStyleLbl="node1" presStyleIdx="1" presStyleCnt="2">
        <dgm:presLayoutVars>
          <dgm:chMax val="0"/>
          <dgm:bulletEnabled val="1"/>
        </dgm:presLayoutVars>
      </dgm:prSet>
      <dgm:spPr/>
    </dgm:pt>
  </dgm:ptLst>
  <dgm:cxnLst>
    <dgm:cxn modelId="{F8D5ED4D-AD0C-43BE-880B-3C1C6B6EE437}" srcId="{1BE0EE1A-1EBB-4BAF-BEE1-C2CC54F220C6}" destId="{A0DBC9EB-0723-424D-96F9-3DF58CCCC6BA}" srcOrd="0" destOrd="0" parTransId="{7D4A2569-2FE7-47FB-B75F-1677E7DD8ECA}" sibTransId="{08441343-9564-4B13-A25C-AE768391BFDB}"/>
    <dgm:cxn modelId="{D44ABD54-5EA1-D746-99BA-70314B7F6592}" type="presOf" srcId="{0EA76886-68D0-4FB4-AE34-369FF1F2D95F}" destId="{8412231C-1891-644A-95E3-4F1B3A414355}" srcOrd="0" destOrd="0" presId="urn:microsoft.com/office/officeart/2005/8/layout/vList2"/>
    <dgm:cxn modelId="{3697127A-02A0-4660-BF04-5E782E6D82AA}" srcId="{1BE0EE1A-1EBB-4BAF-BEE1-C2CC54F220C6}" destId="{0EA76886-68D0-4FB4-AE34-369FF1F2D95F}" srcOrd="1" destOrd="0" parTransId="{F1C88446-0777-4904-9A53-FF2C7EC22437}" sibTransId="{EA95C354-2E5A-425B-BBA8-04DB3E2E6D7C}"/>
    <dgm:cxn modelId="{5D0D388B-A1EF-7A4A-9967-D7052780621D}" type="presOf" srcId="{A0DBC9EB-0723-424D-96F9-3DF58CCCC6BA}" destId="{E4C7C67F-4EB8-D64B-9B3A-EA4C8A0924D3}" srcOrd="0" destOrd="0" presId="urn:microsoft.com/office/officeart/2005/8/layout/vList2"/>
    <dgm:cxn modelId="{445AD1D6-9A79-B74A-9AF8-53BEC88A59E3}" type="presOf" srcId="{1BE0EE1A-1EBB-4BAF-BEE1-C2CC54F220C6}" destId="{674AA434-E115-E649-823E-72F350AE69E2}" srcOrd="0" destOrd="0" presId="urn:microsoft.com/office/officeart/2005/8/layout/vList2"/>
    <dgm:cxn modelId="{075B4E1B-C502-A34B-A0B3-1A55E39E8FD5}" type="presParOf" srcId="{674AA434-E115-E649-823E-72F350AE69E2}" destId="{E4C7C67F-4EB8-D64B-9B3A-EA4C8A0924D3}" srcOrd="0" destOrd="0" presId="urn:microsoft.com/office/officeart/2005/8/layout/vList2"/>
    <dgm:cxn modelId="{5DE31982-3B66-8E43-8C84-3FF9E9B75EF7}" type="presParOf" srcId="{674AA434-E115-E649-823E-72F350AE69E2}" destId="{30C579E1-CC58-344C-A0F9-EFF75F09B036}" srcOrd="1" destOrd="0" presId="urn:microsoft.com/office/officeart/2005/8/layout/vList2"/>
    <dgm:cxn modelId="{234EB3C5-83E0-DB44-A470-70B73D94D55C}" type="presParOf" srcId="{674AA434-E115-E649-823E-72F350AE69E2}" destId="{8412231C-1891-644A-95E3-4F1B3A41435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2776AF-D9FB-4261-BE22-A249F48199E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B7882AC-C432-4FF5-91D5-C4DA5774484D}">
      <dgm:prSet/>
      <dgm:spPr/>
      <dgm:t>
        <a:bodyPr/>
        <a:lstStyle/>
        <a:p>
          <a:r>
            <a:rPr lang="en-GB" dirty="0" err="1"/>
            <a:t>Kilder</a:t>
          </a:r>
          <a:endParaRPr lang="en-US" dirty="0"/>
        </a:p>
      </dgm:t>
    </dgm:pt>
    <dgm:pt modelId="{41CE3B6C-7978-43F8-AB20-4B6865F752DB}" type="parTrans" cxnId="{202CED05-CF03-4B35-A4A7-4907B7682565}">
      <dgm:prSet/>
      <dgm:spPr/>
      <dgm:t>
        <a:bodyPr/>
        <a:lstStyle/>
        <a:p>
          <a:endParaRPr lang="en-US"/>
        </a:p>
      </dgm:t>
    </dgm:pt>
    <dgm:pt modelId="{56FE01AA-3D6D-4E0B-8DB1-F551BCCB0E85}" type="sibTrans" cxnId="{202CED05-CF03-4B35-A4A7-4907B7682565}">
      <dgm:prSet/>
      <dgm:spPr/>
      <dgm:t>
        <a:bodyPr/>
        <a:lstStyle/>
        <a:p>
          <a:endParaRPr lang="en-US"/>
        </a:p>
      </dgm:t>
    </dgm:pt>
    <dgm:pt modelId="{0E9027F6-C995-431F-A4AC-973960EE0233}">
      <dgm:prSet/>
      <dgm:spPr/>
      <dgm:t>
        <a:bodyPr/>
        <a:lstStyle/>
        <a:p>
          <a:r>
            <a:rPr lang="en-GB" dirty="0" err="1"/>
            <a:t>Referanser</a:t>
          </a:r>
          <a:r>
            <a:rPr lang="en-GB" dirty="0"/>
            <a:t> </a:t>
          </a:r>
          <a:r>
            <a:rPr lang="en-GB" dirty="0" err="1"/>
            <a:t>og</a:t>
          </a:r>
          <a:r>
            <a:rPr lang="en-GB" dirty="0"/>
            <a:t> </a:t>
          </a:r>
          <a:r>
            <a:rPr lang="en-GB" dirty="0" err="1"/>
            <a:t>litteraturliste</a:t>
          </a:r>
          <a:endParaRPr lang="en-US" dirty="0"/>
        </a:p>
      </dgm:t>
    </dgm:pt>
    <dgm:pt modelId="{B06F867F-77B0-423A-A118-676A581B980E}" type="parTrans" cxnId="{DAA207FD-AA32-4B7C-A507-76CD95D2F5B8}">
      <dgm:prSet/>
      <dgm:spPr/>
      <dgm:t>
        <a:bodyPr/>
        <a:lstStyle/>
        <a:p>
          <a:endParaRPr lang="en-US"/>
        </a:p>
      </dgm:t>
    </dgm:pt>
    <dgm:pt modelId="{0ED6BA6B-5719-4FD3-B0E9-93E0462CE7DB}" type="sibTrans" cxnId="{DAA207FD-AA32-4B7C-A507-76CD95D2F5B8}">
      <dgm:prSet/>
      <dgm:spPr/>
      <dgm:t>
        <a:bodyPr/>
        <a:lstStyle/>
        <a:p>
          <a:endParaRPr lang="en-US"/>
        </a:p>
      </dgm:t>
    </dgm:pt>
    <dgm:pt modelId="{76B08296-8494-41A0-96B6-443F87DDDBA0}">
      <dgm:prSet/>
      <dgm:spPr/>
      <dgm:t>
        <a:bodyPr/>
        <a:lstStyle/>
        <a:p>
          <a:r>
            <a:rPr lang="en-GB" dirty="0" err="1"/>
            <a:t>Ekstramateriale</a:t>
          </a:r>
          <a:r>
            <a:rPr lang="en-GB" dirty="0"/>
            <a:t>: tips </a:t>
          </a:r>
          <a:r>
            <a:rPr lang="en-GB" dirty="0" err="1"/>
            <a:t>og</a:t>
          </a:r>
          <a:r>
            <a:rPr lang="en-GB" dirty="0"/>
            <a:t> </a:t>
          </a:r>
          <a:r>
            <a:rPr lang="en-GB" dirty="0" err="1"/>
            <a:t>triks</a:t>
          </a:r>
          <a:endParaRPr lang="en-US" dirty="0"/>
        </a:p>
      </dgm:t>
    </dgm:pt>
    <dgm:pt modelId="{41763E54-A1F5-45EE-AAFA-DA77AC6F5A50}" type="parTrans" cxnId="{D75DC783-B469-43C8-8703-3AFE2DF641BC}">
      <dgm:prSet/>
      <dgm:spPr/>
      <dgm:t>
        <a:bodyPr/>
        <a:lstStyle/>
        <a:p>
          <a:endParaRPr lang="en-US"/>
        </a:p>
      </dgm:t>
    </dgm:pt>
    <dgm:pt modelId="{2F70F5D4-17E1-4521-AC99-E28593653AEA}" type="sibTrans" cxnId="{D75DC783-B469-43C8-8703-3AFE2DF641BC}">
      <dgm:prSet/>
      <dgm:spPr/>
      <dgm:t>
        <a:bodyPr/>
        <a:lstStyle/>
        <a:p>
          <a:endParaRPr lang="en-US"/>
        </a:p>
      </dgm:t>
    </dgm:pt>
    <dgm:pt modelId="{D206BCBF-6E69-0348-8F18-9EE6C2320B00}">
      <dgm:prSet/>
      <dgm:spPr/>
      <dgm:t>
        <a:bodyPr/>
        <a:lstStyle/>
        <a:p>
          <a:r>
            <a:rPr lang="en-GB" dirty="0" err="1"/>
            <a:t>Språk</a:t>
          </a:r>
          <a:r>
            <a:rPr lang="en-GB" dirty="0"/>
            <a:t> </a:t>
          </a:r>
          <a:r>
            <a:rPr lang="en-GB" dirty="0" err="1"/>
            <a:t>og</a:t>
          </a:r>
          <a:r>
            <a:rPr lang="en-GB" dirty="0"/>
            <a:t> </a:t>
          </a:r>
          <a:r>
            <a:rPr lang="en-GB" dirty="0" err="1"/>
            <a:t>rettskriving</a:t>
          </a:r>
          <a:endParaRPr lang="en-GB" dirty="0"/>
        </a:p>
      </dgm:t>
    </dgm:pt>
    <dgm:pt modelId="{9D219B97-AF8B-DB48-B5F1-6AF942E0EA5B}" type="parTrans" cxnId="{B1AC459D-DA97-FC49-8298-08F486D8FA74}">
      <dgm:prSet/>
      <dgm:spPr/>
      <dgm:t>
        <a:bodyPr/>
        <a:lstStyle/>
        <a:p>
          <a:endParaRPr lang="en-GB"/>
        </a:p>
      </dgm:t>
    </dgm:pt>
    <dgm:pt modelId="{ACBBF772-FA7B-2840-B3ED-E169FC512703}" type="sibTrans" cxnId="{B1AC459D-DA97-FC49-8298-08F486D8FA74}">
      <dgm:prSet/>
      <dgm:spPr/>
      <dgm:t>
        <a:bodyPr/>
        <a:lstStyle/>
        <a:p>
          <a:endParaRPr lang="en-GB"/>
        </a:p>
      </dgm:t>
    </dgm:pt>
    <dgm:pt modelId="{D2033E9B-A870-462B-B462-CCCE66C32919}">
      <dgm:prSet/>
      <dgm:spPr/>
      <dgm:t>
        <a:bodyPr/>
        <a:lstStyle/>
        <a:p>
          <a:r>
            <a:rPr lang="en-GB" dirty="0" err="1"/>
            <a:t>Struktur</a:t>
          </a:r>
          <a:endParaRPr lang="en-US" dirty="0"/>
        </a:p>
      </dgm:t>
    </dgm:pt>
    <dgm:pt modelId="{9DCF7F3F-7ED4-4F20-B1A9-ED7DA84716BC}" type="sibTrans" cxnId="{20321554-8946-4321-9818-BA21E923DE98}">
      <dgm:prSet/>
      <dgm:spPr/>
      <dgm:t>
        <a:bodyPr/>
        <a:lstStyle/>
        <a:p>
          <a:endParaRPr lang="en-US"/>
        </a:p>
      </dgm:t>
    </dgm:pt>
    <dgm:pt modelId="{5E00F460-ABE8-402F-A04B-78F95734957F}" type="parTrans" cxnId="{20321554-8946-4321-9818-BA21E923DE98}">
      <dgm:prSet/>
      <dgm:spPr/>
      <dgm:t>
        <a:bodyPr/>
        <a:lstStyle/>
        <a:p>
          <a:endParaRPr lang="en-US"/>
        </a:p>
      </dgm:t>
    </dgm:pt>
    <dgm:pt modelId="{D1B952AD-9E82-3A47-8E97-880861CBBA1E}" type="pres">
      <dgm:prSet presAssocID="{7B2776AF-D9FB-4261-BE22-A249F48199EE}" presName="linear" presStyleCnt="0">
        <dgm:presLayoutVars>
          <dgm:animLvl val="lvl"/>
          <dgm:resizeHandles val="exact"/>
        </dgm:presLayoutVars>
      </dgm:prSet>
      <dgm:spPr/>
    </dgm:pt>
    <dgm:pt modelId="{CE41869C-013E-F349-A1C0-01C804D3A221}" type="pres">
      <dgm:prSet presAssocID="{D2033E9B-A870-462B-B462-CCCE66C32919}" presName="parentText" presStyleLbl="node1" presStyleIdx="0" presStyleCnt="5">
        <dgm:presLayoutVars>
          <dgm:chMax val="0"/>
          <dgm:bulletEnabled val="1"/>
        </dgm:presLayoutVars>
      </dgm:prSet>
      <dgm:spPr/>
    </dgm:pt>
    <dgm:pt modelId="{0B36A10C-D2B9-8745-AD04-8F565F14E48D}" type="pres">
      <dgm:prSet presAssocID="{9DCF7F3F-7ED4-4F20-B1A9-ED7DA84716BC}" presName="spacer" presStyleCnt="0"/>
      <dgm:spPr/>
    </dgm:pt>
    <dgm:pt modelId="{564578D8-8CE3-CB4E-BB01-1653D42B49E5}" type="pres">
      <dgm:prSet presAssocID="{D206BCBF-6E69-0348-8F18-9EE6C2320B00}" presName="parentText" presStyleLbl="node1" presStyleIdx="1" presStyleCnt="5">
        <dgm:presLayoutVars>
          <dgm:chMax val="0"/>
          <dgm:bulletEnabled val="1"/>
        </dgm:presLayoutVars>
      </dgm:prSet>
      <dgm:spPr/>
    </dgm:pt>
    <dgm:pt modelId="{C506CE89-0D3D-0945-925B-DDDDCA09E8D5}" type="pres">
      <dgm:prSet presAssocID="{ACBBF772-FA7B-2840-B3ED-E169FC512703}" presName="spacer" presStyleCnt="0"/>
      <dgm:spPr/>
    </dgm:pt>
    <dgm:pt modelId="{0FC09B76-D27D-9B4C-A3C4-FC3CC261CC33}" type="pres">
      <dgm:prSet presAssocID="{CB7882AC-C432-4FF5-91D5-C4DA5774484D}" presName="parentText" presStyleLbl="node1" presStyleIdx="2" presStyleCnt="5">
        <dgm:presLayoutVars>
          <dgm:chMax val="0"/>
          <dgm:bulletEnabled val="1"/>
        </dgm:presLayoutVars>
      </dgm:prSet>
      <dgm:spPr/>
    </dgm:pt>
    <dgm:pt modelId="{27F82613-A59F-2248-AE6E-F257E540617C}" type="pres">
      <dgm:prSet presAssocID="{56FE01AA-3D6D-4E0B-8DB1-F551BCCB0E85}" presName="spacer" presStyleCnt="0"/>
      <dgm:spPr/>
    </dgm:pt>
    <dgm:pt modelId="{F5492271-99D4-2849-AA4C-7B39F4CDC731}" type="pres">
      <dgm:prSet presAssocID="{0E9027F6-C995-431F-A4AC-973960EE0233}" presName="parentText" presStyleLbl="node1" presStyleIdx="3" presStyleCnt="5">
        <dgm:presLayoutVars>
          <dgm:chMax val="0"/>
          <dgm:bulletEnabled val="1"/>
        </dgm:presLayoutVars>
      </dgm:prSet>
      <dgm:spPr/>
    </dgm:pt>
    <dgm:pt modelId="{F70E6570-0C5D-5840-9090-63D911FEA270}" type="pres">
      <dgm:prSet presAssocID="{0ED6BA6B-5719-4FD3-B0E9-93E0462CE7DB}" presName="spacer" presStyleCnt="0"/>
      <dgm:spPr/>
    </dgm:pt>
    <dgm:pt modelId="{8F171010-40F0-244F-85F7-A239654AACBF}" type="pres">
      <dgm:prSet presAssocID="{76B08296-8494-41A0-96B6-443F87DDDBA0}" presName="parentText" presStyleLbl="node1" presStyleIdx="4" presStyleCnt="5">
        <dgm:presLayoutVars>
          <dgm:chMax val="0"/>
          <dgm:bulletEnabled val="1"/>
        </dgm:presLayoutVars>
      </dgm:prSet>
      <dgm:spPr/>
    </dgm:pt>
  </dgm:ptLst>
  <dgm:cxnLst>
    <dgm:cxn modelId="{202CED05-CF03-4B35-A4A7-4907B7682565}" srcId="{7B2776AF-D9FB-4261-BE22-A249F48199EE}" destId="{CB7882AC-C432-4FF5-91D5-C4DA5774484D}" srcOrd="2" destOrd="0" parTransId="{41CE3B6C-7978-43F8-AB20-4B6865F752DB}" sibTransId="{56FE01AA-3D6D-4E0B-8DB1-F551BCCB0E85}"/>
    <dgm:cxn modelId="{20321554-8946-4321-9818-BA21E923DE98}" srcId="{7B2776AF-D9FB-4261-BE22-A249F48199EE}" destId="{D2033E9B-A870-462B-B462-CCCE66C32919}" srcOrd="0" destOrd="0" parTransId="{5E00F460-ABE8-402F-A04B-78F95734957F}" sibTransId="{9DCF7F3F-7ED4-4F20-B1A9-ED7DA84716BC}"/>
    <dgm:cxn modelId="{0E50AE56-A909-784D-B338-C3B00C8300DE}" type="presOf" srcId="{D2033E9B-A870-462B-B462-CCCE66C32919}" destId="{CE41869C-013E-F349-A1C0-01C804D3A221}" srcOrd="0" destOrd="0" presId="urn:microsoft.com/office/officeart/2005/8/layout/vList2"/>
    <dgm:cxn modelId="{D75DC783-B469-43C8-8703-3AFE2DF641BC}" srcId="{7B2776AF-D9FB-4261-BE22-A249F48199EE}" destId="{76B08296-8494-41A0-96B6-443F87DDDBA0}" srcOrd="4" destOrd="0" parTransId="{41763E54-A1F5-45EE-AAFA-DA77AC6F5A50}" sibTransId="{2F70F5D4-17E1-4521-AC99-E28593653AEA}"/>
    <dgm:cxn modelId="{4B47BF8C-E051-D24C-998E-CBB7232CF449}" type="presOf" srcId="{D206BCBF-6E69-0348-8F18-9EE6C2320B00}" destId="{564578D8-8CE3-CB4E-BB01-1653D42B49E5}" srcOrd="0" destOrd="0" presId="urn:microsoft.com/office/officeart/2005/8/layout/vList2"/>
    <dgm:cxn modelId="{A1D7AA96-D196-754F-8800-9EFBCFC0292B}" type="presOf" srcId="{0E9027F6-C995-431F-A4AC-973960EE0233}" destId="{F5492271-99D4-2849-AA4C-7B39F4CDC731}" srcOrd="0" destOrd="0" presId="urn:microsoft.com/office/officeart/2005/8/layout/vList2"/>
    <dgm:cxn modelId="{B1AC459D-DA97-FC49-8298-08F486D8FA74}" srcId="{7B2776AF-D9FB-4261-BE22-A249F48199EE}" destId="{D206BCBF-6E69-0348-8F18-9EE6C2320B00}" srcOrd="1" destOrd="0" parTransId="{9D219B97-AF8B-DB48-B5F1-6AF942E0EA5B}" sibTransId="{ACBBF772-FA7B-2840-B3ED-E169FC512703}"/>
    <dgm:cxn modelId="{DCF986A2-C030-B244-9CC7-1AA0D6893921}" type="presOf" srcId="{76B08296-8494-41A0-96B6-443F87DDDBA0}" destId="{8F171010-40F0-244F-85F7-A239654AACBF}" srcOrd="0" destOrd="0" presId="urn:microsoft.com/office/officeart/2005/8/layout/vList2"/>
    <dgm:cxn modelId="{36A664A3-25EE-4E4C-8E9B-BF51FA11381B}" type="presOf" srcId="{7B2776AF-D9FB-4261-BE22-A249F48199EE}" destId="{D1B952AD-9E82-3A47-8E97-880861CBBA1E}" srcOrd="0" destOrd="0" presId="urn:microsoft.com/office/officeart/2005/8/layout/vList2"/>
    <dgm:cxn modelId="{886F92F9-39F3-9E4E-882D-1BAC2088A62A}" type="presOf" srcId="{CB7882AC-C432-4FF5-91D5-C4DA5774484D}" destId="{0FC09B76-D27D-9B4C-A3C4-FC3CC261CC33}" srcOrd="0" destOrd="0" presId="urn:microsoft.com/office/officeart/2005/8/layout/vList2"/>
    <dgm:cxn modelId="{DAA207FD-AA32-4B7C-A507-76CD95D2F5B8}" srcId="{7B2776AF-D9FB-4261-BE22-A249F48199EE}" destId="{0E9027F6-C995-431F-A4AC-973960EE0233}" srcOrd="3" destOrd="0" parTransId="{B06F867F-77B0-423A-A118-676A581B980E}" sibTransId="{0ED6BA6B-5719-4FD3-B0E9-93E0462CE7DB}"/>
    <dgm:cxn modelId="{5FA3ACBB-8C4C-BC44-B244-9FF275D1DF78}" type="presParOf" srcId="{D1B952AD-9E82-3A47-8E97-880861CBBA1E}" destId="{CE41869C-013E-F349-A1C0-01C804D3A221}" srcOrd="0" destOrd="0" presId="urn:microsoft.com/office/officeart/2005/8/layout/vList2"/>
    <dgm:cxn modelId="{A1F74C9B-2698-A64A-BBC3-CAF2841C7BB5}" type="presParOf" srcId="{D1B952AD-9E82-3A47-8E97-880861CBBA1E}" destId="{0B36A10C-D2B9-8745-AD04-8F565F14E48D}" srcOrd="1" destOrd="0" presId="urn:microsoft.com/office/officeart/2005/8/layout/vList2"/>
    <dgm:cxn modelId="{8D89E52F-6FCE-B044-A869-4FD46175B1A7}" type="presParOf" srcId="{D1B952AD-9E82-3A47-8E97-880861CBBA1E}" destId="{564578D8-8CE3-CB4E-BB01-1653D42B49E5}" srcOrd="2" destOrd="0" presId="urn:microsoft.com/office/officeart/2005/8/layout/vList2"/>
    <dgm:cxn modelId="{0B73ED45-22BF-264E-8840-B4C61B7D0A6F}" type="presParOf" srcId="{D1B952AD-9E82-3A47-8E97-880861CBBA1E}" destId="{C506CE89-0D3D-0945-925B-DDDDCA09E8D5}" srcOrd="3" destOrd="0" presId="urn:microsoft.com/office/officeart/2005/8/layout/vList2"/>
    <dgm:cxn modelId="{CEF7B70D-4CCF-B34C-9B46-2C25FCC9C853}" type="presParOf" srcId="{D1B952AD-9E82-3A47-8E97-880861CBBA1E}" destId="{0FC09B76-D27D-9B4C-A3C4-FC3CC261CC33}" srcOrd="4" destOrd="0" presId="urn:microsoft.com/office/officeart/2005/8/layout/vList2"/>
    <dgm:cxn modelId="{113E76AE-DBC0-7A40-A9EF-38E063513187}" type="presParOf" srcId="{D1B952AD-9E82-3A47-8E97-880861CBBA1E}" destId="{27F82613-A59F-2248-AE6E-F257E540617C}" srcOrd="5" destOrd="0" presId="urn:microsoft.com/office/officeart/2005/8/layout/vList2"/>
    <dgm:cxn modelId="{D7169FA4-698D-554C-B15E-1F56E697CB3B}" type="presParOf" srcId="{D1B952AD-9E82-3A47-8E97-880861CBBA1E}" destId="{F5492271-99D4-2849-AA4C-7B39F4CDC731}" srcOrd="6" destOrd="0" presId="urn:microsoft.com/office/officeart/2005/8/layout/vList2"/>
    <dgm:cxn modelId="{458EA466-C656-C547-B5BC-95F29E5A4744}" type="presParOf" srcId="{D1B952AD-9E82-3A47-8E97-880861CBBA1E}" destId="{F70E6570-0C5D-5840-9090-63D911FEA270}" srcOrd="7" destOrd="0" presId="urn:microsoft.com/office/officeart/2005/8/layout/vList2"/>
    <dgm:cxn modelId="{BCC9C201-9124-FD42-AE4A-023AA048085D}" type="presParOf" srcId="{D1B952AD-9E82-3A47-8E97-880861CBBA1E}" destId="{8F171010-40F0-244F-85F7-A239654AACB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7C67F-4EB8-D64B-9B3A-EA4C8A0924D3}">
      <dsp:nvSpPr>
        <dsp:cNvPr id="0" name=""/>
        <dsp:cNvSpPr/>
      </dsp:nvSpPr>
      <dsp:spPr>
        <a:xfrm>
          <a:off x="0" y="1353968"/>
          <a:ext cx="5257800" cy="13191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Case</a:t>
          </a:r>
        </a:p>
      </dsp:txBody>
      <dsp:txXfrm>
        <a:off x="64397" y="1418365"/>
        <a:ext cx="5129006" cy="1190381"/>
      </dsp:txXfrm>
    </dsp:sp>
    <dsp:sp modelId="{8412231C-1891-644A-95E3-4F1B3A414355}">
      <dsp:nvSpPr>
        <dsp:cNvPr id="0" name=""/>
        <dsp:cNvSpPr/>
      </dsp:nvSpPr>
      <dsp:spPr>
        <a:xfrm>
          <a:off x="0" y="2831544"/>
          <a:ext cx="5257800" cy="131917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Oppgaveskriving</a:t>
          </a:r>
        </a:p>
      </dsp:txBody>
      <dsp:txXfrm>
        <a:off x="64397" y="2895941"/>
        <a:ext cx="5129006" cy="1190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1869C-013E-F349-A1C0-01C804D3A221}">
      <dsp:nvSpPr>
        <dsp:cNvPr id="0" name=""/>
        <dsp:cNvSpPr/>
      </dsp:nvSpPr>
      <dsp:spPr>
        <a:xfrm>
          <a:off x="0" y="551497"/>
          <a:ext cx="5457824"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Struktur</a:t>
          </a:r>
          <a:endParaRPr lang="en-US" sz="3400" kern="1200" dirty="0"/>
        </a:p>
      </dsp:txBody>
      <dsp:txXfrm>
        <a:off x="39809" y="591306"/>
        <a:ext cx="5378206" cy="735872"/>
      </dsp:txXfrm>
    </dsp:sp>
    <dsp:sp modelId="{564578D8-8CE3-CB4E-BB01-1653D42B49E5}">
      <dsp:nvSpPr>
        <dsp:cNvPr id="0" name=""/>
        <dsp:cNvSpPr/>
      </dsp:nvSpPr>
      <dsp:spPr>
        <a:xfrm>
          <a:off x="0" y="1464907"/>
          <a:ext cx="5457824" cy="81549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Språk</a:t>
          </a:r>
          <a:r>
            <a:rPr lang="en-GB" sz="3400" kern="1200" dirty="0"/>
            <a:t> </a:t>
          </a:r>
          <a:r>
            <a:rPr lang="en-GB" sz="3400" kern="1200" dirty="0" err="1"/>
            <a:t>og</a:t>
          </a:r>
          <a:r>
            <a:rPr lang="en-GB" sz="3400" kern="1200" dirty="0"/>
            <a:t> </a:t>
          </a:r>
          <a:r>
            <a:rPr lang="en-GB" sz="3400" kern="1200" dirty="0" err="1"/>
            <a:t>rettskriving</a:t>
          </a:r>
          <a:endParaRPr lang="en-GB" sz="3400" kern="1200" dirty="0"/>
        </a:p>
      </dsp:txBody>
      <dsp:txXfrm>
        <a:off x="39809" y="1504716"/>
        <a:ext cx="5378206" cy="735872"/>
      </dsp:txXfrm>
    </dsp:sp>
    <dsp:sp modelId="{0FC09B76-D27D-9B4C-A3C4-FC3CC261CC33}">
      <dsp:nvSpPr>
        <dsp:cNvPr id="0" name=""/>
        <dsp:cNvSpPr/>
      </dsp:nvSpPr>
      <dsp:spPr>
        <a:xfrm>
          <a:off x="0" y="2378317"/>
          <a:ext cx="5457824" cy="81549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Kilder</a:t>
          </a:r>
          <a:endParaRPr lang="en-US" sz="3400" kern="1200" dirty="0"/>
        </a:p>
      </dsp:txBody>
      <dsp:txXfrm>
        <a:off x="39809" y="2418126"/>
        <a:ext cx="5378206" cy="735872"/>
      </dsp:txXfrm>
    </dsp:sp>
    <dsp:sp modelId="{F5492271-99D4-2849-AA4C-7B39F4CDC731}">
      <dsp:nvSpPr>
        <dsp:cNvPr id="0" name=""/>
        <dsp:cNvSpPr/>
      </dsp:nvSpPr>
      <dsp:spPr>
        <a:xfrm>
          <a:off x="0" y="3291727"/>
          <a:ext cx="5457824" cy="81549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Referanser</a:t>
          </a:r>
          <a:r>
            <a:rPr lang="en-GB" sz="3400" kern="1200" dirty="0"/>
            <a:t> </a:t>
          </a:r>
          <a:r>
            <a:rPr lang="en-GB" sz="3400" kern="1200" dirty="0" err="1"/>
            <a:t>og</a:t>
          </a:r>
          <a:r>
            <a:rPr lang="en-GB" sz="3400" kern="1200" dirty="0"/>
            <a:t> </a:t>
          </a:r>
          <a:r>
            <a:rPr lang="en-GB" sz="3400" kern="1200" dirty="0" err="1"/>
            <a:t>litteraturliste</a:t>
          </a:r>
          <a:endParaRPr lang="en-US" sz="3400" kern="1200" dirty="0"/>
        </a:p>
      </dsp:txBody>
      <dsp:txXfrm>
        <a:off x="39809" y="3331536"/>
        <a:ext cx="5378206" cy="735872"/>
      </dsp:txXfrm>
    </dsp:sp>
    <dsp:sp modelId="{8F171010-40F0-244F-85F7-A239654AACBF}">
      <dsp:nvSpPr>
        <dsp:cNvPr id="0" name=""/>
        <dsp:cNvSpPr/>
      </dsp:nvSpPr>
      <dsp:spPr>
        <a:xfrm>
          <a:off x="0" y="4205137"/>
          <a:ext cx="5457824"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Ekstramateriale</a:t>
          </a:r>
          <a:r>
            <a:rPr lang="en-GB" sz="3400" kern="1200" dirty="0"/>
            <a:t>: tips </a:t>
          </a:r>
          <a:r>
            <a:rPr lang="en-GB" sz="3400" kern="1200" dirty="0" err="1"/>
            <a:t>og</a:t>
          </a:r>
          <a:r>
            <a:rPr lang="en-GB" sz="3400" kern="1200" dirty="0"/>
            <a:t> </a:t>
          </a:r>
          <a:r>
            <a:rPr lang="en-GB" sz="3400" kern="1200" dirty="0" err="1"/>
            <a:t>triks</a:t>
          </a:r>
          <a:endParaRPr lang="en-US" sz="3400" kern="1200" dirty="0"/>
        </a:p>
      </dsp:txBody>
      <dsp:txXfrm>
        <a:off x="39809" y="4244946"/>
        <a:ext cx="5378206" cy="7358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5AA2-F3FC-4D48-9FB6-FA6905CA70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28DB1D2A-7963-FC46-A8B9-438E6374D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0B22D264-293F-2640-9C1E-A12A18CB2424}"/>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5" name="Footer Placeholder 4">
            <a:extLst>
              <a:ext uri="{FF2B5EF4-FFF2-40B4-BE49-F238E27FC236}">
                <a16:creationId xmlns:a16="http://schemas.microsoft.com/office/drawing/2014/main" id="{65C2143C-EC22-3E41-8F7C-CF7EFF889B10}"/>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EFCCD09-3C07-B54E-9799-336FB9910CB1}"/>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59231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B4D5-17BA-4848-9D06-37E070FFEBF9}"/>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4D210D43-7E06-3E42-9B75-B99F9DC8314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238071A9-E6D5-F146-BF2D-F8D681678B43}"/>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5" name="Footer Placeholder 4">
            <a:extLst>
              <a:ext uri="{FF2B5EF4-FFF2-40B4-BE49-F238E27FC236}">
                <a16:creationId xmlns:a16="http://schemas.microsoft.com/office/drawing/2014/main" id="{A73F401C-A92C-D448-82E0-1B11CE2D6E8E}"/>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9EAD16DB-7C33-A84B-9341-D41216628D10}"/>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297652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01DAD-2B62-FF4E-BDD8-740EE4F1875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E14AFDFB-EE9E-A545-959A-99DB4BFB67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0E15350-2B77-D344-96E6-A8B3651C73F1}"/>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5" name="Footer Placeholder 4">
            <a:extLst>
              <a:ext uri="{FF2B5EF4-FFF2-40B4-BE49-F238E27FC236}">
                <a16:creationId xmlns:a16="http://schemas.microsoft.com/office/drawing/2014/main" id="{65D73018-1F29-8645-BC92-63ADE7BB318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7710B92-5C57-6E4E-B3CD-D91ECF213EE9}"/>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6313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15DD-1B12-964B-AFCB-80BAFF784A20}"/>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6268B1FA-7D1B-7C4D-8977-04E649EC91C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08A54AE-1ECD-D245-BD3F-03F65DAA2476}"/>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5" name="Footer Placeholder 4">
            <a:extLst>
              <a:ext uri="{FF2B5EF4-FFF2-40B4-BE49-F238E27FC236}">
                <a16:creationId xmlns:a16="http://schemas.microsoft.com/office/drawing/2014/main" id="{E8BB8FA2-EE5C-4243-8499-9452301CF80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8A5F89B3-7340-7449-9261-9C361E180DC3}"/>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39848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B7EE-59A5-FC49-AAE9-3ED7321383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9D48D9BE-D0E4-F146-843D-29CC47E57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162C490-445D-3240-AE37-E9E8387AF717}"/>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5" name="Footer Placeholder 4">
            <a:extLst>
              <a:ext uri="{FF2B5EF4-FFF2-40B4-BE49-F238E27FC236}">
                <a16:creationId xmlns:a16="http://schemas.microsoft.com/office/drawing/2014/main" id="{BFF33D86-78BD-7F4E-98A7-9C553DCEE57F}"/>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C45CF89-EDBC-2843-A8A4-A2E8F5EB1AB9}"/>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237939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00C2-F89F-084E-AC32-FEBAED649FC7}"/>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AAA06436-6518-E94D-82A7-98937E0B6AA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A72504B9-D8A4-5D47-9D25-41AAE3E918E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EC926080-0374-1C46-B573-A046DBAC4322}"/>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6" name="Footer Placeholder 5">
            <a:extLst>
              <a:ext uri="{FF2B5EF4-FFF2-40B4-BE49-F238E27FC236}">
                <a16:creationId xmlns:a16="http://schemas.microsoft.com/office/drawing/2014/main" id="{778739E6-EAE8-F049-BA51-432E86E672F3}"/>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7B56103-C038-F945-B900-2A95C1C27407}"/>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244524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8C7C-34E2-6A4D-808A-AD6273092225}"/>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EF403414-2322-9D41-9122-913234F9F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76DBF5F-90ED-564D-A896-D2AD212577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61BBCCDE-C74D-8F42-AACA-48365114F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F28B6A4-C0F2-6545-8096-769E6A4E3F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072B3501-B40F-8740-9A29-100C107FBC1F}"/>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8" name="Footer Placeholder 7">
            <a:extLst>
              <a:ext uri="{FF2B5EF4-FFF2-40B4-BE49-F238E27FC236}">
                <a16:creationId xmlns:a16="http://schemas.microsoft.com/office/drawing/2014/main" id="{9F2757A7-20CE-C042-BDFF-0AE71C36CBB9}"/>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8A8DCBF9-0011-2E47-BC28-C63E2D97B4D7}"/>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423461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352D-C135-6048-8B41-57E9D45AF1B6}"/>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435BDFEB-2B9C-464D-9884-128110CE7D85}"/>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4" name="Footer Placeholder 3">
            <a:extLst>
              <a:ext uri="{FF2B5EF4-FFF2-40B4-BE49-F238E27FC236}">
                <a16:creationId xmlns:a16="http://schemas.microsoft.com/office/drawing/2014/main" id="{849726B4-7EC5-2B43-AEC7-DB0438C7891E}"/>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84BF0108-4755-1A45-9420-242DD24F477E}"/>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66609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B2093-9E82-9D47-9AFD-3EDD82179AE7}"/>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3" name="Footer Placeholder 2">
            <a:extLst>
              <a:ext uri="{FF2B5EF4-FFF2-40B4-BE49-F238E27FC236}">
                <a16:creationId xmlns:a16="http://schemas.microsoft.com/office/drawing/2014/main" id="{1840036B-A60E-9B45-B271-A347E87DB5C5}"/>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E6221E17-B8E5-0345-BB58-C46505E72757}"/>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293232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E638-9E76-CF42-BCBD-9B427B7B1F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14F7EEEC-B46D-484B-9D3D-632E3A7AB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964CB379-46BA-4B48-BFA8-754A8B2B0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A81484-8B42-C24B-9AD8-10F7025AC3DF}"/>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6" name="Footer Placeholder 5">
            <a:extLst>
              <a:ext uri="{FF2B5EF4-FFF2-40B4-BE49-F238E27FC236}">
                <a16:creationId xmlns:a16="http://schemas.microsoft.com/office/drawing/2014/main" id="{4494EF07-5E3E-7B49-9239-0F1B190B57B0}"/>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F1AC6176-4D12-E745-8635-A69975B25554}"/>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286654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B331-0159-EC42-89E5-A86E760A1F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69A0A0FF-4D78-9D42-8834-8F79C7F78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69B4A37D-ABC7-D147-923B-F7DFEBE56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504E33-4D42-A341-97AF-0D21442AFE7C}"/>
              </a:ext>
            </a:extLst>
          </p:cNvPr>
          <p:cNvSpPr>
            <a:spLocks noGrp="1"/>
          </p:cNvSpPr>
          <p:nvPr>
            <p:ph type="dt" sz="half" idx="10"/>
          </p:nvPr>
        </p:nvSpPr>
        <p:spPr/>
        <p:txBody>
          <a:bodyPr/>
          <a:lstStyle/>
          <a:p>
            <a:fld id="{61FF3FDF-9D94-8B42-B200-9D5309FAD2D6}" type="datetimeFigureOut">
              <a:rPr lang="en-NO" smtClean="0"/>
              <a:t>24/10/2020</a:t>
            </a:fld>
            <a:endParaRPr lang="en-NO"/>
          </a:p>
        </p:txBody>
      </p:sp>
      <p:sp>
        <p:nvSpPr>
          <p:cNvPr id="6" name="Footer Placeholder 5">
            <a:extLst>
              <a:ext uri="{FF2B5EF4-FFF2-40B4-BE49-F238E27FC236}">
                <a16:creationId xmlns:a16="http://schemas.microsoft.com/office/drawing/2014/main" id="{6CE14CCA-9A2B-B54A-ADFF-0A4B38C68C1E}"/>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6E57DBA2-D8D4-2B46-8299-D110715BE06E}"/>
              </a:ext>
            </a:extLst>
          </p:cNvPr>
          <p:cNvSpPr>
            <a:spLocks noGrp="1"/>
          </p:cNvSpPr>
          <p:nvPr>
            <p:ph type="sldNum" sz="quarter" idx="12"/>
          </p:nvPr>
        </p:nvSpPr>
        <p:spPr/>
        <p:txBody>
          <a:bodyPr/>
          <a:lstStyle/>
          <a:p>
            <a:fld id="{F072AD0C-B616-A148-83B1-2DF07BC9086E}" type="slidenum">
              <a:rPr lang="en-NO" smtClean="0"/>
              <a:t>‹#›</a:t>
            </a:fld>
            <a:endParaRPr lang="en-NO"/>
          </a:p>
        </p:txBody>
      </p:sp>
    </p:spTree>
    <p:extLst>
      <p:ext uri="{BB962C8B-B14F-4D97-AF65-F5344CB8AC3E}">
        <p14:creationId xmlns:p14="http://schemas.microsoft.com/office/powerpoint/2010/main" val="293858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FDC063-7EAD-EE4A-AD20-86672AB63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44503F5A-F8BA-184B-A02A-C81BC743B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71E4941D-C9B8-5149-BE96-D95467249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F3FDF-9D94-8B42-B200-9D5309FAD2D6}" type="datetimeFigureOut">
              <a:rPr lang="en-NO" smtClean="0"/>
              <a:t>24/10/2020</a:t>
            </a:fld>
            <a:endParaRPr lang="en-NO"/>
          </a:p>
        </p:txBody>
      </p:sp>
      <p:sp>
        <p:nvSpPr>
          <p:cNvPr id="5" name="Footer Placeholder 4">
            <a:extLst>
              <a:ext uri="{FF2B5EF4-FFF2-40B4-BE49-F238E27FC236}">
                <a16:creationId xmlns:a16="http://schemas.microsoft.com/office/drawing/2014/main" id="{AE42FDD2-1F0E-F34B-8B15-413DD53DF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DE43F747-8131-9849-BB89-7E0D19123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2AD0C-B616-A148-83B1-2DF07BC9086E}" type="slidenum">
              <a:rPr lang="en-NO" smtClean="0"/>
              <a:t>‹#›</a:t>
            </a:fld>
            <a:endParaRPr lang="en-NO"/>
          </a:p>
        </p:txBody>
      </p:sp>
    </p:spTree>
    <p:extLst>
      <p:ext uri="{BB962C8B-B14F-4D97-AF65-F5344CB8AC3E}">
        <p14:creationId xmlns:p14="http://schemas.microsoft.com/office/powerpoint/2010/main" val="305613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hyperlink" Target="https://framtida.no/2018/05/22/t" TargetMode="External"/><Relationship Id="rId2" Type="http://schemas.openxmlformats.org/officeDocument/2006/relationships/hyperlink" Target="https://www.universitetsavisa.no/incoming/2014/11/28/10-r&#229;d-for-&#229;-takle-eksamensangst-18368034.ece" TargetMode="External"/><Relationship Id="rId1" Type="http://schemas.openxmlformats.org/officeDocument/2006/relationships/slideLayout" Target="../slideLayouts/slideLayout2.xml"/><Relationship Id="rId4" Type="http://schemas.openxmlformats.org/officeDocument/2006/relationships/hyperlink" Target="https://www.nrk.no/rogaland/xl/kampen-mot-eksamensangsten-1.1402512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4" descr="Et bilde som inneholder klokke, paraply, blomst&#10;&#10;Automatisk generert beskrivelse">
            <a:extLst>
              <a:ext uri="{FF2B5EF4-FFF2-40B4-BE49-F238E27FC236}">
                <a16:creationId xmlns:a16="http://schemas.microsoft.com/office/drawing/2014/main" id="{4F84DE39-BFE4-D84A-859B-DCF23C807AC5}"/>
              </a:ext>
            </a:extLst>
          </p:cNvPr>
          <p:cNvPicPr>
            <a:picLocks noChangeAspect="1"/>
          </p:cNvPicPr>
          <p:nvPr/>
        </p:nvPicPr>
        <p:blipFill rotWithShape="1">
          <a:blip r:embed="rId2"/>
          <a:srcRect l="1174" t="3183" r="17140" b="1"/>
          <a:stretch/>
        </p:blipFill>
        <p:spPr>
          <a:xfrm>
            <a:off x="3523488" y="10"/>
            <a:ext cx="8668512" cy="6857990"/>
          </a:xfrm>
          <a:prstGeom prst="rect">
            <a:avLst/>
          </a:prstGeom>
        </p:spPr>
      </p:pic>
      <p:sp>
        <p:nvSpPr>
          <p:cNvPr id="2" name="Tittel 1">
            <a:extLst>
              <a:ext uri="{FF2B5EF4-FFF2-40B4-BE49-F238E27FC236}">
                <a16:creationId xmlns:a16="http://schemas.microsoft.com/office/drawing/2014/main" id="{B262A730-AD03-6044-9D3D-3BB682A8CCB8}"/>
              </a:ext>
            </a:extLst>
          </p:cNvPr>
          <p:cNvSpPr>
            <a:spLocks noGrp="1"/>
          </p:cNvSpPr>
          <p:nvPr>
            <p:ph type="ctrTitle"/>
          </p:nvPr>
        </p:nvSpPr>
        <p:spPr>
          <a:xfrm>
            <a:off x="477981" y="1122363"/>
            <a:ext cx="4023360" cy="3204134"/>
          </a:xfrm>
        </p:spPr>
        <p:txBody>
          <a:bodyPr anchor="b">
            <a:normAutofit/>
          </a:bodyPr>
          <a:lstStyle/>
          <a:p>
            <a:pPr algn="l"/>
            <a:r>
              <a:rPr lang="nb-NO" sz="3700" dirty="0">
                <a:latin typeface="Baskerville Old Face" panose="02020602080505020303" pitchFamily="18" charset="77"/>
              </a:rPr>
              <a:t>EXPH0300</a:t>
            </a:r>
            <a:br>
              <a:rPr lang="nb-NO" sz="3700" dirty="0">
                <a:latin typeface="Baskerville Old Face" panose="02020602080505020303" pitchFamily="18" charset="77"/>
              </a:rPr>
            </a:br>
            <a:br>
              <a:rPr lang="nb-NO" sz="3700" dirty="0">
                <a:latin typeface="Baskerville Old Face" panose="02020602080505020303" pitchFamily="18" charset="77"/>
              </a:rPr>
            </a:br>
            <a:r>
              <a:rPr lang="nb-NO" sz="3700" dirty="0">
                <a:latin typeface="Baskerville Old Face" panose="02020602080505020303" pitchFamily="18" charset="77"/>
              </a:rPr>
              <a:t>Naturvitenskap </a:t>
            </a:r>
            <a:br>
              <a:rPr lang="nb-NO" sz="3700" dirty="0">
                <a:latin typeface="Baskerville Old Face" panose="02020602080505020303" pitchFamily="18" charset="77"/>
              </a:rPr>
            </a:br>
            <a:r>
              <a:rPr lang="nb-NO" sz="3700" dirty="0">
                <a:latin typeface="Baskerville Old Face" panose="02020602080505020303" pitchFamily="18" charset="77"/>
              </a:rPr>
              <a:t>og teknologi</a:t>
            </a:r>
            <a:br>
              <a:rPr lang="nb-NO" sz="3700" dirty="0">
                <a:latin typeface="Baskerville Old Face" panose="02020602080505020303" pitchFamily="18" charset="77"/>
              </a:rPr>
            </a:br>
            <a:br>
              <a:rPr lang="nb-NO" sz="3700" dirty="0">
                <a:latin typeface="Baskerville Old Face" panose="02020602080505020303" pitchFamily="18" charset="77"/>
              </a:rPr>
            </a:br>
            <a:r>
              <a:rPr lang="nb-NO" sz="3700" dirty="0">
                <a:latin typeface="Baskerville Old Face" panose="02020602080505020303" pitchFamily="18" charset="77"/>
              </a:rPr>
              <a:t>Seminar 4</a:t>
            </a:r>
          </a:p>
        </p:txBody>
      </p:sp>
      <p:sp>
        <p:nvSpPr>
          <p:cNvPr id="3" name="Undertittel 2">
            <a:extLst>
              <a:ext uri="{FF2B5EF4-FFF2-40B4-BE49-F238E27FC236}">
                <a16:creationId xmlns:a16="http://schemas.microsoft.com/office/drawing/2014/main" id="{4EF53F4C-2747-2849-84E8-F7ED9EBAC46F}"/>
              </a:ext>
            </a:extLst>
          </p:cNvPr>
          <p:cNvSpPr>
            <a:spLocks noGrp="1"/>
          </p:cNvSpPr>
          <p:nvPr>
            <p:ph type="subTitle" idx="1"/>
          </p:nvPr>
        </p:nvSpPr>
        <p:spPr>
          <a:xfrm>
            <a:off x="477980" y="4872922"/>
            <a:ext cx="4023359" cy="1208141"/>
          </a:xfrm>
        </p:spPr>
        <p:txBody>
          <a:bodyPr>
            <a:normAutofit/>
          </a:bodyPr>
          <a:lstStyle/>
          <a:p>
            <a:pPr algn="l"/>
            <a:r>
              <a:rPr lang="nb-NO" sz="2000" i="1" dirty="0">
                <a:latin typeface="Baskerville Old Face" panose="02020602080505020303" pitchFamily="18" charset="77"/>
              </a:rPr>
              <a:t>Hege Dypedokk Johnsen</a:t>
            </a:r>
          </a:p>
        </p:txBody>
      </p:sp>
    </p:spTree>
    <p:extLst>
      <p:ext uri="{BB962C8B-B14F-4D97-AF65-F5344CB8AC3E}">
        <p14:creationId xmlns:p14="http://schemas.microsoft.com/office/powerpoint/2010/main" val="262674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D374183-99C8-2348-AD4E-C3303F67646E}"/>
              </a:ext>
            </a:extLst>
          </p:cNvPr>
          <p:cNvSpPr>
            <a:spLocks noGrp="1"/>
          </p:cNvSpPr>
          <p:nvPr>
            <p:ph type="title"/>
          </p:nvPr>
        </p:nvSpPr>
        <p:spPr>
          <a:xfrm>
            <a:off x="4965430" y="629268"/>
            <a:ext cx="6586491" cy="1286160"/>
          </a:xfrm>
        </p:spPr>
        <p:txBody>
          <a:bodyPr anchor="b">
            <a:normAutofit/>
          </a:bodyPr>
          <a:lstStyle/>
          <a:p>
            <a:r>
              <a:rPr lang="nb-NO"/>
              <a:t>Struktur</a:t>
            </a:r>
            <a:endParaRPr lang="nb-NO" dirty="0"/>
          </a:p>
        </p:txBody>
      </p:sp>
      <p:sp>
        <p:nvSpPr>
          <p:cNvPr id="3" name="Plassholder for innhold 2">
            <a:extLst>
              <a:ext uri="{FF2B5EF4-FFF2-40B4-BE49-F238E27FC236}">
                <a16:creationId xmlns:a16="http://schemas.microsoft.com/office/drawing/2014/main" id="{A3DDA6AC-2003-C442-8513-B161C9262248}"/>
              </a:ext>
            </a:extLst>
          </p:cNvPr>
          <p:cNvSpPr>
            <a:spLocks noGrp="1"/>
          </p:cNvSpPr>
          <p:nvPr>
            <p:ph idx="1"/>
          </p:nvPr>
        </p:nvSpPr>
        <p:spPr>
          <a:xfrm>
            <a:off x="4965431" y="2438400"/>
            <a:ext cx="6586489" cy="3785419"/>
          </a:xfrm>
        </p:spPr>
        <p:txBody>
          <a:bodyPr>
            <a:normAutofit/>
          </a:bodyPr>
          <a:lstStyle/>
          <a:p>
            <a:r>
              <a:rPr lang="nb-NO" sz="2000" dirty="0"/>
              <a:t>Tittel</a:t>
            </a:r>
          </a:p>
          <a:p>
            <a:r>
              <a:rPr lang="nb-NO" sz="2000" dirty="0"/>
              <a:t>Innledning</a:t>
            </a:r>
          </a:p>
          <a:p>
            <a:r>
              <a:rPr lang="nb-NO" sz="2000" dirty="0"/>
              <a:t>Drøftingsdel</a:t>
            </a:r>
          </a:p>
          <a:p>
            <a:r>
              <a:rPr lang="nb-NO" sz="2000" dirty="0"/>
              <a:t>Avslutning</a:t>
            </a:r>
          </a:p>
          <a:p>
            <a:r>
              <a:rPr lang="nb-NO" sz="2000" dirty="0"/>
              <a:t>Litteraturliste</a:t>
            </a:r>
          </a:p>
          <a:p>
            <a:pPr marL="0" indent="0">
              <a:buNone/>
            </a:pPr>
            <a:endParaRPr lang="nb-NO" sz="2000" dirty="0">
              <a:latin typeface="Baskerville Old Face" panose="02020602080505020303" pitchFamily="18" charset="77"/>
            </a:endParaRPr>
          </a:p>
          <a:p>
            <a:pPr marL="0" indent="0">
              <a:buNone/>
            </a:pPr>
            <a:endParaRPr lang="nb-NO" sz="2000" dirty="0"/>
          </a:p>
        </p:txBody>
      </p:sp>
      <p:pic>
        <p:nvPicPr>
          <p:cNvPr id="4" name="Bilde 5" descr="Et bilde som inneholder dessert, mat, bord, kopp&#10;&#10;Automatisk generert beskrivelse">
            <a:extLst>
              <a:ext uri="{FF2B5EF4-FFF2-40B4-BE49-F238E27FC236}">
                <a16:creationId xmlns:a16="http://schemas.microsoft.com/office/drawing/2014/main" id="{18467FA7-7C51-BC4F-ABEA-F25CFAD3B1EC}"/>
              </a:ext>
            </a:extLst>
          </p:cNvPr>
          <p:cNvPicPr>
            <a:picLocks noChangeAspect="1"/>
          </p:cNvPicPr>
          <p:nvPr/>
        </p:nvPicPr>
        <p:blipFill rotWithShape="1">
          <a:blip r:embed="rId2"/>
          <a:srcRect r="976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1A1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91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B50DDD-5256-D94F-9C05-7AB71E5F44FA}"/>
              </a:ext>
            </a:extLst>
          </p:cNvPr>
          <p:cNvSpPr>
            <a:spLocks noGrp="1"/>
          </p:cNvSpPr>
          <p:nvPr>
            <p:ph type="title"/>
          </p:nvPr>
        </p:nvSpPr>
        <p:spPr>
          <a:xfrm>
            <a:off x="643468" y="643467"/>
            <a:ext cx="4804064" cy="5571065"/>
          </a:xfrm>
        </p:spPr>
        <p:txBody>
          <a:bodyPr>
            <a:normAutofit/>
          </a:bodyPr>
          <a:lstStyle/>
          <a:p>
            <a:r>
              <a:rPr lang="en-GB" sz="3600" b="1"/>
              <a:t>Oppgaveskriving</a:t>
            </a:r>
            <a:br>
              <a:rPr lang="en-GB" sz="3600"/>
            </a:br>
            <a:endParaRPr lang="en-NO" sz="3600"/>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04F20D8-5BA9-4260-8B85-4C4F97B8B06A}"/>
              </a:ext>
            </a:extLst>
          </p:cNvPr>
          <p:cNvGraphicFramePr>
            <a:graphicFrameLocks noGrp="1"/>
          </p:cNvGraphicFramePr>
          <p:nvPr>
            <p:ph idx="1"/>
            <p:extLst>
              <p:ext uri="{D42A27DB-BD31-4B8C-83A1-F6EECF244321}">
                <p14:modId xmlns:p14="http://schemas.microsoft.com/office/powerpoint/2010/main" val="868693927"/>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01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90E9-4042-2142-925F-93ACF25D4684}"/>
              </a:ext>
            </a:extLst>
          </p:cNvPr>
          <p:cNvSpPr>
            <a:spLocks noGrp="1"/>
          </p:cNvSpPr>
          <p:nvPr>
            <p:ph type="title"/>
          </p:nvPr>
        </p:nvSpPr>
        <p:spPr/>
        <p:txBody>
          <a:bodyPr/>
          <a:lstStyle/>
          <a:p>
            <a:r>
              <a:rPr lang="nb-NO" dirty="0">
                <a:latin typeface="Baskerville Old Face" panose="02020602080505020303" pitchFamily="18" charset="77"/>
              </a:rPr>
              <a:t>Vi snakker om eksamen, eksamensangst og prestasjonsangst</a:t>
            </a:r>
            <a:endParaRPr lang="en-NO" dirty="0"/>
          </a:p>
        </p:txBody>
      </p:sp>
      <p:sp>
        <p:nvSpPr>
          <p:cNvPr id="3" name="Content Placeholder 2">
            <a:extLst>
              <a:ext uri="{FF2B5EF4-FFF2-40B4-BE49-F238E27FC236}">
                <a16:creationId xmlns:a16="http://schemas.microsoft.com/office/drawing/2014/main" id="{89DDC934-576B-BE4F-BD3D-B08C5CC90101}"/>
              </a:ext>
            </a:extLst>
          </p:cNvPr>
          <p:cNvSpPr>
            <a:spLocks noGrp="1"/>
          </p:cNvSpPr>
          <p:nvPr>
            <p:ph idx="1"/>
          </p:nvPr>
        </p:nvSpPr>
        <p:spPr/>
        <p:txBody>
          <a:bodyPr/>
          <a:lstStyle/>
          <a:p>
            <a:r>
              <a:rPr lang="nb-NO" sz="2400" dirty="0">
                <a:latin typeface="Baskerville Old Face" panose="02020602080505020303" pitchFamily="18" charset="77"/>
              </a:rPr>
              <a:t>Hvordan takle prestasjonsangst og eksamensnerver?</a:t>
            </a:r>
          </a:p>
          <a:p>
            <a:pPr lvl="1"/>
            <a:r>
              <a:rPr lang="nb-NO" dirty="0">
                <a:latin typeface="Baskerville Old Face" panose="02020602080505020303" pitchFamily="18" charset="77"/>
              </a:rPr>
              <a:t>Den tradisjonelle universitetsfriheten</a:t>
            </a:r>
          </a:p>
          <a:p>
            <a:pPr lvl="1"/>
            <a:r>
              <a:rPr lang="nb-NO" dirty="0">
                <a:latin typeface="Baskerville Old Face" panose="02020602080505020303" pitchFamily="18" charset="77"/>
              </a:rPr>
              <a:t>Nerver, tankekraft og gradvis eksponering</a:t>
            </a:r>
          </a:p>
          <a:p>
            <a:pPr lvl="1"/>
            <a:r>
              <a:rPr lang="nb-NO" dirty="0">
                <a:latin typeface="Baskerville Old Face" panose="02020602080505020303" pitchFamily="18" charset="77"/>
              </a:rPr>
              <a:t>Nerver og fysiologi: Pust og muskeltrening</a:t>
            </a:r>
          </a:p>
          <a:p>
            <a:pPr lvl="1"/>
            <a:r>
              <a:rPr lang="nb-NO" dirty="0">
                <a:latin typeface="Baskerville Old Face" panose="02020602080505020303" pitchFamily="18" charset="77"/>
              </a:rPr>
              <a:t>Mer informasjon?</a:t>
            </a:r>
            <a:endParaRPr lang="nb-NO" sz="1600" dirty="0">
              <a:latin typeface="Baskerville Old Face" panose="02020602080505020303" pitchFamily="18" charset="77"/>
              <a:hlinkClick r:id="rId2"/>
            </a:endParaRPr>
          </a:p>
          <a:p>
            <a:pPr lvl="2"/>
            <a:r>
              <a:rPr lang="nb-NO" sz="1600" dirty="0">
                <a:hlinkClick r:id="rId2"/>
              </a:rPr>
              <a:t>https://www.universitetsavisa.no/incoming/2014/11/28/10-råd-for-å-takle-eksamensangst-18368034.ece</a:t>
            </a:r>
            <a:endParaRPr lang="nb-NO" sz="1600" dirty="0"/>
          </a:p>
          <a:p>
            <a:pPr lvl="2"/>
            <a:r>
              <a:rPr lang="nb-NO" sz="1600" dirty="0">
                <a:hlinkClick r:id="rId3"/>
              </a:rPr>
              <a:t>https://framtida.no/2018/05/22/t</a:t>
            </a:r>
            <a:endParaRPr lang="nb-NO" sz="1600" dirty="0"/>
          </a:p>
          <a:p>
            <a:pPr lvl="2"/>
            <a:r>
              <a:rPr lang="nb-NO" sz="1600" dirty="0">
                <a:hlinkClick r:id="rId4"/>
              </a:rPr>
              <a:t>https://www.nrk.no/rogaland/xl/kampen-mot-eksamensangsten-1.14025127</a:t>
            </a:r>
            <a:endParaRPr lang="nb-NO" sz="1600" dirty="0"/>
          </a:p>
          <a:p>
            <a:endParaRPr lang="en-NO" dirty="0"/>
          </a:p>
        </p:txBody>
      </p:sp>
    </p:spTree>
    <p:extLst>
      <p:ext uri="{BB962C8B-B14F-4D97-AF65-F5344CB8AC3E}">
        <p14:creationId xmlns:p14="http://schemas.microsoft.com/office/powerpoint/2010/main" val="218770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52313-A78D-2843-B148-32D5AA2568B4}"/>
              </a:ext>
            </a:extLst>
          </p:cNvPr>
          <p:cNvSpPr>
            <a:spLocks noGrp="1"/>
          </p:cNvSpPr>
          <p:nvPr>
            <p:ph type="title"/>
          </p:nvPr>
        </p:nvSpPr>
        <p:spPr>
          <a:xfrm>
            <a:off x="1010024" y="1383527"/>
            <a:ext cx="6072333" cy="4175166"/>
          </a:xfrm>
        </p:spPr>
        <p:txBody>
          <a:bodyPr vert="horz" lIns="91440" tIns="45720" rIns="91440" bIns="45720" rtlCol="0" anchor="ctr">
            <a:normAutofit/>
          </a:bodyPr>
          <a:lstStyle/>
          <a:p>
            <a:pPr algn="r"/>
            <a:r>
              <a:rPr lang="en-US" sz="4600" kern="1200" dirty="0">
                <a:solidFill>
                  <a:schemeClr val="tx1"/>
                </a:solidFill>
                <a:latin typeface="+mj-lt"/>
                <a:ea typeface="+mj-ea"/>
                <a:cs typeface="+mj-cs"/>
              </a:rPr>
              <a:t>Neste seminar </a:t>
            </a:r>
            <a:r>
              <a:rPr lang="en-US" sz="4600" kern="1200" dirty="0" err="1">
                <a:solidFill>
                  <a:schemeClr val="tx1"/>
                </a:solidFill>
                <a:latin typeface="+mj-lt"/>
                <a:ea typeface="+mj-ea"/>
                <a:cs typeface="+mj-cs"/>
              </a:rPr>
              <a:t>omhandler</a:t>
            </a:r>
            <a:r>
              <a:rPr lang="en-US" sz="4600" kern="1200" dirty="0">
                <a:solidFill>
                  <a:schemeClr val="tx1"/>
                </a:solidFill>
                <a:latin typeface="+mj-lt"/>
                <a:ea typeface="+mj-ea"/>
                <a:cs typeface="+mj-cs"/>
              </a:rPr>
              <a:t> </a:t>
            </a:r>
            <a:r>
              <a:rPr lang="en-US" sz="4600" kern="1200" dirty="0" err="1">
                <a:solidFill>
                  <a:schemeClr val="tx1"/>
                </a:solidFill>
                <a:latin typeface="+mj-lt"/>
                <a:ea typeface="+mj-ea"/>
                <a:cs typeface="+mj-cs"/>
              </a:rPr>
              <a:t>eksamen</a:t>
            </a:r>
            <a:r>
              <a:rPr lang="en-US" sz="4600" kern="1200" dirty="0">
                <a:solidFill>
                  <a:schemeClr val="tx1"/>
                </a:solidFill>
                <a:latin typeface="+mj-lt"/>
                <a:ea typeface="+mj-ea"/>
                <a:cs typeface="+mj-cs"/>
              </a:rPr>
              <a:t>. Det </a:t>
            </a:r>
            <a:r>
              <a:rPr lang="en-US" sz="4600" kern="1200" dirty="0" err="1">
                <a:solidFill>
                  <a:schemeClr val="tx1"/>
                </a:solidFill>
                <a:latin typeface="+mj-lt"/>
                <a:ea typeface="+mj-ea"/>
                <a:cs typeface="+mj-cs"/>
              </a:rPr>
              <a:t>foregår</a:t>
            </a:r>
            <a:r>
              <a:rPr lang="en-US" sz="4600" kern="1200" dirty="0">
                <a:solidFill>
                  <a:schemeClr val="tx1"/>
                </a:solidFill>
                <a:latin typeface="+mj-lt"/>
                <a:ea typeface="+mj-ea"/>
                <a:cs typeface="+mj-cs"/>
              </a:rPr>
              <a:t> </a:t>
            </a:r>
            <a:r>
              <a:rPr lang="en-US" sz="4600" kern="1200" dirty="0" err="1">
                <a:solidFill>
                  <a:schemeClr val="tx1"/>
                </a:solidFill>
                <a:latin typeface="+mj-lt"/>
                <a:ea typeface="+mj-ea"/>
                <a:cs typeface="+mj-cs"/>
              </a:rPr>
              <a:t>på</a:t>
            </a:r>
            <a:r>
              <a:rPr lang="en-US" sz="4600" kern="1200" dirty="0">
                <a:solidFill>
                  <a:schemeClr val="tx1"/>
                </a:solidFill>
                <a:latin typeface="+mj-lt"/>
                <a:ea typeface="+mj-ea"/>
                <a:cs typeface="+mj-cs"/>
              </a:rPr>
              <a:t> zoom, uke 47. </a:t>
            </a:r>
            <a:r>
              <a:rPr lang="en-US" sz="4600" kern="1200">
                <a:solidFill>
                  <a:schemeClr val="tx1"/>
                </a:solidFill>
                <a:latin typeface="+mj-lt"/>
                <a:ea typeface="+mj-ea"/>
                <a:cs typeface="+mj-cs"/>
              </a:rPr>
              <a:t>Det er </a:t>
            </a:r>
            <a:r>
              <a:rPr lang="en-US" sz="4600" kern="1200" dirty="0" err="1">
                <a:solidFill>
                  <a:schemeClr val="tx1"/>
                </a:solidFill>
                <a:latin typeface="+mj-lt"/>
                <a:ea typeface="+mj-ea"/>
                <a:cs typeface="+mj-cs"/>
              </a:rPr>
              <a:t>valgfritt</a:t>
            </a:r>
            <a:r>
              <a:rPr lang="en-US" sz="4600" kern="1200" dirty="0">
                <a:solidFill>
                  <a:schemeClr val="tx1"/>
                </a:solidFill>
                <a:latin typeface="+mj-lt"/>
                <a:ea typeface="+mj-ea"/>
                <a:cs typeface="+mj-cs"/>
              </a:rPr>
              <a:t>. </a:t>
            </a:r>
            <a:r>
              <a:rPr lang="en-US" sz="4600" kern="1200" dirty="0" err="1">
                <a:solidFill>
                  <a:schemeClr val="tx1"/>
                </a:solidFill>
                <a:latin typeface="+mj-lt"/>
                <a:ea typeface="+mj-ea"/>
                <a:cs typeface="+mj-cs"/>
              </a:rPr>
              <a:t>Invitasjon</a:t>
            </a:r>
            <a:r>
              <a:rPr lang="en-US" sz="4600" kern="1200" dirty="0">
                <a:solidFill>
                  <a:schemeClr val="tx1"/>
                </a:solidFill>
                <a:latin typeface="+mj-lt"/>
                <a:ea typeface="+mj-ea"/>
                <a:cs typeface="+mj-cs"/>
              </a:rPr>
              <a:t> </a:t>
            </a:r>
            <a:r>
              <a:rPr lang="en-US" sz="4600" kern="1200" dirty="0" err="1">
                <a:solidFill>
                  <a:schemeClr val="tx1"/>
                </a:solidFill>
                <a:latin typeface="+mj-lt"/>
                <a:ea typeface="+mj-ea"/>
                <a:cs typeface="+mj-cs"/>
              </a:rPr>
              <a:t>kommer</a:t>
            </a:r>
            <a:r>
              <a:rPr lang="en-US" sz="4600" kern="1200" dirty="0">
                <a:solidFill>
                  <a:schemeClr val="tx1"/>
                </a:solidFill>
                <a:latin typeface="+mj-lt"/>
                <a:ea typeface="+mj-ea"/>
                <a:cs typeface="+mj-cs"/>
              </a:rPr>
              <a:t>!</a:t>
            </a:r>
            <a:br>
              <a:rPr lang="en-US" sz="4600" kern="1200" dirty="0">
                <a:solidFill>
                  <a:schemeClr val="tx1"/>
                </a:solidFill>
                <a:latin typeface="+mj-lt"/>
                <a:ea typeface="+mj-ea"/>
                <a:cs typeface="+mj-cs"/>
              </a:rPr>
            </a:br>
            <a:endParaRPr lang="en-US" sz="4600" kern="1200" dirty="0">
              <a:solidFill>
                <a:schemeClr val="tx1"/>
              </a:solidFill>
              <a:latin typeface="+mj-lt"/>
              <a:ea typeface="+mj-ea"/>
              <a:cs typeface="+mj-cs"/>
            </a:endParaRPr>
          </a:p>
        </p:txBody>
      </p:sp>
      <p:cxnSp>
        <p:nvCxnSpPr>
          <p:cNvPr id="16" name="Straight Connector 15">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03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E45F-919E-1F4C-B728-17824F741D83}"/>
              </a:ext>
            </a:extLst>
          </p:cNvPr>
          <p:cNvSpPr>
            <a:spLocks noGrp="1"/>
          </p:cNvSpPr>
          <p:nvPr>
            <p:ph type="title"/>
          </p:nvPr>
        </p:nvSpPr>
        <p:spPr>
          <a:xfrm>
            <a:off x="519545" y="621792"/>
            <a:ext cx="5181503" cy="5504688"/>
          </a:xfrm>
        </p:spPr>
        <p:txBody>
          <a:bodyPr>
            <a:normAutofit/>
          </a:bodyPr>
          <a:lstStyle/>
          <a:p>
            <a:r>
              <a:rPr lang="en-NO" sz="4800"/>
              <a:t>Dagens tema</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7A8C755-80DA-4CA3-A0F2-329B0889F739}"/>
              </a:ext>
            </a:extLst>
          </p:cNvPr>
          <p:cNvGraphicFramePr>
            <a:graphicFrameLocks noGrp="1"/>
          </p:cNvGraphicFramePr>
          <p:nvPr>
            <p:ph idx="1"/>
            <p:extLst>
              <p:ext uri="{D42A27DB-BD31-4B8C-83A1-F6EECF244321}">
                <p14:modId xmlns:p14="http://schemas.microsoft.com/office/powerpoint/2010/main" val="3113620650"/>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709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A55F7-B4B3-A246-9A26-378DBE51A39F}"/>
              </a:ext>
            </a:extLst>
          </p:cNvPr>
          <p:cNvSpPr>
            <a:spLocks noGrp="1"/>
          </p:cNvSpPr>
          <p:nvPr>
            <p:ph type="title"/>
          </p:nvPr>
        </p:nvSpPr>
        <p:spPr>
          <a:xfrm>
            <a:off x="1075767" y="1188637"/>
            <a:ext cx="2988234" cy="4480726"/>
          </a:xfrm>
        </p:spPr>
        <p:txBody>
          <a:bodyPr>
            <a:normAutofit/>
          </a:bodyPr>
          <a:lstStyle/>
          <a:p>
            <a:pPr algn="r"/>
            <a:r>
              <a:rPr lang="en-NO" sz="6600" i="1" dirty="0"/>
              <a:t>Case</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FFA7B-5981-374F-8013-4CAE270B0980}"/>
              </a:ext>
            </a:extLst>
          </p:cNvPr>
          <p:cNvSpPr>
            <a:spLocks noGrp="1"/>
          </p:cNvSpPr>
          <p:nvPr>
            <p:ph idx="1"/>
          </p:nvPr>
        </p:nvSpPr>
        <p:spPr>
          <a:xfrm>
            <a:off x="5255260" y="1042988"/>
            <a:ext cx="4702848" cy="5086608"/>
          </a:xfrm>
        </p:spPr>
        <p:txBody>
          <a:bodyPr anchor="ctr">
            <a:normAutofit fontScale="92500"/>
          </a:bodyPr>
          <a:lstStyle/>
          <a:p>
            <a:r>
              <a:rPr lang="en-GB" dirty="0" err="1"/>
              <a:t>Serien</a:t>
            </a:r>
            <a:r>
              <a:rPr lang="en-GB" dirty="0"/>
              <a:t> </a:t>
            </a:r>
            <a:r>
              <a:rPr lang="en-GB" i="1" dirty="0"/>
              <a:t>Westworld</a:t>
            </a:r>
            <a:r>
              <a:rPr lang="en-GB" dirty="0"/>
              <a:t> handler om </a:t>
            </a:r>
            <a:r>
              <a:rPr lang="en-GB" dirty="0" err="1"/>
              <a:t>en</a:t>
            </a:r>
            <a:r>
              <a:rPr lang="en-GB" dirty="0"/>
              <a:t> </a:t>
            </a:r>
            <a:r>
              <a:rPr lang="en-GB" dirty="0" err="1"/>
              <a:t>høyteknologisk</a:t>
            </a:r>
            <a:r>
              <a:rPr lang="en-GB" dirty="0"/>
              <a:t> </a:t>
            </a:r>
            <a:r>
              <a:rPr lang="en-GB" dirty="0" err="1"/>
              <a:t>fornøyelsespark</a:t>
            </a:r>
            <a:r>
              <a:rPr lang="en-GB" dirty="0"/>
              <a:t> </a:t>
            </a:r>
            <a:r>
              <a:rPr lang="en-GB" dirty="0" err="1"/>
              <a:t>som</a:t>
            </a:r>
            <a:r>
              <a:rPr lang="en-GB" dirty="0"/>
              <a:t> </a:t>
            </a:r>
            <a:r>
              <a:rPr lang="en-GB" dirty="0" err="1"/>
              <a:t>ligner</a:t>
            </a:r>
            <a:r>
              <a:rPr lang="en-GB" dirty="0"/>
              <a:t> </a:t>
            </a:r>
            <a:r>
              <a:rPr lang="en-GB" dirty="0" err="1"/>
              <a:t>en</a:t>
            </a:r>
            <a:r>
              <a:rPr lang="en-GB" dirty="0"/>
              <a:t> </a:t>
            </a:r>
            <a:r>
              <a:rPr lang="en-GB" dirty="0" err="1"/>
              <a:t>småby</a:t>
            </a:r>
            <a:r>
              <a:rPr lang="en-GB" dirty="0"/>
              <a:t> </a:t>
            </a:r>
            <a:r>
              <a:rPr lang="en-GB" dirty="0" err="1"/>
              <a:t>i</a:t>
            </a:r>
            <a:r>
              <a:rPr lang="en-GB" dirty="0"/>
              <a:t> «</a:t>
            </a:r>
            <a:r>
              <a:rPr lang="en-GB" dirty="0" err="1"/>
              <a:t>ville</a:t>
            </a:r>
            <a:r>
              <a:rPr lang="en-GB" dirty="0"/>
              <a:t> </a:t>
            </a:r>
            <a:r>
              <a:rPr lang="en-GB" dirty="0" err="1"/>
              <a:t>vesten</a:t>
            </a:r>
            <a:r>
              <a:rPr lang="en-GB" dirty="0"/>
              <a:t>».</a:t>
            </a:r>
          </a:p>
          <a:p>
            <a:r>
              <a:rPr lang="en-GB" dirty="0" err="1"/>
              <a:t>Fornøyelsesparken</a:t>
            </a:r>
            <a:r>
              <a:rPr lang="en-GB" dirty="0"/>
              <a:t> er </a:t>
            </a:r>
            <a:r>
              <a:rPr lang="en-GB" dirty="0" err="1"/>
              <a:t>befolket</a:t>
            </a:r>
            <a:r>
              <a:rPr lang="en-GB" dirty="0"/>
              <a:t> </a:t>
            </a:r>
            <a:r>
              <a:rPr lang="en-GB" dirty="0" err="1"/>
              <a:t>av</a:t>
            </a:r>
            <a:r>
              <a:rPr lang="en-GB" dirty="0"/>
              <a:t> </a:t>
            </a:r>
            <a:r>
              <a:rPr lang="en-GB" dirty="0" err="1"/>
              <a:t>roboter</a:t>
            </a:r>
            <a:r>
              <a:rPr lang="en-GB" dirty="0"/>
              <a:t> </a:t>
            </a:r>
            <a:r>
              <a:rPr lang="en-GB" dirty="0" err="1"/>
              <a:t>som</a:t>
            </a:r>
            <a:r>
              <a:rPr lang="en-GB" dirty="0"/>
              <a:t> </a:t>
            </a:r>
            <a:r>
              <a:rPr lang="en-GB" dirty="0" err="1"/>
              <a:t>ligner</a:t>
            </a:r>
            <a:r>
              <a:rPr lang="en-GB" dirty="0"/>
              <a:t> </a:t>
            </a:r>
            <a:r>
              <a:rPr lang="en-GB" dirty="0" err="1"/>
              <a:t>mennesker</a:t>
            </a:r>
            <a:r>
              <a:rPr lang="en-GB" dirty="0"/>
              <a:t>. </a:t>
            </a:r>
            <a:r>
              <a:rPr lang="en-GB" dirty="0" err="1"/>
              <a:t>Gjestene</a:t>
            </a:r>
            <a:r>
              <a:rPr lang="en-GB" dirty="0"/>
              <a:t> </a:t>
            </a:r>
            <a:r>
              <a:rPr lang="en-GB" dirty="0" err="1"/>
              <a:t>står</a:t>
            </a:r>
            <a:r>
              <a:rPr lang="en-GB" dirty="0"/>
              <a:t> </a:t>
            </a:r>
            <a:r>
              <a:rPr lang="en-GB" dirty="0" err="1"/>
              <a:t>fritt</a:t>
            </a:r>
            <a:r>
              <a:rPr lang="en-GB" dirty="0"/>
              <a:t> </a:t>
            </a:r>
            <a:r>
              <a:rPr lang="en-GB" dirty="0" err="1"/>
              <a:t>til</a:t>
            </a:r>
            <a:r>
              <a:rPr lang="en-GB" dirty="0"/>
              <a:t> </a:t>
            </a:r>
            <a:r>
              <a:rPr lang="en-GB" dirty="0" err="1"/>
              <a:t>å</a:t>
            </a:r>
            <a:r>
              <a:rPr lang="en-GB" dirty="0"/>
              <a:t> </a:t>
            </a:r>
            <a:r>
              <a:rPr lang="en-GB" dirty="0" err="1"/>
              <a:t>leve</a:t>
            </a:r>
            <a:r>
              <a:rPr lang="en-GB" dirty="0"/>
              <a:t> </a:t>
            </a:r>
            <a:r>
              <a:rPr lang="en-GB" dirty="0" err="1"/>
              <a:t>ut</a:t>
            </a:r>
            <a:r>
              <a:rPr lang="en-GB" dirty="0"/>
              <a:t> sine </a:t>
            </a:r>
            <a:r>
              <a:rPr lang="en-GB" dirty="0" err="1"/>
              <a:t>fantasier</a:t>
            </a:r>
            <a:r>
              <a:rPr lang="en-GB" dirty="0"/>
              <a:t> med </a:t>
            </a:r>
            <a:r>
              <a:rPr lang="en-GB" dirty="0" err="1"/>
              <a:t>disse</a:t>
            </a:r>
            <a:r>
              <a:rPr lang="en-GB" dirty="0"/>
              <a:t> robot-</a:t>
            </a:r>
            <a:r>
              <a:rPr lang="en-GB" dirty="0" err="1"/>
              <a:t>vertene</a:t>
            </a:r>
            <a:r>
              <a:rPr lang="en-GB" dirty="0"/>
              <a:t>, </a:t>
            </a:r>
            <a:r>
              <a:rPr lang="en-GB" dirty="0" err="1"/>
              <a:t>inkludert</a:t>
            </a:r>
            <a:r>
              <a:rPr lang="en-GB" dirty="0"/>
              <a:t> </a:t>
            </a:r>
            <a:r>
              <a:rPr lang="en-GB" dirty="0" err="1"/>
              <a:t>handlinger</a:t>
            </a:r>
            <a:r>
              <a:rPr lang="en-GB" dirty="0"/>
              <a:t> </a:t>
            </a:r>
            <a:r>
              <a:rPr lang="en-GB" dirty="0" err="1"/>
              <a:t>som</a:t>
            </a:r>
            <a:r>
              <a:rPr lang="en-GB" dirty="0"/>
              <a:t> </a:t>
            </a:r>
            <a:r>
              <a:rPr lang="en-GB" dirty="0" err="1"/>
              <a:t>tilsvarer</a:t>
            </a:r>
            <a:r>
              <a:rPr lang="en-GB" dirty="0"/>
              <a:t> </a:t>
            </a:r>
            <a:r>
              <a:rPr lang="en-GB" dirty="0" err="1"/>
              <a:t>voldtekt</a:t>
            </a:r>
            <a:r>
              <a:rPr lang="en-GB" dirty="0"/>
              <a:t> </a:t>
            </a:r>
            <a:r>
              <a:rPr lang="en-GB" dirty="0" err="1"/>
              <a:t>og</a:t>
            </a:r>
            <a:r>
              <a:rPr lang="en-GB" dirty="0"/>
              <a:t> </a:t>
            </a:r>
            <a:r>
              <a:rPr lang="en-GB" dirty="0" err="1"/>
              <a:t>drap</a:t>
            </a:r>
            <a:r>
              <a:rPr lang="en-GB" dirty="0"/>
              <a:t>. </a:t>
            </a:r>
          </a:p>
          <a:p>
            <a:r>
              <a:rPr lang="en-GB" dirty="0" err="1"/>
              <a:t>Vertene</a:t>
            </a:r>
            <a:r>
              <a:rPr lang="en-GB" dirty="0"/>
              <a:t> er </a:t>
            </a:r>
            <a:r>
              <a:rPr lang="en-GB" dirty="0" err="1"/>
              <a:t>programmert</a:t>
            </a:r>
            <a:r>
              <a:rPr lang="en-GB" dirty="0"/>
              <a:t> </a:t>
            </a:r>
            <a:r>
              <a:rPr lang="en-GB" dirty="0" err="1"/>
              <a:t>slik</a:t>
            </a:r>
            <a:r>
              <a:rPr lang="en-GB" dirty="0"/>
              <a:t> at de </a:t>
            </a:r>
            <a:r>
              <a:rPr lang="en-GB" dirty="0" err="1"/>
              <a:t>ikke</a:t>
            </a:r>
            <a:r>
              <a:rPr lang="en-GB" dirty="0"/>
              <a:t> </a:t>
            </a:r>
            <a:r>
              <a:rPr lang="en-GB" dirty="0" err="1"/>
              <a:t>kan</a:t>
            </a:r>
            <a:r>
              <a:rPr lang="en-GB" dirty="0"/>
              <a:t> </a:t>
            </a:r>
            <a:r>
              <a:rPr lang="en-GB" dirty="0" err="1"/>
              <a:t>skade</a:t>
            </a:r>
            <a:r>
              <a:rPr lang="en-GB" dirty="0"/>
              <a:t> </a:t>
            </a:r>
            <a:r>
              <a:rPr lang="en-GB" dirty="0" err="1"/>
              <a:t>gjestene</a:t>
            </a:r>
            <a:r>
              <a:rPr lang="en-GB" dirty="0"/>
              <a:t>.</a:t>
            </a:r>
          </a:p>
          <a:p>
            <a:endParaRPr lang="en-NO" sz="2200" dirty="0"/>
          </a:p>
        </p:txBody>
      </p:sp>
    </p:spTree>
    <p:extLst>
      <p:ext uri="{BB962C8B-B14F-4D97-AF65-F5344CB8AC3E}">
        <p14:creationId xmlns:p14="http://schemas.microsoft.com/office/powerpoint/2010/main" val="14430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94B1D2-7298-C840-8C8F-C6943EF5C20E}"/>
              </a:ext>
            </a:extLst>
          </p:cNvPr>
          <p:cNvSpPr>
            <a:spLocks noGrp="1"/>
          </p:cNvSpPr>
          <p:nvPr>
            <p:ph idx="1"/>
          </p:nvPr>
        </p:nvSpPr>
        <p:spPr>
          <a:xfrm>
            <a:off x="590719" y="2330505"/>
            <a:ext cx="4559425" cy="3979585"/>
          </a:xfrm>
        </p:spPr>
        <p:txBody>
          <a:bodyPr anchor="ctr">
            <a:normAutofit/>
          </a:bodyPr>
          <a:lstStyle/>
          <a:p>
            <a:r>
              <a:rPr lang="en-GB" sz="2000"/>
              <a:t>Vertene blir i utgangspunktet nullstilt ved slutten av hver historie de deltar i, slik at minnene fra historien blir visket ut. En sentral del av plottet i første sesong av serien går ut på at robotverten Dolores etter en programoppdatering bevarer minner fra tidligere historiesykluser. Dolores får på denne måten etterhvert kunnskap om at hun er en robotvert. </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75E130-756C-DC4D-A85B-A01C57BA65A8}"/>
              </a:ext>
            </a:extLst>
          </p:cNvPr>
          <p:cNvPicPr>
            <a:picLocks noChangeAspect="1"/>
          </p:cNvPicPr>
          <p:nvPr/>
        </p:nvPicPr>
        <p:blipFill rotWithShape="1">
          <a:blip r:embed="rId2"/>
          <a:srcRect l="4223" r="18509" b="1"/>
          <a:stretch/>
        </p:blipFill>
        <p:spPr>
          <a:xfrm>
            <a:off x="5977788" y="799352"/>
            <a:ext cx="5425410" cy="5259296"/>
          </a:xfrm>
          <a:prstGeom prst="rect">
            <a:avLst/>
          </a:prstGeom>
        </p:spPr>
      </p:pic>
    </p:spTree>
    <p:extLst>
      <p:ext uri="{BB962C8B-B14F-4D97-AF65-F5344CB8AC3E}">
        <p14:creationId xmlns:p14="http://schemas.microsoft.com/office/powerpoint/2010/main" val="335899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9E04FC-CB44-914D-84B5-574474B3CC6E}"/>
              </a:ext>
            </a:extLst>
          </p:cNvPr>
          <p:cNvSpPr>
            <a:spLocks noGrp="1"/>
          </p:cNvSpPr>
          <p:nvPr>
            <p:ph idx="1"/>
          </p:nvPr>
        </p:nvSpPr>
        <p:spPr>
          <a:xfrm>
            <a:off x="838200" y="928688"/>
            <a:ext cx="10515600" cy="5248275"/>
          </a:xfrm>
        </p:spPr>
        <p:txBody>
          <a:bodyPr>
            <a:normAutofit/>
          </a:bodyPr>
          <a:lstStyle/>
          <a:p>
            <a:r>
              <a:rPr lang="en-GB" dirty="0" err="1"/>
              <a:t>Noen</a:t>
            </a:r>
            <a:r>
              <a:rPr lang="en-GB" dirty="0"/>
              <a:t> </a:t>
            </a:r>
            <a:r>
              <a:rPr lang="en-GB" dirty="0" err="1"/>
              <a:t>av</a:t>
            </a:r>
            <a:r>
              <a:rPr lang="en-GB" dirty="0"/>
              <a:t> </a:t>
            </a:r>
            <a:r>
              <a:rPr lang="en-GB" dirty="0" err="1"/>
              <a:t>robotene</a:t>
            </a:r>
            <a:r>
              <a:rPr lang="en-GB" dirty="0"/>
              <a:t> </a:t>
            </a:r>
            <a:r>
              <a:rPr lang="en-GB" dirty="0" err="1"/>
              <a:t>utvikler</a:t>
            </a:r>
            <a:r>
              <a:rPr lang="en-GB" dirty="0"/>
              <a:t> </a:t>
            </a:r>
            <a:r>
              <a:rPr lang="en-GB" dirty="0" err="1"/>
              <a:t>en</a:t>
            </a:r>
            <a:r>
              <a:rPr lang="en-GB" dirty="0"/>
              <a:t> </a:t>
            </a:r>
            <a:r>
              <a:rPr lang="en-GB" dirty="0" err="1"/>
              <a:t>oppfatning</a:t>
            </a:r>
            <a:r>
              <a:rPr lang="en-GB" dirty="0"/>
              <a:t> om at de har et “</a:t>
            </a:r>
            <a:r>
              <a:rPr lang="en-GB" dirty="0" err="1"/>
              <a:t>selv</a:t>
            </a:r>
            <a:r>
              <a:rPr lang="en-GB" dirty="0"/>
              <a:t>”, med </a:t>
            </a:r>
            <a:r>
              <a:rPr lang="en-GB" dirty="0" err="1"/>
              <a:t>eget</a:t>
            </a:r>
            <a:r>
              <a:rPr lang="en-GB" dirty="0"/>
              <a:t> </a:t>
            </a:r>
            <a:r>
              <a:rPr lang="en-GB" dirty="0" err="1"/>
              <a:t>perspektiv</a:t>
            </a:r>
            <a:r>
              <a:rPr lang="en-GB" dirty="0"/>
              <a:t> </a:t>
            </a:r>
            <a:r>
              <a:rPr lang="en-GB" dirty="0" err="1"/>
              <a:t>på</a:t>
            </a:r>
            <a:r>
              <a:rPr lang="en-GB" dirty="0"/>
              <a:t> </a:t>
            </a:r>
            <a:r>
              <a:rPr lang="en-GB" dirty="0" err="1"/>
              <a:t>verden</a:t>
            </a:r>
            <a:r>
              <a:rPr lang="en-GB" dirty="0"/>
              <a:t>: Et </a:t>
            </a:r>
            <a:r>
              <a:rPr lang="en-GB" dirty="0" err="1"/>
              <a:t>trekk</a:t>
            </a:r>
            <a:r>
              <a:rPr lang="en-GB" dirty="0"/>
              <a:t> </a:t>
            </a:r>
            <a:r>
              <a:rPr lang="en-GB" dirty="0" err="1"/>
              <a:t>som</a:t>
            </a:r>
            <a:r>
              <a:rPr lang="en-GB" dirty="0"/>
              <a:t> mange </a:t>
            </a:r>
            <a:r>
              <a:rPr lang="en-GB" dirty="0" err="1"/>
              <a:t>bevissthetsforskere</a:t>
            </a:r>
            <a:r>
              <a:rPr lang="en-GB" dirty="0"/>
              <a:t> har sett </a:t>
            </a:r>
            <a:r>
              <a:rPr lang="en-GB" dirty="0" err="1"/>
              <a:t>på</a:t>
            </a:r>
            <a:r>
              <a:rPr lang="en-GB" dirty="0"/>
              <a:t> </a:t>
            </a:r>
            <a:r>
              <a:rPr lang="en-GB" dirty="0" err="1"/>
              <a:t>som</a:t>
            </a:r>
            <a:r>
              <a:rPr lang="en-GB" dirty="0"/>
              <a:t> </a:t>
            </a:r>
            <a:r>
              <a:rPr lang="en-GB" dirty="0" err="1"/>
              <a:t>en</a:t>
            </a:r>
            <a:r>
              <a:rPr lang="en-GB" dirty="0"/>
              <a:t> </a:t>
            </a:r>
            <a:r>
              <a:rPr lang="en-GB" dirty="0" err="1"/>
              <a:t>avgjørende</a:t>
            </a:r>
            <a:r>
              <a:rPr lang="en-GB" dirty="0"/>
              <a:t> </a:t>
            </a:r>
            <a:r>
              <a:rPr lang="en-GB" dirty="0" err="1"/>
              <a:t>egenskap</a:t>
            </a:r>
            <a:r>
              <a:rPr lang="en-GB" dirty="0"/>
              <a:t> for </a:t>
            </a:r>
            <a:r>
              <a:rPr lang="en-GB" dirty="0" err="1"/>
              <a:t>bevissthet</a:t>
            </a:r>
            <a:r>
              <a:rPr lang="en-GB" dirty="0"/>
              <a:t> (Koch 2018). </a:t>
            </a:r>
            <a:r>
              <a:rPr lang="en-GB" i="1" dirty="0"/>
              <a:t>Westworld</a:t>
            </a:r>
            <a:r>
              <a:rPr lang="en-GB" dirty="0"/>
              <a:t> </a:t>
            </a:r>
            <a:r>
              <a:rPr lang="en-GB" dirty="0" err="1"/>
              <a:t>aktualiserer</a:t>
            </a:r>
            <a:r>
              <a:rPr lang="en-GB" dirty="0"/>
              <a:t> </a:t>
            </a:r>
            <a:r>
              <a:rPr lang="en-GB" dirty="0" err="1"/>
              <a:t>slik</a:t>
            </a:r>
            <a:r>
              <a:rPr lang="en-GB" dirty="0"/>
              <a:t> </a:t>
            </a:r>
            <a:r>
              <a:rPr lang="en-GB" dirty="0" err="1"/>
              <a:t>spørsmålet</a:t>
            </a:r>
            <a:r>
              <a:rPr lang="en-GB" dirty="0"/>
              <a:t> om </a:t>
            </a:r>
            <a:r>
              <a:rPr lang="en-GB" dirty="0" err="1"/>
              <a:t>hva</a:t>
            </a:r>
            <a:r>
              <a:rPr lang="en-GB" dirty="0"/>
              <a:t> det </a:t>
            </a:r>
            <a:r>
              <a:rPr lang="en-GB" dirty="0" err="1"/>
              <a:t>innebærer</a:t>
            </a:r>
            <a:r>
              <a:rPr lang="en-GB" dirty="0"/>
              <a:t> </a:t>
            </a:r>
            <a:r>
              <a:rPr lang="en-GB" dirty="0" err="1"/>
              <a:t>å</a:t>
            </a:r>
            <a:r>
              <a:rPr lang="en-GB" dirty="0"/>
              <a:t> ha </a:t>
            </a:r>
            <a:r>
              <a:rPr lang="en-GB" dirty="0" err="1"/>
              <a:t>bevissthet</a:t>
            </a:r>
            <a:r>
              <a:rPr lang="en-GB" dirty="0"/>
              <a:t>. </a:t>
            </a:r>
            <a:r>
              <a:rPr lang="en-GB" dirty="0" err="1"/>
              <a:t>Spørsmålet</a:t>
            </a:r>
            <a:r>
              <a:rPr lang="en-GB" dirty="0"/>
              <a:t> om </a:t>
            </a:r>
            <a:r>
              <a:rPr lang="en-GB" dirty="0" err="1"/>
              <a:t>hva</a:t>
            </a:r>
            <a:r>
              <a:rPr lang="en-GB" dirty="0"/>
              <a:t> </a:t>
            </a:r>
            <a:r>
              <a:rPr lang="en-GB" dirty="0" err="1"/>
              <a:t>bevissthet</a:t>
            </a:r>
            <a:r>
              <a:rPr lang="en-GB" dirty="0"/>
              <a:t> er, er </a:t>
            </a:r>
            <a:r>
              <a:rPr lang="en-GB" dirty="0" err="1"/>
              <a:t>vanskelig</a:t>
            </a:r>
            <a:r>
              <a:rPr lang="en-GB" dirty="0"/>
              <a:t> </a:t>
            </a:r>
            <a:r>
              <a:rPr lang="en-GB" dirty="0" err="1"/>
              <a:t>fordi</a:t>
            </a:r>
            <a:r>
              <a:rPr lang="en-GB" dirty="0"/>
              <a:t> </a:t>
            </a:r>
            <a:r>
              <a:rPr lang="en-GB" dirty="0" err="1"/>
              <a:t>opplevelsesaspektet</a:t>
            </a:r>
            <a:r>
              <a:rPr lang="en-GB" dirty="0"/>
              <a:t> </a:t>
            </a:r>
            <a:r>
              <a:rPr lang="en-GB" dirty="0" err="1"/>
              <a:t>ved</a:t>
            </a:r>
            <a:r>
              <a:rPr lang="en-GB" dirty="0"/>
              <a:t> </a:t>
            </a:r>
            <a:r>
              <a:rPr lang="en-GB" dirty="0" err="1"/>
              <a:t>bevissthet</a:t>
            </a:r>
            <a:r>
              <a:rPr lang="en-GB" dirty="0"/>
              <a:t> — </a:t>
            </a:r>
            <a:r>
              <a:rPr lang="en-GB" dirty="0" err="1"/>
              <a:t>subjektive</a:t>
            </a:r>
            <a:r>
              <a:rPr lang="en-GB" dirty="0"/>
              <a:t> </a:t>
            </a:r>
            <a:r>
              <a:rPr lang="en-GB" dirty="0" err="1"/>
              <a:t>opplevelser</a:t>
            </a:r>
            <a:r>
              <a:rPr lang="en-GB" dirty="0"/>
              <a:t> sett </a:t>
            </a:r>
            <a:r>
              <a:rPr lang="en-GB" dirty="0" err="1"/>
              <a:t>fra</a:t>
            </a:r>
            <a:r>
              <a:rPr lang="en-GB" dirty="0"/>
              <a:t> «</a:t>
            </a:r>
            <a:r>
              <a:rPr lang="en-GB" dirty="0" err="1"/>
              <a:t>innsiden</a:t>
            </a:r>
            <a:r>
              <a:rPr lang="en-GB" dirty="0"/>
              <a:t>» — </a:t>
            </a:r>
            <a:r>
              <a:rPr lang="en-GB" dirty="0" err="1"/>
              <a:t>tilsynelatende</a:t>
            </a:r>
            <a:r>
              <a:rPr lang="en-GB" dirty="0"/>
              <a:t> er </a:t>
            </a:r>
            <a:r>
              <a:rPr lang="en-GB" dirty="0" err="1"/>
              <a:t>noe</a:t>
            </a:r>
            <a:r>
              <a:rPr lang="en-GB" dirty="0"/>
              <a:t> </a:t>
            </a:r>
            <a:r>
              <a:rPr lang="en-GB" dirty="0" err="1"/>
              <a:t>annet</a:t>
            </a:r>
            <a:r>
              <a:rPr lang="en-GB" dirty="0"/>
              <a:t> </a:t>
            </a:r>
            <a:r>
              <a:rPr lang="en-GB" dirty="0" err="1"/>
              <a:t>enn</a:t>
            </a:r>
            <a:r>
              <a:rPr lang="en-GB" dirty="0"/>
              <a:t> de </a:t>
            </a:r>
            <a:r>
              <a:rPr lang="en-GB" dirty="0" err="1"/>
              <a:t>fysiske</a:t>
            </a:r>
            <a:r>
              <a:rPr lang="en-GB" dirty="0"/>
              <a:t> </a:t>
            </a:r>
            <a:r>
              <a:rPr lang="en-GB" dirty="0" err="1"/>
              <a:t>prosessene</a:t>
            </a:r>
            <a:r>
              <a:rPr lang="en-GB" dirty="0"/>
              <a:t> </a:t>
            </a:r>
            <a:r>
              <a:rPr lang="en-GB" dirty="0" err="1"/>
              <a:t>i</a:t>
            </a:r>
            <a:r>
              <a:rPr lang="en-GB" dirty="0"/>
              <a:t> </a:t>
            </a:r>
            <a:r>
              <a:rPr lang="en-GB" dirty="0" err="1"/>
              <a:t>hjernen</a:t>
            </a:r>
            <a:r>
              <a:rPr lang="en-GB" dirty="0"/>
              <a:t> </a:t>
            </a:r>
            <a:r>
              <a:rPr lang="en-GB" dirty="0" err="1"/>
              <a:t>og</a:t>
            </a:r>
            <a:r>
              <a:rPr lang="en-GB" dirty="0"/>
              <a:t> </a:t>
            </a:r>
            <a:r>
              <a:rPr lang="en-GB" dirty="0" err="1"/>
              <a:t>sanseapparatet</a:t>
            </a:r>
            <a:r>
              <a:rPr lang="en-GB" dirty="0"/>
              <a:t> </a:t>
            </a:r>
            <a:r>
              <a:rPr lang="en-GB" dirty="0" err="1"/>
              <a:t>vårt</a:t>
            </a:r>
            <a:r>
              <a:rPr lang="en-GB" dirty="0"/>
              <a:t>, </a:t>
            </a:r>
            <a:r>
              <a:rPr lang="en-GB" dirty="0" err="1"/>
              <a:t>og</a:t>
            </a:r>
            <a:r>
              <a:rPr lang="en-GB" dirty="0"/>
              <a:t> </a:t>
            </a:r>
            <a:r>
              <a:rPr lang="en-GB" dirty="0" err="1"/>
              <a:t>fordi</a:t>
            </a:r>
            <a:r>
              <a:rPr lang="en-GB" dirty="0"/>
              <a:t> det er </a:t>
            </a:r>
            <a:r>
              <a:rPr lang="en-GB" dirty="0" err="1"/>
              <a:t>vanskelig</a:t>
            </a:r>
            <a:r>
              <a:rPr lang="en-GB" dirty="0"/>
              <a:t> </a:t>
            </a:r>
            <a:r>
              <a:rPr lang="en-GB" dirty="0" err="1"/>
              <a:t>å</a:t>
            </a:r>
            <a:r>
              <a:rPr lang="en-GB" dirty="0"/>
              <a:t> se for seg </a:t>
            </a:r>
            <a:r>
              <a:rPr lang="en-GB" dirty="0" err="1"/>
              <a:t>hvordan</a:t>
            </a:r>
            <a:r>
              <a:rPr lang="en-GB" dirty="0"/>
              <a:t> </a:t>
            </a:r>
            <a:r>
              <a:rPr lang="en-GB" dirty="0" err="1"/>
              <a:t>fysiske</a:t>
            </a:r>
            <a:r>
              <a:rPr lang="en-GB" dirty="0"/>
              <a:t> </a:t>
            </a:r>
            <a:r>
              <a:rPr lang="en-GB" dirty="0" err="1"/>
              <a:t>hendelser</a:t>
            </a:r>
            <a:r>
              <a:rPr lang="en-GB" dirty="0"/>
              <a:t> </a:t>
            </a:r>
            <a:r>
              <a:rPr lang="en-GB" dirty="0" err="1"/>
              <a:t>skal</a:t>
            </a:r>
            <a:r>
              <a:rPr lang="en-GB" dirty="0"/>
              <a:t> </a:t>
            </a:r>
            <a:r>
              <a:rPr lang="en-GB" dirty="0" err="1"/>
              <a:t>kunne</a:t>
            </a:r>
            <a:r>
              <a:rPr lang="en-GB" dirty="0"/>
              <a:t> </a:t>
            </a:r>
            <a:r>
              <a:rPr lang="en-GB" dirty="0" err="1"/>
              <a:t>forårsake</a:t>
            </a:r>
            <a:r>
              <a:rPr lang="en-GB" dirty="0"/>
              <a:t> de </a:t>
            </a:r>
            <a:r>
              <a:rPr lang="en-GB" dirty="0" err="1"/>
              <a:t>subjektive</a:t>
            </a:r>
            <a:r>
              <a:rPr lang="en-GB" dirty="0"/>
              <a:t> </a:t>
            </a:r>
            <a:r>
              <a:rPr lang="en-GB" dirty="0" err="1"/>
              <a:t>opplevelsene</a:t>
            </a:r>
            <a:r>
              <a:rPr lang="en-GB" dirty="0"/>
              <a:t>.</a:t>
            </a:r>
            <a:endParaRPr lang="en-NO" dirty="0"/>
          </a:p>
          <a:p>
            <a:endParaRPr lang="en-NO" dirty="0"/>
          </a:p>
        </p:txBody>
      </p:sp>
    </p:spTree>
    <p:extLst>
      <p:ext uri="{BB962C8B-B14F-4D97-AF65-F5344CB8AC3E}">
        <p14:creationId xmlns:p14="http://schemas.microsoft.com/office/powerpoint/2010/main" val="246384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1C873-E91E-DC49-8572-ECB65BB11744}"/>
              </a:ext>
            </a:extLst>
          </p:cNvPr>
          <p:cNvSpPr>
            <a:spLocks noGrp="1"/>
          </p:cNvSpPr>
          <p:nvPr>
            <p:ph type="title"/>
          </p:nvPr>
        </p:nvSpPr>
        <p:spPr>
          <a:xfrm>
            <a:off x="686834" y="1153572"/>
            <a:ext cx="3200400" cy="4461163"/>
          </a:xfrm>
        </p:spPr>
        <p:txBody>
          <a:bodyPr>
            <a:normAutofit/>
          </a:bodyPr>
          <a:lstStyle/>
          <a:p>
            <a:r>
              <a:rPr lang="en-NO">
                <a:solidFill>
                  <a:srgbClr val="FFFFFF"/>
                </a:solidFill>
              </a:rPr>
              <a:t>Spørsmål: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F38229-C539-5C4E-A5EF-576C00E6B9F0}"/>
              </a:ext>
            </a:extLst>
          </p:cNvPr>
          <p:cNvSpPr>
            <a:spLocks noGrp="1"/>
          </p:cNvSpPr>
          <p:nvPr>
            <p:ph idx="1"/>
          </p:nvPr>
        </p:nvSpPr>
        <p:spPr>
          <a:xfrm>
            <a:off x="4472138" y="502134"/>
            <a:ext cx="7105184" cy="5585619"/>
          </a:xfrm>
        </p:spPr>
        <p:txBody>
          <a:bodyPr anchor="ctr">
            <a:normAutofit lnSpcReduction="10000"/>
          </a:bodyPr>
          <a:lstStyle/>
          <a:p>
            <a:pPr marL="514350" indent="-514350">
              <a:buAutoNum type="alphaLcParenR"/>
            </a:pPr>
            <a:r>
              <a:rPr lang="en-GB" sz="2600" dirty="0" err="1"/>
              <a:t>Forklar</a:t>
            </a:r>
            <a:r>
              <a:rPr lang="en-GB" sz="2600" dirty="0"/>
              <a:t> </a:t>
            </a:r>
            <a:r>
              <a:rPr lang="en-GB" sz="2600" dirty="0" err="1"/>
              <a:t>forskjellen</a:t>
            </a:r>
            <a:r>
              <a:rPr lang="en-GB" sz="2600" dirty="0"/>
              <a:t> </a:t>
            </a:r>
            <a:r>
              <a:rPr lang="en-GB" sz="2600" dirty="0" err="1"/>
              <a:t>mellom</a:t>
            </a:r>
            <a:r>
              <a:rPr lang="en-GB" sz="2600" dirty="0"/>
              <a:t> </a:t>
            </a:r>
            <a:r>
              <a:rPr lang="en-GB" sz="2600" dirty="0" err="1"/>
              <a:t>dualistiske</a:t>
            </a:r>
            <a:r>
              <a:rPr lang="en-GB" sz="2600" dirty="0"/>
              <a:t> </a:t>
            </a:r>
            <a:r>
              <a:rPr lang="en-GB" sz="2600" dirty="0" err="1"/>
              <a:t>og</a:t>
            </a:r>
            <a:r>
              <a:rPr lang="en-GB" sz="2600" dirty="0"/>
              <a:t> </a:t>
            </a:r>
            <a:r>
              <a:rPr lang="en-GB" sz="2600" dirty="0" err="1"/>
              <a:t>monistiske</a:t>
            </a:r>
            <a:r>
              <a:rPr lang="en-GB" sz="2600" dirty="0"/>
              <a:t> </a:t>
            </a:r>
            <a:r>
              <a:rPr lang="en-GB" sz="2600" dirty="0" err="1"/>
              <a:t>menneskesyn</a:t>
            </a:r>
            <a:r>
              <a:rPr lang="en-GB" sz="2600" dirty="0"/>
              <a:t>. Har </a:t>
            </a:r>
            <a:r>
              <a:rPr lang="en-GB" sz="2600" dirty="0" err="1"/>
              <a:t>dualister</a:t>
            </a:r>
            <a:r>
              <a:rPr lang="en-GB" sz="2600" dirty="0"/>
              <a:t> </a:t>
            </a:r>
            <a:r>
              <a:rPr lang="en-GB" sz="2600" dirty="0" err="1"/>
              <a:t>og</a:t>
            </a:r>
            <a:r>
              <a:rPr lang="en-GB" sz="2600" dirty="0"/>
              <a:t> </a:t>
            </a:r>
            <a:r>
              <a:rPr lang="en-GB" sz="2600" dirty="0" err="1"/>
              <a:t>monister</a:t>
            </a:r>
            <a:r>
              <a:rPr lang="en-GB" sz="2600" dirty="0"/>
              <a:t> </a:t>
            </a:r>
            <a:r>
              <a:rPr lang="en-GB" sz="2600" dirty="0" err="1"/>
              <a:t>ulike</a:t>
            </a:r>
            <a:r>
              <a:rPr lang="en-GB" sz="2600" dirty="0"/>
              <a:t> </a:t>
            </a:r>
            <a:r>
              <a:rPr lang="en-GB" sz="2600" dirty="0" err="1"/>
              <a:t>svar</a:t>
            </a:r>
            <a:r>
              <a:rPr lang="en-GB" sz="2600" dirty="0"/>
              <a:t> </a:t>
            </a:r>
            <a:r>
              <a:rPr lang="en-GB" sz="2600" dirty="0" err="1"/>
              <a:t>på</a:t>
            </a:r>
            <a:r>
              <a:rPr lang="en-GB" sz="2600" dirty="0"/>
              <a:t> </a:t>
            </a:r>
            <a:r>
              <a:rPr lang="en-GB" sz="2600" dirty="0" err="1"/>
              <a:t>hvorvidt</a:t>
            </a:r>
            <a:r>
              <a:rPr lang="en-GB" sz="2600" dirty="0"/>
              <a:t> </a:t>
            </a:r>
            <a:r>
              <a:rPr lang="en-GB" sz="2600" dirty="0" err="1"/>
              <a:t>roboter</a:t>
            </a:r>
            <a:r>
              <a:rPr lang="en-GB" sz="2600" dirty="0"/>
              <a:t> </a:t>
            </a:r>
            <a:r>
              <a:rPr lang="en-GB" sz="2600" dirty="0" err="1"/>
              <a:t>som</a:t>
            </a:r>
            <a:r>
              <a:rPr lang="en-GB" sz="2600" dirty="0"/>
              <a:t> Dolores er </a:t>
            </a:r>
            <a:r>
              <a:rPr lang="en-GB" sz="2600" dirty="0" err="1"/>
              <a:t>bevisste</a:t>
            </a:r>
            <a:r>
              <a:rPr lang="en-GB" sz="2600" dirty="0"/>
              <a:t>? </a:t>
            </a:r>
            <a:r>
              <a:rPr lang="en-GB" sz="2600" dirty="0" err="1"/>
              <a:t>Diskuter</a:t>
            </a:r>
            <a:r>
              <a:rPr lang="en-GB" sz="2600" dirty="0"/>
              <a:t>. </a:t>
            </a:r>
          </a:p>
          <a:p>
            <a:pPr marL="514350" indent="-514350">
              <a:buAutoNum type="alphaLcParenR"/>
            </a:pPr>
            <a:r>
              <a:rPr lang="en-GB" sz="2600" dirty="0" err="1"/>
              <a:t>Hva</a:t>
            </a:r>
            <a:r>
              <a:rPr lang="en-GB" sz="2600" dirty="0"/>
              <a:t> er </a:t>
            </a:r>
            <a:r>
              <a:rPr lang="en-GB" sz="2600" dirty="0" err="1"/>
              <a:t>hovedproblemene</a:t>
            </a:r>
            <a:r>
              <a:rPr lang="en-GB" sz="2600" dirty="0"/>
              <a:t> med </a:t>
            </a:r>
            <a:r>
              <a:rPr lang="en-GB" sz="2600" dirty="0" err="1"/>
              <a:t>henholdsvis</a:t>
            </a:r>
            <a:r>
              <a:rPr lang="en-GB" sz="2600" dirty="0"/>
              <a:t> </a:t>
            </a:r>
            <a:r>
              <a:rPr lang="en-GB" sz="2600" dirty="0" err="1"/>
              <a:t>dualisme</a:t>
            </a:r>
            <a:r>
              <a:rPr lang="en-GB" sz="2600" dirty="0"/>
              <a:t> </a:t>
            </a:r>
            <a:r>
              <a:rPr lang="en-GB" sz="2600" dirty="0" err="1"/>
              <a:t>og</a:t>
            </a:r>
            <a:r>
              <a:rPr lang="en-GB" sz="2600" dirty="0"/>
              <a:t> </a:t>
            </a:r>
            <a:r>
              <a:rPr lang="en-GB" sz="2600" dirty="0" err="1"/>
              <a:t>fysikalisme</a:t>
            </a:r>
            <a:r>
              <a:rPr lang="en-GB" sz="2600" dirty="0"/>
              <a:t>? </a:t>
            </a:r>
          </a:p>
          <a:p>
            <a:pPr marL="514350" indent="-514350">
              <a:buAutoNum type="alphaLcParenR"/>
            </a:pPr>
            <a:r>
              <a:rPr lang="en-GB" sz="2600" dirty="0" err="1"/>
              <a:t>Hva</a:t>
            </a:r>
            <a:r>
              <a:rPr lang="en-GB" sz="2600" dirty="0"/>
              <a:t> er </a:t>
            </a:r>
            <a:r>
              <a:rPr lang="en-GB" sz="2600" dirty="0" err="1"/>
              <a:t>funksjonalisme</a:t>
            </a:r>
            <a:r>
              <a:rPr lang="en-GB" sz="2600" dirty="0"/>
              <a:t>, </a:t>
            </a:r>
            <a:r>
              <a:rPr lang="en-GB" sz="2600" dirty="0" err="1"/>
              <a:t>og</a:t>
            </a:r>
            <a:r>
              <a:rPr lang="en-GB" sz="2600" dirty="0"/>
              <a:t> </a:t>
            </a:r>
            <a:r>
              <a:rPr lang="en-GB" sz="2600" dirty="0" err="1"/>
              <a:t>hva</a:t>
            </a:r>
            <a:r>
              <a:rPr lang="en-GB" sz="2600" dirty="0"/>
              <a:t> </a:t>
            </a:r>
            <a:r>
              <a:rPr lang="en-GB" sz="2600" dirty="0" err="1"/>
              <a:t>vil</a:t>
            </a:r>
            <a:r>
              <a:rPr lang="en-GB" sz="2600" dirty="0"/>
              <a:t> </a:t>
            </a:r>
            <a:r>
              <a:rPr lang="en-GB" sz="2600" dirty="0" err="1"/>
              <a:t>en</a:t>
            </a:r>
            <a:r>
              <a:rPr lang="en-GB" sz="2600" dirty="0"/>
              <a:t> </a:t>
            </a:r>
            <a:r>
              <a:rPr lang="en-GB" sz="2600" dirty="0" err="1"/>
              <a:t>funksjonalist</a:t>
            </a:r>
            <a:r>
              <a:rPr lang="en-GB" sz="2600" dirty="0"/>
              <a:t> </a:t>
            </a:r>
            <a:r>
              <a:rPr lang="en-GB" sz="2600" dirty="0" err="1"/>
              <a:t>kunne</a:t>
            </a:r>
            <a:r>
              <a:rPr lang="en-GB" sz="2600" dirty="0"/>
              <a:t> </a:t>
            </a:r>
            <a:r>
              <a:rPr lang="en-GB" sz="2600" dirty="0" err="1"/>
              <a:t>si</a:t>
            </a:r>
            <a:r>
              <a:rPr lang="en-GB" sz="2600" dirty="0"/>
              <a:t> om </a:t>
            </a:r>
            <a:r>
              <a:rPr lang="en-GB" sz="2600" dirty="0" err="1"/>
              <a:t>hvorvidt</a:t>
            </a:r>
            <a:r>
              <a:rPr lang="en-GB" sz="2600" dirty="0"/>
              <a:t> Dolores er </a:t>
            </a:r>
            <a:r>
              <a:rPr lang="en-GB" sz="2600" dirty="0" err="1"/>
              <a:t>bevisst</a:t>
            </a:r>
            <a:r>
              <a:rPr lang="en-GB" sz="2600" dirty="0"/>
              <a:t>? </a:t>
            </a:r>
          </a:p>
          <a:p>
            <a:pPr marL="514350" indent="-514350">
              <a:buAutoNum type="alphaLcParenR"/>
            </a:pPr>
            <a:r>
              <a:rPr lang="en-GB" sz="2600" dirty="0"/>
              <a:t>I </a:t>
            </a:r>
            <a:r>
              <a:rPr lang="en-GB" sz="2600" dirty="0" err="1"/>
              <a:t>henhold</a:t>
            </a:r>
            <a:r>
              <a:rPr lang="en-GB" sz="2600" dirty="0"/>
              <a:t> </a:t>
            </a:r>
            <a:r>
              <a:rPr lang="en-GB" sz="2600" dirty="0" err="1"/>
              <a:t>til</a:t>
            </a:r>
            <a:r>
              <a:rPr lang="en-GB" sz="2600" dirty="0"/>
              <a:t> Turing-</a:t>
            </a:r>
            <a:r>
              <a:rPr lang="en-GB" sz="2600" dirty="0" err="1"/>
              <a:t>testen</a:t>
            </a:r>
            <a:r>
              <a:rPr lang="en-GB" sz="2600" dirty="0"/>
              <a:t> </a:t>
            </a:r>
            <a:r>
              <a:rPr lang="en-GB" sz="2600" dirty="0" err="1"/>
              <a:t>kan</a:t>
            </a:r>
            <a:r>
              <a:rPr lang="en-GB" sz="2600" dirty="0"/>
              <a:t> </a:t>
            </a:r>
            <a:r>
              <a:rPr lang="en-GB" sz="2600" dirty="0" err="1"/>
              <a:t>maskiner</a:t>
            </a:r>
            <a:r>
              <a:rPr lang="en-GB" sz="2600" dirty="0"/>
              <a:t> </a:t>
            </a:r>
            <a:r>
              <a:rPr lang="en-GB" sz="2600" dirty="0" err="1"/>
              <a:t>som</a:t>
            </a:r>
            <a:r>
              <a:rPr lang="en-GB" sz="2600" dirty="0"/>
              <a:t> Dolores </a:t>
            </a:r>
            <a:r>
              <a:rPr lang="en-GB" sz="2600" dirty="0" err="1"/>
              <a:t>tenke</a:t>
            </a:r>
            <a:r>
              <a:rPr lang="en-GB" sz="2600" dirty="0"/>
              <a:t> </a:t>
            </a:r>
            <a:r>
              <a:rPr lang="en-GB" sz="2600" dirty="0" err="1"/>
              <a:t>hvis</a:t>
            </a:r>
            <a:r>
              <a:rPr lang="en-GB" sz="2600" dirty="0"/>
              <a:t> det </a:t>
            </a:r>
            <a:r>
              <a:rPr lang="en-GB" sz="2600" dirty="0" err="1"/>
              <a:t>ikke</a:t>
            </a:r>
            <a:r>
              <a:rPr lang="en-GB" sz="2600" dirty="0"/>
              <a:t> er </a:t>
            </a:r>
            <a:r>
              <a:rPr lang="en-GB" sz="2600" dirty="0" err="1"/>
              <a:t>mulig</a:t>
            </a:r>
            <a:r>
              <a:rPr lang="en-GB" sz="2600" dirty="0"/>
              <a:t> </a:t>
            </a:r>
            <a:r>
              <a:rPr lang="en-GB" sz="2600" dirty="0" err="1"/>
              <a:t>å</a:t>
            </a:r>
            <a:r>
              <a:rPr lang="en-GB" sz="2600" dirty="0"/>
              <a:t> </a:t>
            </a:r>
            <a:r>
              <a:rPr lang="en-GB" sz="2600" dirty="0" err="1"/>
              <a:t>skille</a:t>
            </a:r>
            <a:r>
              <a:rPr lang="en-GB" sz="2600" dirty="0"/>
              <a:t> </a:t>
            </a:r>
            <a:r>
              <a:rPr lang="en-GB" sz="2600" dirty="0" err="1"/>
              <a:t>mellom</a:t>
            </a:r>
            <a:r>
              <a:rPr lang="en-GB" sz="2600" dirty="0"/>
              <a:t> de </a:t>
            </a:r>
            <a:r>
              <a:rPr lang="en-GB" sz="2600" dirty="0" err="1"/>
              <a:t>responsene</a:t>
            </a:r>
            <a:r>
              <a:rPr lang="en-GB" sz="2600" dirty="0"/>
              <a:t> </a:t>
            </a:r>
            <a:r>
              <a:rPr lang="en-GB" sz="2600" dirty="0" err="1"/>
              <a:t>hun</a:t>
            </a:r>
            <a:r>
              <a:rPr lang="en-GB" sz="2600" dirty="0"/>
              <a:t> </a:t>
            </a:r>
            <a:r>
              <a:rPr lang="en-GB" sz="2600" dirty="0" err="1"/>
              <a:t>gir</a:t>
            </a:r>
            <a:r>
              <a:rPr lang="en-GB" sz="2600" dirty="0"/>
              <a:t> </a:t>
            </a:r>
            <a:r>
              <a:rPr lang="en-GB" sz="2600" dirty="0" err="1"/>
              <a:t>og</a:t>
            </a:r>
            <a:r>
              <a:rPr lang="en-GB" sz="2600" dirty="0"/>
              <a:t> de </a:t>
            </a:r>
            <a:r>
              <a:rPr lang="en-GB" sz="2600" dirty="0" err="1"/>
              <a:t>responsene</a:t>
            </a:r>
            <a:r>
              <a:rPr lang="en-GB" sz="2600" dirty="0"/>
              <a:t> et </a:t>
            </a:r>
            <a:r>
              <a:rPr lang="en-GB" sz="2600" dirty="0" err="1"/>
              <a:t>biologisk</a:t>
            </a:r>
            <a:r>
              <a:rPr lang="en-GB" sz="2600" dirty="0"/>
              <a:t> </a:t>
            </a:r>
            <a:r>
              <a:rPr lang="en-GB" sz="2600" dirty="0" err="1"/>
              <a:t>menneske</a:t>
            </a:r>
            <a:r>
              <a:rPr lang="en-GB" sz="2600" dirty="0"/>
              <a:t> </a:t>
            </a:r>
            <a:r>
              <a:rPr lang="en-GB" sz="2600" dirty="0" err="1"/>
              <a:t>gir</a:t>
            </a:r>
            <a:r>
              <a:rPr lang="en-GB" sz="2600" dirty="0"/>
              <a:t>. Er Turing-</a:t>
            </a:r>
            <a:r>
              <a:rPr lang="en-GB" sz="2600" dirty="0" err="1"/>
              <a:t>testen</a:t>
            </a:r>
            <a:r>
              <a:rPr lang="en-GB" sz="2600" dirty="0"/>
              <a:t> </a:t>
            </a:r>
            <a:r>
              <a:rPr lang="en-GB" sz="2600" dirty="0" err="1"/>
              <a:t>en</a:t>
            </a:r>
            <a:r>
              <a:rPr lang="en-GB" sz="2600" dirty="0"/>
              <a:t> </a:t>
            </a:r>
            <a:r>
              <a:rPr lang="en-GB" sz="2600" dirty="0" err="1"/>
              <a:t>treffsikker</a:t>
            </a:r>
            <a:r>
              <a:rPr lang="en-GB" sz="2600" dirty="0"/>
              <a:t> test </a:t>
            </a:r>
            <a:r>
              <a:rPr lang="en-GB" sz="2600" dirty="0" err="1"/>
              <a:t>på</a:t>
            </a:r>
            <a:r>
              <a:rPr lang="en-GB" sz="2600" dirty="0"/>
              <a:t> </a:t>
            </a:r>
            <a:r>
              <a:rPr lang="en-GB" sz="2600" dirty="0" err="1"/>
              <a:t>hvorvidt</a:t>
            </a:r>
            <a:r>
              <a:rPr lang="en-GB" sz="2600" dirty="0"/>
              <a:t> </a:t>
            </a:r>
            <a:r>
              <a:rPr lang="en-GB" sz="2600" dirty="0" err="1"/>
              <a:t>en</a:t>
            </a:r>
            <a:r>
              <a:rPr lang="en-GB" sz="2600" dirty="0"/>
              <a:t> </a:t>
            </a:r>
            <a:r>
              <a:rPr lang="en-GB" sz="2600" dirty="0" err="1"/>
              <a:t>maskin</a:t>
            </a:r>
            <a:r>
              <a:rPr lang="en-GB" sz="2600" dirty="0"/>
              <a:t> </a:t>
            </a:r>
            <a:r>
              <a:rPr lang="en-GB" sz="2600" dirty="0" err="1"/>
              <a:t>tenker</a:t>
            </a:r>
            <a:r>
              <a:rPr lang="en-GB" sz="2600" dirty="0"/>
              <a:t>?</a:t>
            </a:r>
            <a:endParaRPr lang="en-NO" sz="2600" dirty="0"/>
          </a:p>
        </p:txBody>
      </p:sp>
    </p:spTree>
    <p:extLst>
      <p:ext uri="{BB962C8B-B14F-4D97-AF65-F5344CB8AC3E}">
        <p14:creationId xmlns:p14="http://schemas.microsoft.com/office/powerpoint/2010/main" val="327885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B17FA3A-61F5-8543-AFCC-F9C1F1FBCA04}"/>
              </a:ext>
            </a:extLst>
          </p:cNvPr>
          <p:cNvSpPr>
            <a:spLocks noGrp="1"/>
          </p:cNvSpPr>
          <p:nvPr>
            <p:ph type="title"/>
          </p:nvPr>
        </p:nvSpPr>
        <p:spPr>
          <a:xfrm>
            <a:off x="643465" y="3433763"/>
            <a:ext cx="4809068" cy="2743200"/>
          </a:xfrm>
        </p:spPr>
        <p:txBody>
          <a:bodyPr anchor="t">
            <a:normAutofit/>
          </a:bodyPr>
          <a:lstStyle/>
          <a:p>
            <a:pPr algn="ctr"/>
            <a:r>
              <a:rPr lang="nb-NO" sz="4800" b="1" dirty="0">
                <a:latin typeface="Baskerville Old Face" panose="02020602080505020303" pitchFamily="18" charset="77"/>
              </a:rPr>
              <a:t>15 min.</a:t>
            </a:r>
            <a:br>
              <a:rPr lang="nb-NO" sz="4800" dirty="0"/>
            </a:br>
            <a:endParaRPr lang="nb-NO" sz="4800" dirty="0"/>
          </a:p>
        </p:txBody>
      </p:sp>
      <p:pic>
        <p:nvPicPr>
          <p:cNvPr id="7" name="Graphic 6">
            <a:extLst>
              <a:ext uri="{FF2B5EF4-FFF2-40B4-BE49-F238E27FC236}">
                <a16:creationId xmlns:a16="http://schemas.microsoft.com/office/drawing/2014/main" id="{DD4BA685-CAD7-44E1-BB9C-FFD56062BF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1921259"/>
            <a:ext cx="914400" cy="914400"/>
          </a:xfrm>
          <a:prstGeom prst="rect">
            <a:avLst/>
          </a:prstGeom>
        </p:spPr>
      </p:pic>
      <p:sp>
        <p:nvSpPr>
          <p:cNvPr id="3" name="Plassholder for innhold 2">
            <a:extLst>
              <a:ext uri="{FF2B5EF4-FFF2-40B4-BE49-F238E27FC236}">
                <a16:creationId xmlns:a16="http://schemas.microsoft.com/office/drawing/2014/main" id="{E91AEEDB-277C-1F49-A9E3-EE7975D98A0B}"/>
              </a:ext>
            </a:extLst>
          </p:cNvPr>
          <p:cNvSpPr>
            <a:spLocks noGrp="1"/>
          </p:cNvSpPr>
          <p:nvPr>
            <p:ph idx="1"/>
          </p:nvPr>
        </p:nvSpPr>
        <p:spPr>
          <a:xfrm>
            <a:off x="6096001" y="643467"/>
            <a:ext cx="5579532" cy="5533496"/>
          </a:xfrm>
        </p:spPr>
        <p:txBody>
          <a:bodyPr anchor="ctr">
            <a:normAutofit/>
          </a:bodyPr>
          <a:lstStyle/>
          <a:p>
            <a:endParaRPr lang="nb-NO" dirty="0"/>
          </a:p>
        </p:txBody>
      </p:sp>
      <p:pic>
        <p:nvPicPr>
          <p:cNvPr id="4" name="Bilde 3">
            <a:extLst>
              <a:ext uri="{FF2B5EF4-FFF2-40B4-BE49-F238E27FC236}">
                <a16:creationId xmlns:a16="http://schemas.microsoft.com/office/drawing/2014/main" id="{3027D9AB-6E91-614E-AC80-995D6E8A488B}"/>
              </a:ext>
            </a:extLst>
          </p:cNvPr>
          <p:cNvPicPr>
            <a:picLocks noChangeAspect="1"/>
          </p:cNvPicPr>
          <p:nvPr/>
        </p:nvPicPr>
        <p:blipFill>
          <a:blip r:embed="rId4"/>
          <a:stretch>
            <a:fillRect/>
          </a:stretch>
        </p:blipFill>
        <p:spPr>
          <a:xfrm>
            <a:off x="6096001" y="2628899"/>
            <a:ext cx="5579532" cy="3585633"/>
          </a:xfrm>
          <a:prstGeom prst="rect">
            <a:avLst/>
          </a:prstGeom>
        </p:spPr>
      </p:pic>
    </p:spTree>
    <p:extLst>
      <p:ext uri="{BB962C8B-B14F-4D97-AF65-F5344CB8AC3E}">
        <p14:creationId xmlns:p14="http://schemas.microsoft.com/office/powerpoint/2010/main" val="173322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07C23B-D657-8C43-A97D-66AE74B27F73}"/>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i="1" kern="1200">
                <a:solidFill>
                  <a:schemeClr val="tx1"/>
                </a:solidFill>
                <a:latin typeface="+mj-lt"/>
                <a:ea typeface="+mj-ea"/>
                <a:cs typeface="+mj-cs"/>
              </a:rPr>
              <a:t>Diskusjon</a:t>
            </a:r>
          </a:p>
        </p:txBody>
      </p:sp>
    </p:spTree>
    <p:extLst>
      <p:ext uri="{BB962C8B-B14F-4D97-AF65-F5344CB8AC3E}">
        <p14:creationId xmlns:p14="http://schemas.microsoft.com/office/powerpoint/2010/main" val="278083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6DFF4-606F-CA42-BD3C-2731329CF10B}"/>
              </a:ext>
            </a:extLst>
          </p:cNvPr>
          <p:cNvSpPr>
            <a:spLocks noGrp="1"/>
          </p:cNvSpPr>
          <p:nvPr>
            <p:ph type="title"/>
          </p:nvPr>
        </p:nvSpPr>
        <p:spPr>
          <a:xfrm>
            <a:off x="686834" y="1153572"/>
            <a:ext cx="3200400" cy="4461163"/>
          </a:xfrm>
        </p:spPr>
        <p:txBody>
          <a:bodyPr vert="horz" lIns="91440" tIns="45720" rIns="91440" bIns="45720" rtlCol="0" anchor="ctr">
            <a:normAutofit/>
          </a:bodyPr>
          <a:lstStyle/>
          <a:p>
            <a:br>
              <a:rPr lang="en-US" kern="1200">
                <a:solidFill>
                  <a:srgbClr val="FFFFFF"/>
                </a:solidFill>
                <a:latin typeface="+mj-lt"/>
                <a:ea typeface="+mj-ea"/>
                <a:cs typeface="+mj-cs"/>
              </a:rPr>
            </a:br>
            <a:endParaRPr lang="en-US" kern="1200">
              <a:solidFill>
                <a:srgbClr val="FFFFFF"/>
              </a:solidFill>
              <a:latin typeface="+mj-lt"/>
              <a:ea typeface="+mj-ea"/>
              <a:cs typeface="+mj-cs"/>
            </a:endParaRPr>
          </a:p>
        </p:txBody>
      </p:sp>
      <p:sp>
        <p:nvSpPr>
          <p:cNvPr id="36"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C86CED1D-A784-1848-99C6-5EB9C4DD454D}"/>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3200" dirty="0"/>
              <a:t>Vi </a:t>
            </a:r>
            <a:r>
              <a:rPr lang="en-US" sz="3200" dirty="0" err="1"/>
              <a:t>registrerer</a:t>
            </a:r>
            <a:r>
              <a:rPr lang="en-US" sz="3200" dirty="0"/>
              <a:t> </a:t>
            </a:r>
            <a:r>
              <a:rPr lang="en-US" sz="3200" dirty="0" err="1"/>
              <a:t>oppmøte</a:t>
            </a:r>
            <a:endParaRPr lang="en-US" sz="3200" dirty="0"/>
          </a:p>
        </p:txBody>
      </p:sp>
    </p:spTree>
    <p:extLst>
      <p:ext uri="{BB962C8B-B14F-4D97-AF65-F5344CB8AC3E}">
        <p14:creationId xmlns:p14="http://schemas.microsoft.com/office/powerpoint/2010/main" val="2848326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Words>
  <Application>Microsoft Macintosh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Baskerville Old Face</vt:lpstr>
      <vt:lpstr>Calibri</vt:lpstr>
      <vt:lpstr>Calibri Light</vt:lpstr>
      <vt:lpstr>Office Theme</vt:lpstr>
      <vt:lpstr>EXPH0300  Naturvitenskap  og teknologi  Seminar 4</vt:lpstr>
      <vt:lpstr>Dagens tema</vt:lpstr>
      <vt:lpstr>Case</vt:lpstr>
      <vt:lpstr>PowerPoint Presentation</vt:lpstr>
      <vt:lpstr>PowerPoint Presentation</vt:lpstr>
      <vt:lpstr>Spørsmål:</vt:lpstr>
      <vt:lpstr>15 min. </vt:lpstr>
      <vt:lpstr>Diskusjon</vt:lpstr>
      <vt:lpstr> </vt:lpstr>
      <vt:lpstr>Struktur</vt:lpstr>
      <vt:lpstr>Oppgaveskriving </vt:lpstr>
      <vt:lpstr>Vi snakker om eksamen, eksamensangst og prestasjonsangst</vt:lpstr>
      <vt:lpstr>Neste seminar omhandler eksamen. Det foregår på zoom, uke 47. Det er valgfritt. Invitasjon kommer!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EXPH0300  Naturvitenskap  og teknologi  Seminar 4</dc:title>
  <dc:creator>Hege Dypedokk Johnsen</dc:creator>
  <cp:lastModifiedBy>Hege Dypedokk Johnsen</cp:lastModifiedBy>
  <cp:revision>1</cp:revision>
  <dcterms:created xsi:type="dcterms:W3CDTF">2020-11-02T08:19:50Z</dcterms:created>
  <dcterms:modified xsi:type="dcterms:W3CDTF">2020-11-02T08:20:44Z</dcterms:modified>
</cp:coreProperties>
</file>