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常志伟 changzhiwei" initials="常志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  <a:latin typeface="Arial" panose="020B0604020202090204" pitchFamily="34" charset="0"/>
              </a:rPr>
              <a:t>Configuration Vulnerability Detector </a:t>
            </a:r>
            <a:r>
              <a:rPr lang="zh-CN" altLang="en-US">
                <a:effectLst/>
                <a:latin typeface="Arial" panose="020B0604020202090204" pitchFamily="34" charset="0"/>
              </a:rPr>
              <a:t>配置漏洞检测器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）越小更可能是罕见的配置参数，其中学习到的规则更可能是受技术需要而不是受行业规范的需要</a:t>
            </a:r>
            <a:endParaRPr lang="zh-CN" altLang="en-US"/>
          </a:p>
          <a:p>
            <a:r>
              <a:rPr lang="zh-CN" altLang="en-US"/>
              <a:t>因此设计低</a:t>
            </a:r>
            <a:r>
              <a:rPr lang="en-US" altLang="zh-CN"/>
              <a:t>D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）的关键字的排名相对较高</a:t>
            </a:r>
            <a:endParaRPr lang="zh-CN" altLang="en-US"/>
          </a:p>
          <a:p>
            <a:r>
              <a:rPr lang="zh-CN" altLang="en-US"/>
              <a:t>不变式    事件 动态 静态 软件运行 github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Rakesh Agrawal, Tomasz Imieliński, and Arun Swami. 1993. Mining association rules between sets of items in large databases. In Acm sigmod record, Vol. 22. ACM, 207–216.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）越小更可能是罕见的配置参数，其中学习到的规则更可能是受技术需要而不是受行业规范的需要</a:t>
            </a:r>
            <a:endParaRPr lang="zh-CN" altLang="en-US"/>
          </a:p>
          <a:p>
            <a:r>
              <a:rPr lang="zh-CN" altLang="en-US"/>
              <a:t>因此设计低</a:t>
            </a:r>
            <a:r>
              <a:rPr lang="en-US" altLang="zh-CN"/>
              <a:t>D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）的关键字的排名相对较高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38304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81505" y="2557780"/>
            <a:ext cx="9072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configV</a:t>
            </a:r>
            <a:r>
              <a:rPr lang="zh-CN" altLang="en-US" sz="320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：Synthesizing Configuration File Specifications with Association Rule Learning∗</a:t>
            </a:r>
            <a:endParaRPr lang="zh-CN" altLang="en-US" sz="320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06322" y="4649528"/>
            <a:ext cx="53793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汇报人：常志伟  汇报时间：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2021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年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月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23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日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658" y="469302"/>
            <a:ext cx="1731670" cy="17208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92880" y="3843655"/>
            <a:ext cx="534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使用关联规则学习综合配置规范  </a:t>
            </a:r>
            <a:r>
              <a:rPr lang="en-US" altLang="zh-CN"/>
              <a:t>2017 OOPSLA</a:t>
            </a:r>
            <a:endParaRPr lang="en-US" altLang="zh-CN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32361" y="506337"/>
            <a:ext cx="4327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对比</a:t>
            </a:r>
            <a:r>
              <a:rPr lang="en-US" altLang="zh-CN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Encore</a:t>
            </a:r>
            <a:endParaRPr lang="en-US" altLang="zh-CN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9570" y="1202055"/>
            <a:ext cx="92043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configV </a:t>
            </a:r>
            <a:r>
              <a:rPr lang="zh-CN" altLang="en-US" sz="2400"/>
              <a:t>对比 </a:t>
            </a:r>
            <a:r>
              <a:rPr lang="en-US" altLang="zh-CN" sz="2400"/>
              <a:t>Encore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）配置文件获取：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Encore</a:t>
            </a:r>
            <a:r>
              <a:rPr lang="zh-CN" altLang="en-US" sz="2400"/>
              <a:t>考虑环境信息，</a:t>
            </a:r>
            <a:r>
              <a:rPr lang="en-US" altLang="zh-CN" sz="2400"/>
              <a:t>configV</a:t>
            </a:r>
            <a:r>
              <a:rPr lang="zh-CN" altLang="en-US" sz="2400"/>
              <a:t>不考虑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）配置文件解析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config</a:t>
            </a:r>
            <a:r>
              <a:rPr lang="zh-CN" altLang="en-US" sz="2400"/>
              <a:t>考虑到一个配置项可能有多种类型，采用概率类型，</a:t>
            </a:r>
            <a:r>
              <a:rPr lang="en-US" altLang="zh-CN" sz="2400"/>
              <a:t>Encore</a:t>
            </a:r>
            <a:r>
              <a:rPr lang="zh-CN" altLang="en-US" sz="2400"/>
              <a:t>无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）规则学习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Encore</a:t>
            </a:r>
            <a:r>
              <a:rPr lang="zh-CN" altLang="en-US" sz="2400"/>
              <a:t>采用模版的方法推导规则，时间复杂度低，但局限性大，规则全部依赖于模版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configV</a:t>
            </a:r>
            <a:r>
              <a:rPr lang="zh-CN" altLang="en-US" sz="2400"/>
              <a:t>采用关联规则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）异常检测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/>
              <a:t>configV</a:t>
            </a:r>
            <a:r>
              <a:rPr lang="zh-CN" altLang="en-US" sz="2400"/>
              <a:t>可以检测排序错误，细粒度整数关联错误、配置项缺失错误，</a:t>
            </a:r>
            <a:r>
              <a:rPr lang="en-US" altLang="zh-CN" sz="2400"/>
              <a:t>Encore</a:t>
            </a:r>
            <a:r>
              <a:rPr lang="zh-CN" altLang="en-US" sz="2400"/>
              <a:t>无</a:t>
            </a:r>
            <a:endParaRPr lang="en-US" altLang="zh-CN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两者对错误检测结果均做了排序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352425" y="506095"/>
            <a:ext cx="3641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想法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89630" y="1089660"/>
            <a:ext cx="588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009265" y="1550035"/>
            <a:ext cx="59194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b="1"/>
              <a:t>配置信息获取、配置文件解析、规则获取、异常检测</a:t>
            </a:r>
            <a:endParaRPr lang="zh-CN" altLang="en-US" sz="2400" b="1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400" b="1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b="1"/>
              <a:t>错误检测的核心是获取规则</a:t>
            </a:r>
            <a:r>
              <a:rPr lang="zh-CN" altLang="en-US" sz="2400"/>
              <a:t>：考虑结合程序分析的方法从源码中获取部分约束？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利用模版生成规则依赖专业领域知识，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    所有的规则都依赖模版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    配置之间的关联采用新颖的关联算法？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   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   不变式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   </a:t>
            </a:r>
            <a:endParaRPr lang="en-US" altLang="zh-CN" sz="240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81" y="481572"/>
            <a:ext cx="4327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Contribution</a:t>
            </a:r>
            <a:endParaRPr lang="en-US" altLang="zh-CN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18080" y="2371725"/>
            <a:ext cx="6267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提出了自动配置验证框架，通过从训练集学习规则检测配置错误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实现</a:t>
            </a:r>
            <a:r>
              <a:rPr lang="en-US" altLang="zh-CN" sz="2400"/>
              <a:t>configV</a:t>
            </a:r>
            <a:r>
              <a:rPr lang="zh-CN" altLang="en-US" sz="2400"/>
              <a:t>，可以检测复杂配置错误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32361" y="529832"/>
            <a:ext cx="4327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错误类型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14805" y="2003425"/>
            <a:ext cx="2478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配置项缺失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335" y="1078230"/>
            <a:ext cx="6911340" cy="211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35" y="3642360"/>
            <a:ext cx="5245100" cy="241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4805" y="4520565"/>
            <a:ext cx="2817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2.细粒度的整数相关错误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9405" y="532765"/>
            <a:ext cx="3130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错误类型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930" y="1455420"/>
            <a:ext cx="7125335" cy="175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30" y="3660775"/>
            <a:ext cx="8329295" cy="2384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2355" y="2052320"/>
            <a:ext cx="23044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类型错误</a:t>
            </a: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>
                <a:sym typeface="+mn-ea"/>
              </a:rPr>
              <a:t>4.</a:t>
            </a:r>
            <a:r>
              <a:rPr lang="zh-CN" altLang="en-US" sz="2400">
                <a:sym typeface="+mn-ea"/>
              </a:rPr>
              <a:t>排序错误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840" y="511175"/>
            <a:ext cx="3608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整体架构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835150"/>
            <a:ext cx="9627235" cy="3187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0640" y="5316855"/>
            <a:ext cx="777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配置文件获取</a:t>
            </a:r>
            <a:r>
              <a:rPr lang="en-US" altLang="zh-CN"/>
              <a:t>-</a:t>
            </a:r>
            <a:r>
              <a:rPr lang="zh-CN" altLang="en-US"/>
              <a:t>配置文件解析</a:t>
            </a:r>
            <a:r>
              <a:rPr lang="en-US" altLang="zh-CN"/>
              <a:t>-</a:t>
            </a:r>
            <a:r>
              <a:rPr lang="zh-CN" altLang="en-US"/>
              <a:t>规则学习</a:t>
            </a:r>
            <a:r>
              <a:rPr lang="en-US" altLang="zh-CN"/>
              <a:t>-</a:t>
            </a:r>
            <a:r>
              <a:rPr lang="zh-CN" altLang="en-US"/>
              <a:t>规则图分析</a:t>
            </a:r>
            <a:r>
              <a:rPr lang="en-US" altLang="zh-CN"/>
              <a:t>-</a:t>
            </a:r>
            <a:r>
              <a:rPr lang="zh-CN" altLang="en-US"/>
              <a:t>错误检测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259" y="518402"/>
            <a:ext cx="4327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配置文件解析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45615" y="1591945"/>
            <a:ext cx="79038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目标</a:t>
            </a:r>
            <a:r>
              <a:rPr lang="zh-CN" altLang="en-US" sz="2400"/>
              <a:t>：将配置文件解析成键值对并推断每个配置项的类型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与</a:t>
            </a:r>
            <a:r>
              <a:rPr lang="en-US" altLang="zh-CN" sz="2400"/>
              <a:t>Encore</a:t>
            </a:r>
            <a:r>
              <a:rPr lang="zh-CN" altLang="en-US" sz="2400"/>
              <a:t>对比：</a:t>
            </a:r>
            <a:endParaRPr lang="zh-CN" altLang="en-US" sz="2400"/>
          </a:p>
          <a:p>
            <a:r>
              <a:rPr lang="en-US" altLang="zh-CN" sz="2400"/>
              <a:t>configV</a:t>
            </a:r>
            <a:r>
              <a:rPr lang="zh-CN" altLang="en-US" sz="2400"/>
              <a:t>考虑到了一个配置项可能有多个类型，采用概率类型表示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4243070"/>
            <a:ext cx="8382635" cy="2044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535" y="481330"/>
            <a:ext cx="3574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规则学习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1080" y="1264285"/>
            <a:ext cx="92652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关联规则：《Mining association rules between sets of items in large databases》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r = {S0, ..., S|S | } ∈ valid ⇒ {T0, ...,T|T | } ∈ valid</a:t>
            </a:r>
            <a:endParaRPr lang="zh-CN" altLang="en-US" sz="2400"/>
          </a:p>
          <a:p>
            <a:r>
              <a:rPr lang="zh-CN" altLang="en-US" sz="2400"/>
              <a:t>如果集合</a:t>
            </a:r>
            <a:r>
              <a:rPr lang="en-US" altLang="zh-CN" sz="2400"/>
              <a:t>S</a:t>
            </a:r>
            <a:r>
              <a:rPr lang="zh-CN" altLang="en-US" sz="2400"/>
              <a:t>在配置文件中，那么集合</a:t>
            </a:r>
            <a:r>
              <a:rPr lang="en-US" altLang="zh-CN" sz="2400"/>
              <a:t>T</a:t>
            </a:r>
            <a:r>
              <a:rPr lang="zh-CN" altLang="en-US" sz="2400"/>
              <a:t>也在配置文件中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规则过滤：</a:t>
            </a:r>
            <a:endParaRPr lang="zh-CN" altLang="en-US" sz="2400"/>
          </a:p>
          <a:p>
            <a:r>
              <a:rPr lang="zh-CN" altLang="en-US" sz="2400"/>
              <a:t>支持度</a:t>
            </a:r>
            <a:endParaRPr lang="zh-CN" altLang="en-US" sz="2400"/>
          </a:p>
          <a:p>
            <a:r>
              <a:rPr lang="zh-CN" altLang="en-US" sz="2400"/>
              <a:t>置信度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0" y="3372485"/>
            <a:ext cx="5140325" cy="31711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84126" y="480937"/>
            <a:ext cx="4327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错误类型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47850" y="1490980"/>
            <a:ext cx="76885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r = [S0, ..., S|S |] ∈ Cvalid ⇒ Cvalid ⊢ p([S0, ..., S|S |], [T0, ...,T|T |])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1.排序错误</a:t>
            </a:r>
            <a:r>
              <a:rPr lang="zh-CN" altLang="en-US" sz="2400"/>
              <a:t>：|S | = 1, |T | = 1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3326130"/>
            <a:ext cx="9117330" cy="106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6755" y="4823460"/>
            <a:ext cx="6101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整数关联错误：</a:t>
            </a:r>
            <a:endParaRPr lang="zh-CN" altLang="en-US" sz="2400"/>
          </a:p>
          <a:p>
            <a:r>
              <a:rPr lang="zh-CN" altLang="en-US" sz="2400"/>
              <a:t>粗粒度：（两个整数关联）|S | = 1, |T | = 1 </a:t>
            </a:r>
            <a:endParaRPr lang="zh-CN" altLang="en-US" sz="2400"/>
          </a:p>
          <a:p>
            <a:r>
              <a:rPr lang="zh-CN" altLang="en-US" sz="2400"/>
              <a:t>细粒度：（三个整数关联）|S | = </a:t>
            </a:r>
            <a:r>
              <a:rPr lang="en-US" altLang="zh-CN" sz="2400"/>
              <a:t>2</a:t>
            </a:r>
            <a:r>
              <a:rPr lang="zh-CN" altLang="en-US" sz="2400"/>
              <a:t>, |T | = 1 </a:t>
            </a:r>
            <a:endParaRPr lang="zh-CN" altLang="en-US" sz="240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81" y="481572"/>
            <a:ext cx="4327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规则图分析</a:t>
            </a:r>
            <a:endParaRPr lang="zh-CN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69005" y="1395095"/>
            <a:ext cx="5883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规则图目的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错误报告排名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估计配置文件复杂度 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2787650"/>
            <a:ext cx="6386830" cy="2399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2685" y="5579745"/>
            <a:ext cx="591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D(k)</a:t>
            </a:r>
            <a:r>
              <a:rPr lang="zh-CN" altLang="en-US"/>
              <a:t>越小越应该收到重视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演示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方正书宋_GBK</vt:lpstr>
      <vt:lpstr>Wingdings</vt:lpstr>
      <vt:lpstr>FZZhengHeiS-DB-GB</vt:lpstr>
      <vt:lpstr>苹方-简</vt:lpstr>
      <vt:lpstr>微软雅黑</vt:lpstr>
      <vt:lpstr>Calibri</vt:lpstr>
      <vt:lpstr>Helvetica Neue</vt:lpstr>
      <vt:lpstr>Arial Unicode MS</vt:lpstr>
      <vt:lpstr>汉仪旗黑</vt:lpstr>
      <vt:lpstr>宋体</vt:lpstr>
      <vt:lpstr>汉仪书宋二KW</vt:lpstr>
      <vt:lpstr>Calibri Light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changzw</dc:creator>
  <cp:lastModifiedBy>changzw</cp:lastModifiedBy>
  <cp:revision>22</cp:revision>
  <dcterms:created xsi:type="dcterms:W3CDTF">2021-03-30T02:42:49Z</dcterms:created>
  <dcterms:modified xsi:type="dcterms:W3CDTF">2021-03-30T02:42:49Z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