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2" r:id="rId6"/>
    <p:sldId id="263" r:id="rId7"/>
    <p:sldId id="265" r:id="rId8"/>
    <p:sldId id="264" r:id="rId9"/>
    <p:sldId id="267" r:id="rId10"/>
    <p:sldId id="266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78" t="35012" b="43146"/>
          <a:stretch>
            <a:fillRect/>
          </a:stretch>
        </p:blipFill>
        <p:spPr>
          <a:xfrm>
            <a:off x="0" y="0"/>
            <a:ext cx="5837733" cy="21661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3199" y="5054600"/>
            <a:ext cx="4368801" cy="1803400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5000625" y="4048356"/>
            <a:ext cx="2190749" cy="48554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zh-CN" altLang="en-US" dirty="0">
              <a:solidFill>
                <a:srgbClr val="3D735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2472862" y="2048668"/>
            <a:ext cx="7246275" cy="1999687"/>
          </a:xfrm>
        </p:spPr>
        <p:txBody>
          <a:bodyPr anchor="ctr" anchorCtr="0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00625" y="4048356"/>
            <a:ext cx="2190750" cy="48554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3199" y="5054600"/>
            <a:ext cx="4368801" cy="18034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5560444" y="2226641"/>
            <a:ext cx="1071110" cy="10711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60445" y="2226641"/>
            <a:ext cx="1071110" cy="107111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4000" dirty="0">
                <a:solidFill>
                  <a:srgbClr val="70826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4000" dirty="0">
              <a:solidFill>
                <a:srgbClr val="70826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2862" y="3358241"/>
            <a:ext cx="7246275" cy="856579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2862" y="4275309"/>
            <a:ext cx="7246275" cy="53402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华文细黑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3199" y="5054600"/>
            <a:ext cx="4368801" cy="1803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72862" y="2048669"/>
            <a:ext cx="7246275" cy="2760663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7.13</a:t>
            </a:r>
            <a:r>
              <a:rPr lang="zh-CN" altLang="en-US" smtClean="0"/>
              <a:t>总结</a:t>
            </a:r>
            <a:endParaRPr lang="zh-CN" altLang="en-US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姓名：罗群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OpenCV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图像处理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1. 图像阈值 </a:t>
            </a:r>
            <a:r>
              <a:rPr lang="zh-CN" altLang="en-US">
                <a:sym typeface="+mn-ea"/>
              </a:rPr>
              <a:t>（二值化）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2. 图像平滑</a:t>
            </a:r>
            <a:r>
              <a:rPr lang="zh-CN" altLang="en-US">
                <a:sym typeface="+mn-ea"/>
              </a:rPr>
              <a:t>（去噪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椒盐（中值），高斯噪声）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3. 形态学转换</a:t>
            </a:r>
            <a:r>
              <a:rPr lang="zh-CN" altLang="en-US">
                <a:sym typeface="+mn-ea"/>
              </a:rPr>
              <a:t>（闭运算可以去除前景物体的黑点，形态学梯度很像轮</a:t>
            </a:r>
            <a:r>
              <a:rPr lang="en-US" altLang="zh-CN">
                <a:sym typeface="+mn-ea"/>
              </a:rPr>
              <a:t>	    </a:t>
            </a:r>
            <a:r>
              <a:rPr lang="zh-CN" altLang="en-US">
                <a:sym typeface="+mn-ea"/>
              </a:rPr>
              <a:t>廓）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4. 图像梯度</a:t>
            </a:r>
            <a:r>
              <a:rPr lang="zh-CN" altLang="en-US">
                <a:sym typeface="+mn-ea"/>
              </a:rPr>
              <a:t>（找轮廓用的）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63165" y="2614295"/>
            <a:ext cx="726503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假期安排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CSN(7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天，学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RUBY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后端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安卓（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14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天）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其余时间弄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OpenCV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和视觉算法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407052" y="3348718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01/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040947" y="3584448"/>
            <a:ext cx="3744000" cy="91543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sz="2400" dirty="0"/>
              <a:t>Python</a:t>
            </a:r>
            <a:r>
              <a:rPr lang="zh-CN" altLang="en-US" sz="2400" dirty="0"/>
              <a:t>基础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2671763" y="785494"/>
            <a:ext cx="6848475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-7.9</a:t>
            </a:r>
            <a:endParaRPr lang="en-US" altLang="zh-CN" smtClean="0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5265"/>
            <a:ext cx="10515600" cy="1325563"/>
          </a:xfrm>
        </p:spPr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/>
              <a:t>基础：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1. </a:t>
            </a:r>
            <a:r>
              <a:rPr lang="zh-CN" altLang="en-US"/>
              <a:t>编辑器</a:t>
            </a:r>
            <a:r>
              <a:rPr lang="en-US" altLang="zh-CN"/>
              <a:t>: Geany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2. IDE</a:t>
            </a:r>
            <a:r>
              <a:rPr lang="zh-CN" altLang="en-US"/>
              <a:t>：</a:t>
            </a:r>
            <a:r>
              <a:rPr lang="en-US" altLang="zh-CN"/>
              <a:t>pycharm</a:t>
            </a:r>
            <a:r>
              <a:rPr lang="zh-CN" altLang="en-US"/>
              <a:t>（有代码补全，方便写</a:t>
            </a:r>
            <a:r>
              <a:rPr lang="en-US" altLang="zh-CN"/>
              <a:t>OpenCV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3. </a:t>
            </a:r>
            <a:r>
              <a:rPr lang="zh-CN" altLang="en-US"/>
              <a:t>软件相关（</a:t>
            </a:r>
            <a:r>
              <a:rPr lang="en-US" altLang="zh-CN"/>
              <a:t>pip</a:t>
            </a:r>
            <a:r>
              <a:rPr lang="zh-CN" altLang="en-US"/>
              <a:t>命令，环境变量，</a:t>
            </a:r>
            <a:r>
              <a:rPr lang="en-US" altLang="zh-CN"/>
              <a:t>python</a:t>
            </a:r>
            <a:r>
              <a:rPr lang="zh-CN" altLang="en-US"/>
              <a:t>虚拟环境）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数据类型：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1. </a:t>
            </a:r>
            <a:r>
              <a:rPr lang="zh-CN" altLang="en-US"/>
              <a:t>基本数据类型（</a:t>
            </a:r>
            <a:r>
              <a:rPr lang="en-US" altLang="zh-CN"/>
              <a:t>String</a:t>
            </a:r>
            <a:r>
              <a:rPr lang="zh-CN" altLang="en-US"/>
              <a:t>不能和</a:t>
            </a:r>
            <a:r>
              <a:rPr lang="en-US" altLang="zh-CN"/>
              <a:t>int</a:t>
            </a:r>
            <a:r>
              <a:rPr lang="zh-CN" altLang="en-US"/>
              <a:t>相加，要用</a:t>
            </a:r>
            <a:r>
              <a:rPr lang="en-US" altLang="zh-CN"/>
              <a:t>str()</a:t>
            </a:r>
            <a:r>
              <a:rPr lang="zh-CN" altLang="en-US"/>
              <a:t>函数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2. </a:t>
            </a:r>
            <a:r>
              <a:rPr lang="zh-CN" altLang="en-US"/>
              <a:t>列表和元组（切片，拷贝不能直接用等号）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3. </a:t>
            </a:r>
            <a:r>
              <a:rPr lang="zh-CN" altLang="en-US"/>
              <a:t>字典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函数：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1. </a:t>
            </a:r>
            <a:r>
              <a:rPr lang="zh-CN" altLang="en-US"/>
              <a:t>关键字实参，返回值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2. global</a:t>
            </a:r>
            <a:r>
              <a:rPr lang="zh-CN" altLang="en-US"/>
              <a:t>关键字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python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基础</a:t>
            </a:r>
            <a:b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结构语句</a:t>
            </a:r>
            <a:r>
              <a:rPr lang="en-US" altLang="zh-CN"/>
              <a:t>: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1. if</a:t>
            </a:r>
            <a:r>
              <a:rPr lang="zh-CN" altLang="en-US"/>
              <a:t>， </a:t>
            </a:r>
            <a:r>
              <a:rPr lang="en-US" altLang="zh-CN"/>
              <a:t>while</a:t>
            </a:r>
            <a:r>
              <a:rPr lang="zh-CN" altLang="en-US"/>
              <a:t>（和其他语言差不多）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2. for</a:t>
            </a:r>
            <a:r>
              <a:rPr lang="zh-CN" altLang="en-US"/>
              <a:t>（</a:t>
            </a:r>
            <a:r>
              <a:rPr lang="en-US" altLang="zh-CN"/>
              <a:t>range, in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其他：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1. </a:t>
            </a:r>
            <a:r>
              <a:rPr lang="zh-CN" altLang="en-US"/>
              <a:t>包引入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2. </a:t>
            </a:r>
            <a:r>
              <a:rPr lang="zh-CN" altLang="en-US"/>
              <a:t>文件，异常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3. </a:t>
            </a:r>
            <a:r>
              <a:rPr lang="zh-CN" altLang="en-US"/>
              <a:t>面向对象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407052" y="3348718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02/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054917" y="3584448"/>
            <a:ext cx="3744000" cy="91543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sz="2400" dirty="0"/>
              <a:t>OpenCV</a:t>
            </a:r>
            <a:r>
              <a:rPr lang="zh-CN" altLang="en-US" sz="2400" dirty="0"/>
              <a:t>相关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2671763" y="785494"/>
            <a:ext cx="6848475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7.10</a:t>
            </a:r>
            <a:endParaRPr lang="en-US" altLang="zh-CN" smtClean="0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OpenCV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相关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一、</a:t>
            </a:r>
            <a:r>
              <a:rPr lang="en-US" altLang="zh-CN"/>
              <a:t>numpy</a:t>
            </a:r>
            <a:r>
              <a:rPr lang="zh-CN" altLang="en-US"/>
              <a:t>库（科学计算）：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基本类型：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1. np.array(a)   	# a</a:t>
            </a:r>
            <a:r>
              <a:rPr lang="zh-CN" altLang="en-US"/>
              <a:t>是一个列表或元组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2. a.shape  	       	# a</a:t>
            </a:r>
            <a:r>
              <a:rPr lang="zh-CN" altLang="en-US"/>
              <a:t>的形状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3. np.zeros((x, y,), np.uint8)  #</a:t>
            </a:r>
            <a:r>
              <a:rPr lang="zh-CN" altLang="en-US"/>
              <a:t>定义值全是零的矩阵，还用</a:t>
            </a:r>
            <a:r>
              <a:rPr lang="en-US" altLang="zh-CN"/>
              <a:t>ones()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4. np.repeat(3, 4)  # </a:t>
            </a:r>
            <a:r>
              <a:rPr lang="zh-CN" altLang="en-US"/>
              <a:t>由</a:t>
            </a:r>
            <a:r>
              <a:rPr lang="en-US" altLang="zh-CN"/>
              <a:t>4</a:t>
            </a:r>
            <a:r>
              <a:rPr lang="zh-CN" altLang="en-US"/>
              <a:t>个三组成的一组数组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基本数学运算（比如</a:t>
            </a:r>
            <a:r>
              <a:rPr lang="en-US" altLang="zh-CN"/>
              <a:t>np.sin( np.pi / 2)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对位运算和广播(a +1</a:t>
            </a:r>
            <a:r>
              <a:rPr lang="zh-CN" altLang="en-US"/>
              <a:t>，表示把数组所有元素加</a:t>
            </a:r>
            <a:r>
              <a:rPr lang="en-US" altLang="zh-CN"/>
              <a:t>1)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线性代数（np.dot(b, c)，矩阵相乘），随机模块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二、 </a:t>
            </a:r>
            <a:r>
              <a:rPr lang="en-US" altLang="zh-CN"/>
              <a:t> matplotlib</a:t>
            </a:r>
            <a:r>
              <a:rPr lang="zh-CN" altLang="en-US"/>
              <a:t>库（画图）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 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407052" y="3348718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03/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040947" y="3584448"/>
            <a:ext cx="3744000" cy="91543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sz="2400" dirty="0"/>
              <a:t>OpenCV</a:t>
            </a:r>
            <a:endParaRPr lang="en-US" altLang="zh-CN" sz="2400" dirty="0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2671763" y="785494"/>
            <a:ext cx="6848475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7.10-7.13</a:t>
            </a:r>
            <a:endParaRPr lang="en-US" altLang="zh-CN" smtClean="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OpenCV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基础：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1.</a:t>
            </a:r>
            <a:r>
              <a:rPr lang="zh-CN" altLang="en-US">
                <a:sym typeface="+mn-ea"/>
              </a:rPr>
              <a:t>读取和保存（</a:t>
            </a:r>
            <a:r>
              <a:rPr lang="en-US" altLang="zh-CN">
                <a:sym typeface="+mn-ea"/>
              </a:rPr>
              <a:t>imread()</a:t>
            </a:r>
            <a:r>
              <a:rPr lang="zh-CN" altLang="en-US">
                <a:sym typeface="+mn-ea"/>
              </a:rPr>
              <a:t>， </a:t>
            </a:r>
            <a:r>
              <a:rPr lang="en-US" altLang="zh-CN">
                <a:sym typeface="+mn-ea"/>
              </a:rPr>
              <a:t>imwrite())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2.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图像的表示（三组数组）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3. </a:t>
            </a:r>
            <a:r>
              <a:rPr lang="zh-CN" altLang="en-US"/>
              <a:t>视频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4. </a:t>
            </a:r>
            <a:r>
              <a:rPr lang="zh-CN" altLang="en-US"/>
              <a:t>绘图（直线，矩形， 圆， 椭圆，多边形， 文字）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5. </a:t>
            </a:r>
            <a:r>
              <a:rPr lang="zh-CN" altLang="en-US"/>
              <a:t>创建窗口（</a:t>
            </a:r>
            <a:r>
              <a:rPr lang="en-US" altLang="zh-CN"/>
              <a:t>namedWindow()</a:t>
            </a:r>
            <a:r>
              <a:rPr lang="zh-CN" altLang="en-US"/>
              <a:t>或</a:t>
            </a:r>
            <a:r>
              <a:rPr lang="en-US" altLang="zh-CN"/>
              <a:t>imshow())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6. </a:t>
            </a:r>
            <a:r>
              <a:rPr lang="zh-CN" altLang="en-US"/>
              <a:t>鼠标事件（ </a:t>
            </a:r>
            <a:r>
              <a:rPr lang="en-US" altLang="zh-CN"/>
              <a:t>setMouseCallback())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OpenCV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图片变换：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1. </a:t>
            </a:r>
            <a:r>
              <a:rPr lang="zh-CN" altLang="en-US">
                <a:sym typeface="+mn-ea"/>
              </a:rPr>
              <a:t>截取、改变图片特定区域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2. </a:t>
            </a:r>
            <a:r>
              <a:rPr lang="zh-CN" altLang="en-US">
                <a:sym typeface="+mn-ea"/>
              </a:rPr>
              <a:t>几何变换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缩放resize(img,None,fx,fy)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平移，旋转，仿射变换， 透视变换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  warpAffine(img,M,(2*cols,2*rows)) ---</a:t>
            </a:r>
            <a:r>
              <a:rPr lang="zh-CN" altLang="en-US">
                <a:sym typeface="+mn-ea"/>
              </a:rPr>
              <a:t>最后面是图片的尺寸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旋转矩阵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cv2.getRotationMatrix2D((cols/2,rows/2),45,0.6)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  </a:t>
            </a:r>
            <a:r>
              <a:rPr lang="zh-CN" altLang="en-US">
                <a:sym typeface="+mn-ea"/>
              </a:rPr>
              <a:t>移动矩阵：np.float32([[1,0,100],[0,1,50]])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  </a:t>
            </a:r>
            <a:r>
              <a:rPr lang="zh-CN" altLang="en-US">
                <a:sym typeface="+mn-ea"/>
              </a:rPr>
              <a:t>仿射变换：cv2.getAffineTransform(pts1,pts2)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  </a:t>
            </a:r>
            <a:r>
              <a:rPr lang="zh-CN" altLang="en-US">
                <a:sym typeface="+mn-ea"/>
              </a:rPr>
              <a:t>透视变换：cv2.getPerspectiveTransform(pts1,pts2)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16"/>
</p:tagLst>
</file>

<file path=ppt/tags/tag10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COMBINE_RELATE_SLIDE_ID" val="custom20181351_6"/>
  <p:tag name="KSO_WM_TEMPLATE_CATEGORY" val="custom"/>
  <p:tag name="KSO_WM_TEMPLATE_INDEX" val="20181616"/>
  <p:tag name="KSO_WM_SLIDE_ID" val="custom20181616_6"/>
  <p:tag name="KSO_WM_SLIDE_INDEX" val="6"/>
  <p:tag name="KSO_WM_DIAGRAM_GROUP_CODE" val="l1-1"/>
  <p:tag name="KSO_WM_TEMPLATE_SUBCATEGORY" val="combine"/>
  <p:tag name="KSO_WM_SLIDE_SUBTYPE" val="diag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6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6"/>
</p:tagLst>
</file>

<file path=ppt/tags/tag13.xml><?xml version="1.0" encoding="utf-8"?>
<p:tagLst xmlns:p="http://schemas.openxmlformats.org/presentationml/2006/main">
  <p:tag name="KSO_WM_TEMPLATE_CATEGORY" val="custom"/>
  <p:tag name="KSO_WM_TEMPLATE_INDEX" val="20181616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1616_6*l_h_i*1_1_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1616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616_6*l_h_f*1_1_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1616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3"/>
  <p:tag name="KSO_WM_UNIT_HIGHLIGHT" val="0"/>
  <p:tag name="KSO_WM_UNIT_COMPATIBLE" val="0"/>
  <p:tag name="KSO_WM_UNIT_CLEAR" val="0"/>
  <p:tag name="KSO_WM_DIAGRAM_GROUP_CODE" val="l1_1"/>
  <p:tag name="KSO_WM_UNIT_ID" val="custom20181616_6*a*1"/>
  <p:tag name="KSO_WM_UNIT_PRESET_TEXT" val="CONTENT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COMBINE_RELATE_SLIDE_ID" val="custom20181351_6"/>
  <p:tag name="KSO_WM_TEMPLATE_CATEGORY" val="custom"/>
  <p:tag name="KSO_WM_TEMPLATE_INDEX" val="20181616"/>
  <p:tag name="KSO_WM_SLIDE_ID" val="custom20181616_6"/>
  <p:tag name="KSO_WM_SLIDE_INDEX" val="6"/>
  <p:tag name="KSO_WM_DIAGRAM_GROUP_CODE" val="l1-1"/>
  <p:tag name="KSO_WM_TEMPLATE_SUBCATEGORY" val="combine"/>
  <p:tag name="KSO_WM_SLIDE_SUBTYPE" val="diag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6"/>
</p:tagLst>
</file>

<file path=ppt/tags/tag18.xml><?xml version="1.0" encoding="utf-8"?>
<p:tagLst xmlns:p="http://schemas.openxmlformats.org/presentationml/2006/main">
  <p:tag name="KSO_WM_TEMPLATE_CATEGORY" val="custom"/>
  <p:tag name="KSO_WM_TEMPLATE_INDEX" val="20181616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1616_6*l_h_i*1_1_1"/>
  <p:tag name="KSO_WM_UNIT_TEXT_FILL_FORE_SCHEMECOLOR_INDEX" val="5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custom"/>
  <p:tag name="KSO_WM_TEMPLATE_INDEX" val="20181616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616_6*l_h_f*1_1_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16"/>
</p:tagLst>
</file>

<file path=ppt/tags/tag20.xml><?xml version="1.0" encoding="utf-8"?>
<p:tagLst xmlns:p="http://schemas.openxmlformats.org/presentationml/2006/main">
  <p:tag name="KSO_WM_TEMPLATE_CATEGORY" val="custom"/>
  <p:tag name="KSO_WM_TEMPLATE_INDEX" val="20181616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3"/>
  <p:tag name="KSO_WM_UNIT_HIGHLIGHT" val="0"/>
  <p:tag name="KSO_WM_UNIT_COMPATIBLE" val="0"/>
  <p:tag name="KSO_WM_UNIT_CLEAR" val="0"/>
  <p:tag name="KSO_WM_DIAGRAM_GROUP_CODE" val="l1_1"/>
  <p:tag name="KSO_WM_UNIT_ID" val="custom20181616_6*a*1"/>
  <p:tag name="KSO_WM_UNIT_PRESET_TEXT" val="CONTENT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COMBINE_RELATE_SLIDE_ID" val="custom20181351_6"/>
  <p:tag name="KSO_WM_TEMPLATE_CATEGORY" val="custom"/>
  <p:tag name="KSO_WM_TEMPLATE_INDEX" val="20181616"/>
  <p:tag name="KSO_WM_SLIDE_ID" val="custom20181616_6"/>
  <p:tag name="KSO_WM_SLIDE_INDEX" val="6"/>
  <p:tag name="KSO_WM_DIAGRAM_GROUP_CODE" val="l1-1"/>
  <p:tag name="KSO_WM_TEMPLATE_SUBCATEGORY" val="combine"/>
  <p:tag name="KSO_WM_SLIDE_SUBTYPE" val="diag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6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6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6"/>
</p:tagLst>
</file>

<file path=ppt/tags/tag25.xml><?xml version="1.0" encoding="utf-8"?>
<p:tagLst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BEAUTIFY_FLAG" val="#wm#"/>
  <p:tag name="KSO_WM_COMBINE_RELATE_SLIDE_ID" val="background20180945_10"/>
  <p:tag name="KSO_WM_TEMPLATE_CATEGORY" val="custom"/>
  <p:tag name="KSO_WM_TEMPLATE_INDEX" val="20181616"/>
  <p:tag name="KSO_WM_SLIDE_ID" val="custom20181616_22"/>
  <p:tag name="KSO_WM_SLIDE_INDEX" val="22"/>
  <p:tag name="KSO_WM_TEMPLATE_SUBCATEGORY" val="combine"/>
  <p:tag name="KSO_WM_SLIDE_SUBTYPE" val="pureTxt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5_1"/>
  <p:tag name="KSO_WM_TEMPLATE_CATEGORY" val="custom"/>
  <p:tag name="KSO_WM_TEMPLATE_INDEX" val="20181616"/>
  <p:tag name="KSO_WM_TEMPLATE_SUBCATEGORY" val="combine"/>
  <p:tag name="KSO_WM_TEMPLATE_THUMBS_INDEX" val="1、4、5、6、12、13、19、22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1616"/>
  <p:tag name="KSO_WM_UNIT_TYPE" val="a"/>
  <p:tag name="KSO_WM_UNIT_INDEX" val="1"/>
  <p:tag name="KSO_WM_UNIT_ID" val="custom20181616_1*a*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绿色清新总结汇报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1616"/>
  <p:tag name="KSO_WM_UNIT_TYPE" val="b"/>
  <p:tag name="KSO_WM_UNIT_INDEX" val="1"/>
  <p:tag name="KSO_WM_UNIT_ID" val="custom20181616_1*b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汇报人：稻壳儿"/>
</p:tagLst>
</file>

<file path=ppt/tags/tag6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45_1"/>
  <p:tag name="KSO_WM_TEMPLATE_CATEGORY" val="custom"/>
  <p:tag name="KSO_WM_TEMPLATE_INDEX" val="20181616"/>
  <p:tag name="KSO_WM_SLIDE_ID" val="custom20181616_1"/>
  <p:tag name="KSO_WM_SLIDE_INDEX" val="1"/>
  <p:tag name="KSO_WM_TEMPLATE_SUBCATEGORY" val="combine"/>
  <p:tag name="KSO_WM_TEMPLATE_THUMBS_INDEX" val="1、4、5、6、12、13、19、22、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1616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1616_6*l_h_i*1_1_1"/>
  <p:tag name="KSO_WM_UNIT_TEXT_FILL_FORE_SCHEMECOLOR_INDEX" val="5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EMPLATE_CATEGORY" val="custom"/>
  <p:tag name="KSO_WM_TEMPLATE_INDEX" val="20181616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1616_6*l_h_f*1_1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1616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3"/>
  <p:tag name="KSO_WM_UNIT_HIGHLIGHT" val="0"/>
  <p:tag name="KSO_WM_UNIT_COMPATIBLE" val="0"/>
  <p:tag name="KSO_WM_UNIT_CLEAR" val="0"/>
  <p:tag name="KSO_WM_DIAGRAM_GROUP_CODE" val="l1_1"/>
  <p:tag name="KSO_WM_UNIT_ID" val="custom20181616_6*a*1"/>
  <p:tag name="KSO_WM_UNIT_PRESET_TEXT" val="CONTENT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3D7351"/>
      </a:lt1>
      <a:dk2>
        <a:srgbClr val="44546A"/>
      </a:dk2>
      <a:lt2>
        <a:srgbClr val="FFFAEA"/>
      </a:lt2>
      <a:accent1>
        <a:srgbClr val="3D7351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1214</Words>
  <Application>WPS 演示</Application>
  <PresentationFormat>宽屏</PresentationFormat>
  <Paragraphs>102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华文细黑</vt:lpstr>
      <vt:lpstr>微软雅黑</vt:lpstr>
      <vt:lpstr>Arial Unicode MS</vt:lpstr>
      <vt:lpstr>Calibri</vt:lpstr>
      <vt:lpstr>1_Office 主题</vt:lpstr>
      <vt:lpstr>7.13总结</vt:lpstr>
      <vt:lpstr>PowerPoint 演示文稿</vt:lpstr>
      <vt:lpstr>python基础</vt:lpstr>
      <vt:lpstr>python基础 </vt:lpstr>
      <vt:lpstr>PowerPoint 演示文稿</vt:lpstr>
      <vt:lpstr>OpenCV相关</vt:lpstr>
      <vt:lpstr>PowerPoint 演示文稿</vt:lpstr>
      <vt:lpstr>OpenCV</vt:lpstr>
      <vt:lpstr>OpenCV</vt:lpstr>
      <vt:lpstr>OpenCV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dromxy</dc:creator>
  <cp:lastModifiedBy>Muomao</cp:lastModifiedBy>
  <cp:revision>3</cp:revision>
  <dcterms:created xsi:type="dcterms:W3CDTF">2018-07-13T04:48:00Z</dcterms:created>
  <dcterms:modified xsi:type="dcterms:W3CDTF">2018-07-13T06:55:32Z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2052-11.1.0.7693</vt:lpwstr>
  </property>
</Properties>
</file>