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3" r:id="rId3"/>
    <p:sldId id="265" r:id="rId4"/>
    <p:sldId id="264" r:id="rId6"/>
    <p:sldId id="272" r:id="rId7"/>
    <p:sldId id="267" r:id="rId8"/>
    <p:sldId id="266" r:id="rId9"/>
    <p:sldId id="268" r:id="rId10"/>
    <p:sldId id="269" r:id="rId11"/>
    <p:sldId id="273" r:id="rId12"/>
    <p:sldId id="275" r:id="rId13"/>
    <p:sldId id="278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78" t="35012" b="43146"/>
          <a:stretch>
            <a:fillRect/>
          </a:stretch>
        </p:blipFill>
        <p:spPr>
          <a:xfrm>
            <a:off x="0" y="0"/>
            <a:ext cx="5837733" cy="21661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3199" y="5054600"/>
            <a:ext cx="4368801" cy="180340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000625" y="4048356"/>
            <a:ext cx="2190749" cy="4855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 dirty="0">
              <a:solidFill>
                <a:srgbClr val="3D735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2472862" y="2048668"/>
            <a:ext cx="7246275" cy="1999687"/>
          </a:xfrm>
        </p:spPr>
        <p:txBody>
          <a:bodyPr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00625" y="4048356"/>
            <a:ext cx="2190750" cy="48554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3199" y="5054600"/>
            <a:ext cx="4368801" cy="18034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5560444" y="2226641"/>
            <a:ext cx="1071110" cy="10711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60445" y="2226641"/>
            <a:ext cx="1071110" cy="10711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0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40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2862" y="3358241"/>
            <a:ext cx="7246275" cy="856579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2862" y="4275309"/>
            <a:ext cx="7246275" cy="53402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3199" y="5054600"/>
            <a:ext cx="4368801" cy="180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72862" y="2048669"/>
            <a:ext cx="7246275" cy="2760663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image" Target="../media/image4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6.jpe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3" Type="http://schemas.openxmlformats.org/officeDocument/2006/relationships/image" Target="../media/image9.jpe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63550" y="387350"/>
            <a:ext cx="1126426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一、 黄杆识别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二、 红球识别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三、 其他的一些小优化 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7943850" y="1421765"/>
            <a:ext cx="1546225" cy="153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基本思路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1.  </a:t>
            </a:r>
            <a:r>
              <a:rPr lang="zh-CN" altLang="en-US">
                <a:sym typeface="+mn-ea"/>
              </a:rPr>
              <a:t>二值化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 </a:t>
            </a:r>
            <a:r>
              <a:rPr lang="zh-CN" altLang="en-US">
                <a:sym typeface="+mn-ea"/>
              </a:rPr>
              <a:t>去躁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  </a:t>
            </a:r>
            <a:r>
              <a:rPr lang="zh-CN" altLang="en-US">
                <a:sym typeface="+mn-ea"/>
              </a:rPr>
              <a:t>霍夫圆检测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4.  </a:t>
            </a:r>
            <a:r>
              <a:rPr lang="zh-CN" altLang="en-US">
                <a:sym typeface="+mn-ea"/>
              </a:rPr>
              <a:t>选取场地上的红球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因为红球比较少，所以在去躁时不像黄杆那样可以肆无忌惮。所以去躁后图像中可能会有较多的躁点。我们可以选取包含了每一个红色圆并且连长为四倍红圆半径的</a:t>
            </a:r>
            <a:r>
              <a:rPr lang="en-US" altLang="zh-CN">
                <a:sym typeface="+mn-ea"/>
              </a:rPr>
              <a:t>ROI</a:t>
            </a:r>
            <a:r>
              <a:rPr lang="zh-CN" altLang="en-US">
                <a:sym typeface="+mn-ea"/>
              </a:rPr>
              <a:t>，计算图像中红绿占比来筛选红球</a:t>
            </a: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43850" y="1421765"/>
            <a:ext cx="768985" cy="768985"/>
          </a:xfrm>
          <a:prstGeom prst="ellipse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红球识别</a:t>
            </a:r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的调用方面</a:t>
            </a:r>
            <a:endParaRPr lang="zh-CN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机器人如果内存中没有存储球时，会出现空对象异常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解决思路：我们更改了调用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的方式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红球识别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原理：当我们向机器人提交一个红球识别事件时，机器人的操作系统第一次识别到红球时，都会改写存储在内存中的红球数据，我们可以通过 memoryProxy.getData("redBallDetected") 拿到这个数据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我们的调用方式为：在做红球识别时先把这个内存中的红球数据变是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]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，然后让机器人等待二秒，再检测数据是否为空列表。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红球识别</a:t>
            </a:r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的调用方面</a:t>
            </a:r>
            <a:endParaRPr lang="zh-CN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程序向机器人提交红球识别事件时，有时可能忘记解除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解决思路：我们封装了红球识别模块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当我们忘记解除红球识别事件时，操作系统会不断的去做红球检测运算，为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带来很多不必要的开销。我们直接把红球识别封闭在一个函数中，函数使用时注册，不用时即注销。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991127" y="1312273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638992" y="1548003"/>
            <a:ext cx="3744000" cy="91543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黄杆识别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find_stick08-11_15-33-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2632710"/>
            <a:ext cx="4433570" cy="3325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基本思路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30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二值化</a:t>
            </a: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--&gt;  </a:t>
            </a:r>
            <a:r>
              <a:rPr lang="zh-CN" altLang="en-US"/>
              <a:t>图片转换成</a:t>
            </a:r>
            <a:r>
              <a:rPr lang="en-US" altLang="zh-CN"/>
              <a:t>HSV</a:t>
            </a:r>
            <a:r>
              <a:rPr lang="zh-CN" altLang="en-US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可能问题：</a:t>
            </a:r>
            <a:r>
              <a:rPr lang="en-US" altLang="zh-CN"/>
              <a:t>nao</a:t>
            </a:r>
            <a:r>
              <a:rPr lang="zh-CN" altLang="en-US"/>
              <a:t>的图片在</a:t>
            </a:r>
            <a:r>
              <a:rPr lang="en-US" altLang="zh-CN"/>
              <a:t>opencv</a:t>
            </a:r>
            <a:r>
              <a:rPr lang="zh-CN" altLang="en-US"/>
              <a:t>里面可能会颜色发生改变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	</a:t>
            </a:r>
            <a:r>
              <a:rPr lang="zh-CN" altLang="en-US"/>
              <a:t>解决方法：用</a:t>
            </a:r>
            <a:r>
              <a:rPr lang="en-US" altLang="zh-CN"/>
              <a:t>split()</a:t>
            </a:r>
            <a:r>
              <a:rPr lang="zh-CN" altLang="en-US"/>
              <a:t>函数先把图片的三个通道分开再合并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--&gt;  </a:t>
            </a:r>
            <a:r>
              <a:rPr lang="zh-CN" altLang="en-US"/>
              <a:t>提取黄色像素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去躁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--&gt;  </a:t>
            </a:r>
            <a:r>
              <a:rPr lang="zh-CN" altLang="en-US"/>
              <a:t>腐蚀和膨胀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--&gt;  </a:t>
            </a:r>
            <a:r>
              <a:rPr lang="zh-CN" altLang="en-US"/>
              <a:t>高斯模糊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7995"/>
            <a:ext cx="10515600" cy="5597525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选取符合条件的方块</a:t>
            </a: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--&gt;  </a:t>
            </a:r>
            <a:r>
              <a:rPr lang="zh-CN" altLang="en-US"/>
              <a:t>去掉不符合边长和面积的轮廓</a:t>
            </a:r>
            <a:r>
              <a:rPr lang="en-US" altLang="zh-CN"/>
              <a:t>(</a:t>
            </a:r>
            <a:r>
              <a:rPr lang="zh-CN" altLang="en-US"/>
              <a:t>最好反复测量几次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--&gt;  </a:t>
            </a:r>
            <a:r>
              <a:rPr lang="zh-CN" altLang="en-US"/>
              <a:t>做轮廓的外接矩形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--&gt;  </a:t>
            </a:r>
            <a:r>
              <a:rPr lang="zh-CN" altLang="en-US"/>
              <a:t>去掉外接矩形长和宽不合的轮廓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计算出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centX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sizeY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--&gt; </a:t>
            </a:r>
            <a:r>
              <a:rPr lang="zh-CN" altLang="en-US"/>
              <a:t>计算出矩形底边的坐标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--&gt; </a:t>
            </a:r>
            <a:r>
              <a:rPr lang="zh-CN" altLang="en-US"/>
              <a:t>把坐标代入到公式计算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030" y="3122930"/>
            <a:ext cx="4171950" cy="2466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2671128" y="243839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视觉坐标转换</a:t>
            </a:r>
            <a:endParaRPr lang="zh-CN" altLang="en-US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IMG_20180812_205313"/>
          <p:cNvPicPr>
            <a:picLocks noChangeAspect="1"/>
          </p:cNvPicPr>
          <p:nvPr/>
        </p:nvPicPr>
        <p:blipFill>
          <a:blip r:embed="rId2"/>
          <a:srcRect l="16843" t="653" b="18386"/>
          <a:stretch>
            <a:fillRect/>
          </a:stretch>
        </p:blipFill>
        <p:spPr>
          <a:xfrm>
            <a:off x="483870" y="1342390"/>
            <a:ext cx="3884295" cy="51981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99710" y="1683385"/>
            <a:ext cx="67144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 为侧视图，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 为俯视图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centY</a:t>
            </a:r>
            <a:r>
              <a:rPr lang="zh-CN" altLang="en-US"/>
              <a:t>，即在机器人坐标的</a:t>
            </a:r>
            <a:r>
              <a:rPr lang="en-US" altLang="zh-CN"/>
              <a:t>xoz</a:t>
            </a:r>
            <a:r>
              <a:rPr lang="zh-CN" altLang="en-US"/>
              <a:t>面上，物体在平面的投影（物体在机器人坐标的</a:t>
            </a:r>
            <a:r>
              <a:rPr lang="en-US" altLang="zh-CN"/>
              <a:t>y</a:t>
            </a:r>
            <a:r>
              <a:rPr lang="zh-CN" altLang="en-US"/>
              <a:t>轴移动不会影响成像的</a:t>
            </a:r>
            <a:r>
              <a:rPr lang="en-US" altLang="zh-CN"/>
              <a:t>y</a:t>
            </a:r>
            <a:r>
              <a:rPr lang="zh-CN" altLang="en-US"/>
              <a:t>轴坐标），物体，摄相机和主光轴所形成的角。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centX</a:t>
            </a:r>
            <a:r>
              <a:rPr lang="zh-CN" altLang="en-US">
                <a:sym typeface="+mn-ea"/>
              </a:rPr>
              <a:t>，即在机器人坐标的</a:t>
            </a:r>
            <a:r>
              <a:rPr lang="en-US" altLang="zh-CN">
                <a:sym typeface="+mn-ea"/>
              </a:rPr>
              <a:t>xoy</a:t>
            </a:r>
            <a:r>
              <a:rPr lang="zh-CN" altLang="en-US">
                <a:sym typeface="+mn-ea"/>
              </a:rPr>
              <a:t>面上，物体在平面的投影（物体在机器人坐标的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轴移动不会影响成像的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轴坐标），物体，摄相机和主光轴所形成的角。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centX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centY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可以通过成像角标在整个图片的位置即广角中可以计算出，调试笔记里面有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三点一线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6121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机器人和黄杆距离的计算</a:t>
            </a:r>
            <a:endParaRPr lang="zh-CN" altLang="en-US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accent4"/>
                </a:solidFill>
                <a:effectLst/>
              </a:rPr>
              <a:t>https://wenku.baidu.com/view/4e1a0b7351e79b8969022653.html</a:t>
            </a:r>
            <a:endParaRPr lang="zh-CN" altLang="en-US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注意：直接通过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centX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centY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计算距离误差可能大约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60%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左右，使用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sizeY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可以让误差差少到大约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5%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获取机器人和红球的坐标</a:t>
            </a:r>
            <a:endParaRPr lang="zh-CN" altLang="en-US"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theta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角补角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完成机器人的旋转</a:t>
            </a:r>
            <a:endParaRPr lang="zh-CN" alt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4"/>
                </a:solidFill>
              </a:rPr>
              <a:t>	</a:t>
            </a:r>
            <a:endParaRPr lang="zh-CN" altLang="en-US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4" name="图片 3" descr="IMG_20180812_210715"/>
          <p:cNvPicPr>
            <a:picLocks noChangeAspect="1"/>
          </p:cNvPicPr>
          <p:nvPr/>
        </p:nvPicPr>
        <p:blipFill>
          <a:blip r:embed="rId1"/>
          <a:srcRect l="-344" t="9040" r="344" b="16484"/>
          <a:stretch>
            <a:fillRect/>
          </a:stretch>
        </p:blipFill>
        <p:spPr>
          <a:xfrm>
            <a:off x="7293610" y="615315"/>
            <a:ext cx="4060190" cy="3927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7105" y="4790440"/>
            <a:ext cx="407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三角形上边为红球位置，中间为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Nao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机器人下边为黄杆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未解决的问题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黄色阈值的选择：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环境躁声的基本来源为视野中的暗灰色，在选取黄色时，如果把明度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阈值设计的太高，则可能导致不能把整个杆子完全选中，从而使测距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产生错误。如果过低，机器人可能会受环境的干扰。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近距离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我们为了提高测距精度，我们使用了</a:t>
            </a:r>
            <a:r>
              <a:rPr lang="en-US" altLang="zh-CN">
                <a:sym typeface="+mn-ea"/>
              </a:rPr>
              <a:t>sizeY</a:t>
            </a:r>
            <a:r>
              <a:rPr lang="zh-CN" altLang="en-US">
                <a:sym typeface="+mn-ea"/>
              </a:rPr>
              <a:t>，这种情况下，黄杆必须完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全在机器人的视野中（这种情况还是很常见！一米以内就有可能出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现）。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黄杆的总结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必须找到一个比较合适的去躁方法，而且能够同时选中整个黄杆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必须解决近距离测距的问题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黄杆识别可以用于第三关的转角较正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not_find_yellow_thing08-11_18-37-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240" y="2590165"/>
            <a:ext cx="4251960" cy="3188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3445" y="5923915"/>
            <a:ext cx="428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把图片中的躁声当成了黄色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976522" y="664573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624387" y="900303"/>
            <a:ext cx="3744000" cy="91543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红球识别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 descr="b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495" y="2155190"/>
            <a:ext cx="5158740" cy="3707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10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CLEAR" val="0"/>
  <p:tag name="KSO_WM_DIAGRAM_GROUP_CODE" val="l1_1"/>
  <p:tag name="KSO_WM_UNIT_ID" val="custom20181616_6*a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51_6"/>
  <p:tag name="KSO_WM_TEMPLATE_CATEGORY" val="custom"/>
  <p:tag name="KSO_WM_TEMPLATE_INDEX" val="20181616"/>
  <p:tag name="KSO_WM_SLIDE_ID" val="custom20181616_6"/>
  <p:tag name="KSO_WM_SLIDE_INDEX" val="6"/>
  <p:tag name="KSO_WM_DIAGRAM_GROUP_CODE" val="l1-1"/>
  <p:tag name="KSO_WM_TEMPLATE_SUBCATEGORY" val="combine"/>
  <p:tag name="KSO_WM_SLIDE_SUBTYPE" val="diag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616_6*l_h_i*1_1_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16_6*l_h_f*1_1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51_6"/>
  <p:tag name="KSO_WM_TEMPLATE_CATEGORY" val="custom"/>
  <p:tag name="KSO_WM_TEMPLATE_INDEX" val="20181616"/>
  <p:tag name="KSO_WM_SLIDE_ID" val="custom20181616_6"/>
  <p:tag name="KSO_WM_SLIDE_INDEX" val="6"/>
  <p:tag name="KSO_WM_DIAGRAM_GROUP_CODE" val="l1-1"/>
  <p:tag name="KSO_WM_TEMPLATE_SUBCATEGORY" val="combine"/>
  <p:tag name="KSO_WM_SLIDE_SUBTYPE" val="diag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19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1616_2*a*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20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1616_2*f*1"/>
</p:tagLst>
</file>

<file path=ppt/tags/tag2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5_2"/>
  <p:tag name="KSO_WM_TEMPLATE_CATEGORY" val="custom"/>
  <p:tag name="KSO_WM_TEMPLATE_INDEX" val="20181616"/>
  <p:tag name="KSO_WM_SLIDE_ID" val="custom20181616_2"/>
  <p:tag name="KSO_WM_SLIDE_INDEX" val="2"/>
  <p:tag name="KSO_WM_TEMPLATE_SUBCATEGORY" val="combine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1616_2*a*1"/>
</p:tagLst>
</file>

<file path=ppt/tags/tag23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1616_2*f*1"/>
</p:tagLst>
</file>

<file path=ppt/tags/tag2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5_2"/>
  <p:tag name="KSO_WM_TEMPLATE_CATEGORY" val="custom"/>
  <p:tag name="KSO_WM_TEMPLATE_INDEX" val="20181616"/>
  <p:tag name="KSO_WM_SLIDE_ID" val="custom20181616_2"/>
  <p:tag name="KSO_WM_SLIDE_INDEX" val="2"/>
  <p:tag name="KSO_WM_TEMPLATE_SUBCATEGORY" val="combine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5_1"/>
  <p:tag name="KSO_WM_TEMPLATE_CATEGORY" val="custom"/>
  <p:tag name="KSO_WM_TEMPLATE_INDEX" val="20181616"/>
  <p:tag name="KSO_WM_TEMPLATE_SUBCATEGORY" val="combine"/>
  <p:tag name="KSO_WM_TEMPLATE_THUMBS_INDEX" val="1、4、5、6、12、13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5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616_6*l_h_i*1_1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16_6*l_h_f*1_1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51_6"/>
  <p:tag name="KSO_WM_TEMPLATE_CATEGORY" val="custom"/>
  <p:tag name="KSO_WM_TEMPLATE_INDEX" val="20181616"/>
  <p:tag name="KSO_WM_SLIDE_ID" val="custom20181616_6"/>
  <p:tag name="KSO_WM_SLIDE_INDEX" val="6"/>
  <p:tag name="KSO_WM_DIAGRAM_GROUP_CODE" val="l1-1"/>
  <p:tag name="KSO_WM_TEMPLATE_SUBCATEGORY" val="combine"/>
  <p:tag name="KSO_WM_SLIDE_SUBTYPE" val="diag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3D7351"/>
      </a:lt1>
      <a:dk2>
        <a:srgbClr val="44546A"/>
      </a:dk2>
      <a:lt2>
        <a:srgbClr val="FFFAEA"/>
      </a:lt2>
      <a:accent1>
        <a:srgbClr val="3D735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华文细黑</vt:lpstr>
      <vt:lpstr>Calibri</vt:lpstr>
      <vt:lpstr>微软雅黑</vt:lpstr>
      <vt:lpstr>Arial Unicode MS</vt:lpstr>
      <vt:lpstr>1_Office 主题</vt:lpstr>
      <vt:lpstr>PowerPoint 演示文稿</vt:lpstr>
      <vt:lpstr>PowerPoint 演示文稿</vt:lpstr>
      <vt:lpstr>基本思路</vt:lpstr>
      <vt:lpstr>PowerPoint 演示文稿</vt:lpstr>
      <vt:lpstr>PowerPoint 演示文稿</vt:lpstr>
      <vt:lpstr>三点一线</vt:lpstr>
      <vt:lpstr>未解决的问题</vt:lpstr>
      <vt:lpstr>黄杆的总结</vt:lpstr>
      <vt:lpstr>PowerPoint 演示文稿</vt:lpstr>
      <vt:lpstr>基本思路</vt:lpstr>
      <vt:lpstr>红球识别API的调用方面</vt:lpstr>
      <vt:lpstr>红球识别API的调用方面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dromxy</dc:creator>
  <cp:lastModifiedBy>bitbitluo</cp:lastModifiedBy>
  <cp:revision>8</cp:revision>
  <dcterms:created xsi:type="dcterms:W3CDTF">2018-07-13T04:48:00Z</dcterms:created>
  <dcterms:modified xsi:type="dcterms:W3CDTF">2019-05-13T09:57:56Z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