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aleway" panose="020B060402020202020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EV-Reservation     System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6132820" y="3387050"/>
            <a:ext cx="25704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by Nav Singh</a:t>
            </a:r>
            <a:endParaRPr sz="2400" b="1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125" y="1421650"/>
            <a:ext cx="4214408" cy="26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00" y="362125"/>
            <a:ext cx="2666475" cy="26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 idx="4294967295"/>
          </p:nvPr>
        </p:nvSpPr>
        <p:spPr>
          <a:xfrm>
            <a:off x="2387425" y="56930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it ??</a:t>
            </a:r>
            <a:endParaRPr sz="2400" dirty="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37300"/>
            <a:ext cx="6400800" cy="38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00" y="162725"/>
            <a:ext cx="77038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969850" y="4702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1. How it works..</a:t>
            </a:r>
            <a:endParaRPr sz="3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550" y="1208140"/>
            <a:ext cx="7098051" cy="3603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 u="sng"/>
              <a:t>Algo-</a:t>
            </a:r>
            <a:r>
              <a:rPr lang="en" u="sng">
                <a:solidFill>
                  <a:schemeClr val="accent5"/>
                </a:solidFill>
              </a:rPr>
              <a:t>Steps</a:t>
            </a:r>
            <a:endParaRPr u="sng">
              <a:solidFill>
                <a:schemeClr val="accent5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accent5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Filter the valid  client requests (based on duration)</a:t>
            </a:r>
            <a:endParaRPr sz="1800">
              <a:solidFill>
                <a:schemeClr val="accent5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Lists of Car based on </a:t>
            </a:r>
            <a:r>
              <a:rPr lang="en" sz="1800" u="sng">
                <a:solidFill>
                  <a:schemeClr val="accent5"/>
                </a:solidFill>
              </a:rPr>
              <a:t> type </a:t>
            </a:r>
            <a:r>
              <a:rPr lang="en" sz="1800">
                <a:solidFill>
                  <a:schemeClr val="accent5"/>
                </a:solidFill>
              </a:rPr>
              <a:t>( Tesla, Chev, Nissan)</a:t>
            </a:r>
            <a:endParaRPr sz="1800">
              <a:solidFill>
                <a:schemeClr val="accent5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Sorting of all based on </a:t>
            </a:r>
            <a:r>
              <a:rPr lang="en" sz="1800" u="sng">
                <a:solidFill>
                  <a:schemeClr val="accent5"/>
                </a:solidFill>
              </a:rPr>
              <a:t>Miles</a:t>
            </a:r>
            <a:r>
              <a:rPr lang="en" sz="1800">
                <a:solidFill>
                  <a:schemeClr val="accent5"/>
                </a:solidFill>
              </a:rPr>
              <a:t> (reversed-highest) and </a:t>
            </a:r>
            <a:r>
              <a:rPr lang="en" sz="1800" u="sng">
                <a:solidFill>
                  <a:schemeClr val="accent5"/>
                </a:solidFill>
              </a:rPr>
              <a:t>Prefer Start Time</a:t>
            </a:r>
            <a:endParaRPr sz="1800" u="sng">
              <a:solidFill>
                <a:schemeClr val="accent5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Processing all for  best option (All tesla first go to </a:t>
            </a:r>
            <a:r>
              <a:rPr lang="en" sz="1800" u="sng">
                <a:solidFill>
                  <a:schemeClr val="accent5"/>
                </a:solidFill>
              </a:rPr>
              <a:t>Super_Charger)</a:t>
            </a:r>
            <a:endParaRPr sz="1800" u="sng">
              <a:solidFill>
                <a:schemeClr val="accent5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So on………</a:t>
            </a:r>
            <a:endParaRPr sz="1800">
              <a:solidFill>
                <a:schemeClr val="accent5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Output generated on </a:t>
            </a:r>
            <a:r>
              <a:rPr lang="en" sz="1800" u="sng">
                <a:solidFill>
                  <a:schemeClr val="accent5"/>
                </a:solidFill>
              </a:rPr>
              <a:t>Gantt Chart</a:t>
            </a:r>
            <a:endParaRPr sz="1800" u="sng">
              <a:solidFill>
                <a:schemeClr val="accent5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arenR"/>
            </a:pPr>
            <a:r>
              <a:rPr lang="en" sz="1800">
                <a:solidFill>
                  <a:schemeClr val="accent5"/>
                </a:solidFill>
              </a:rPr>
              <a:t>All the valid processed requests stored in excel file.</a:t>
            </a:r>
            <a:endParaRPr sz="1800">
              <a:solidFill>
                <a:schemeClr val="accent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450" y="289950"/>
            <a:ext cx="6443350" cy="43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625" y="3365075"/>
            <a:ext cx="1499275" cy="13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Raleway</vt:lpstr>
      <vt:lpstr>Arial</vt:lpstr>
      <vt:lpstr>Lato</vt:lpstr>
      <vt:lpstr>Swiss</vt:lpstr>
      <vt:lpstr>EV-Reservation     System</vt:lpstr>
      <vt:lpstr>What is it ??</vt:lpstr>
      <vt:lpstr>PowerPoint Presentation</vt:lpstr>
      <vt:lpstr>                Algo-Steps  Filter the valid  client requests (based on duration) Lists of Car based on  type ( Tesla, Chev, Nissan) Sorting of all based on Miles (reversed-highest) and Prefer Start Time Processing all for  best option (All tesla first go to Super_Charger) So on……… Output generated on Gantt Chart All the valid processed requests stored in excel file.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EV-Reservation     System</dc:title>
  <cp:lastModifiedBy>Navjot Singh</cp:lastModifiedBy>
  <cp:revision>1</cp:revision>
  <dcterms:modified xsi:type="dcterms:W3CDTF">2018-04-13T15:15:22Z</dcterms:modified>
</cp:coreProperties>
</file>