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EV-Reservation     System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132820" y="3387050"/>
            <a:ext cx="2570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by Nav Singh</a:t>
            </a:r>
            <a:endParaRPr b="1" sz="24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125" y="1421650"/>
            <a:ext cx="4214408" cy="26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00" y="362125"/>
            <a:ext cx="2666475" cy="2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title"/>
          </p:nvPr>
        </p:nvSpPr>
        <p:spPr>
          <a:xfrm>
            <a:off x="2387425" y="569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it about ??</a:t>
            </a:r>
            <a:endParaRPr sz="24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37300"/>
            <a:ext cx="6400800" cy="3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00" y="162725"/>
            <a:ext cx="7703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969850" y="470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How it works..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550" y="1208140"/>
            <a:ext cx="7098051" cy="360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u="sng"/>
              <a:t>Algo-</a:t>
            </a:r>
            <a:r>
              <a:rPr lang="en" u="sng">
                <a:solidFill>
                  <a:schemeClr val="accent5"/>
                </a:solidFill>
              </a:rPr>
              <a:t>Steps</a:t>
            </a:r>
            <a:endParaRPr u="sng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Filter the valid  client requests (based on duration)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Lists of Car based on </a:t>
            </a:r>
            <a:r>
              <a:rPr lang="en" sz="1800" u="sng">
                <a:solidFill>
                  <a:schemeClr val="accent5"/>
                </a:solidFill>
              </a:rPr>
              <a:t> type </a:t>
            </a:r>
            <a:r>
              <a:rPr lang="en" sz="1800">
                <a:solidFill>
                  <a:schemeClr val="accent5"/>
                </a:solidFill>
              </a:rPr>
              <a:t>( Tesla, Chev, Nissan)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Sorting of all based on </a:t>
            </a:r>
            <a:r>
              <a:rPr lang="en" sz="1800" u="sng">
                <a:solidFill>
                  <a:schemeClr val="accent5"/>
                </a:solidFill>
              </a:rPr>
              <a:t>Miles</a:t>
            </a:r>
            <a:r>
              <a:rPr lang="en" sz="1800">
                <a:solidFill>
                  <a:schemeClr val="accent5"/>
                </a:solidFill>
              </a:rPr>
              <a:t> (reversed-highest) and </a:t>
            </a:r>
            <a:r>
              <a:rPr lang="en" sz="1800" u="sng">
                <a:solidFill>
                  <a:schemeClr val="accent5"/>
                </a:solidFill>
              </a:rPr>
              <a:t>Prefer Start Time</a:t>
            </a:r>
            <a:endParaRPr sz="1800" u="sng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Processing all for  best option (All tesla first go to </a:t>
            </a:r>
            <a:r>
              <a:rPr lang="en" sz="1800" u="sng">
                <a:solidFill>
                  <a:schemeClr val="accent5"/>
                </a:solidFill>
              </a:rPr>
              <a:t>Super_Charger)</a:t>
            </a:r>
            <a:endParaRPr sz="1800" u="sng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So on………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Output generated on </a:t>
            </a:r>
            <a:r>
              <a:rPr lang="en" sz="1800" u="sng">
                <a:solidFill>
                  <a:schemeClr val="accent5"/>
                </a:solidFill>
              </a:rPr>
              <a:t>Gantt Chart</a:t>
            </a:r>
            <a:endParaRPr sz="1800" u="sng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All the valid processed requests stored in excel file.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50" y="289950"/>
            <a:ext cx="6443350" cy="43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625" y="3365075"/>
            <a:ext cx="1499275" cy="1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