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FE7D661-1836-44F7-8FAF-35E8F866ECD3}" type="datetime1">
              <a:rPr lang="en-US" smtClean="0"/>
              <a:pPr/>
              <a:t>14/12/11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A041FEE-F7FF-B141-9270-8E8D7BBC678B}" type="datetimeFigureOut">
              <a:rPr lang="en-US" smtClean="0"/>
              <a:t>14/12/11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9DE2411-C19C-A940-ACD6-AC918E499A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  <p:sldLayoutId id="2147484293" r:id="rId12"/>
    <p:sldLayoutId id="2147484294" r:id="rId13"/>
    <p:sldLayoutId id="2147484295" r:id="rId14"/>
    <p:sldLayoutId id="2147484296" r:id="rId15"/>
    <p:sldLayoutId id="2147484297" r:id="rId16"/>
    <p:sldLayoutId id="2147484298" r:id="rId17"/>
    <p:sldLayoutId id="2147484299" r:id="rId18"/>
    <p:sldLayoutId id="2147484300" r:id="rId19"/>
    <p:sldLayoutId id="2147484301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09800" y="2133600"/>
            <a:ext cx="6477000" cy="1914144"/>
          </a:xfrm>
        </p:spPr>
        <p:txBody>
          <a:bodyPr/>
          <a:lstStyle/>
          <a:p>
            <a:r>
              <a:rPr lang="en-US" b="1" dirty="0" smtClean="0"/>
              <a:t>Final Project Presentation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09800" y="4047744"/>
            <a:ext cx="6477000" cy="21829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Screenshot Capture and Transmit Application</a:t>
            </a:r>
          </a:p>
          <a:p>
            <a:pPr algn="ctr"/>
            <a:r>
              <a:rPr lang="en-US" dirty="0" smtClean="0"/>
              <a:t>Android Application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 smtClean="0"/>
              <a:t>By: Charanjit Singh Bhalla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50"/>
                            </p:stCondLst>
                            <p:childTnLst>
                              <p:par>
                                <p:cTn id="19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50"/>
                            </p:stCondLst>
                            <p:childTnLst>
                              <p:par>
                                <p:cTn id="25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50"/>
                            </p:stCondLst>
                            <p:childTnLst>
                              <p:par>
                                <p:cTn id="31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allAtOnce"/>
      <p:bldP spid="7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Enjoy and Rate!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97" b="683"/>
          <a:stretch/>
        </p:blipFill>
        <p:spPr>
          <a:xfrm>
            <a:off x="520700" y="1620839"/>
            <a:ext cx="3224082" cy="42799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1600" y="1735139"/>
            <a:ext cx="4978400" cy="4056062"/>
          </a:xfrm>
        </p:spPr>
        <p:txBody>
          <a:bodyPr>
            <a:normAutofit/>
          </a:bodyPr>
          <a:lstStyle/>
          <a:p>
            <a:r>
              <a:rPr lang="en-US" dirty="0" smtClean="0"/>
              <a:t>About the Application</a:t>
            </a:r>
          </a:p>
          <a:p>
            <a:pPr lvl="1"/>
            <a:r>
              <a:rPr lang="en-US" dirty="0" smtClean="0"/>
              <a:t>Version 1.0</a:t>
            </a:r>
          </a:p>
          <a:p>
            <a:pPr lvl="1"/>
            <a:r>
              <a:rPr lang="en-US" dirty="0" smtClean="0"/>
              <a:t>No Warranty</a:t>
            </a:r>
          </a:p>
          <a:p>
            <a:r>
              <a:rPr lang="en-US" dirty="0" smtClean="0"/>
              <a:t>About the Developers</a:t>
            </a:r>
          </a:p>
          <a:p>
            <a:pPr lvl="1"/>
            <a:r>
              <a:rPr lang="en-US" dirty="0" smtClean="0"/>
              <a:t>Developer information.</a:t>
            </a:r>
          </a:p>
          <a:p>
            <a:pPr lvl="1"/>
            <a:r>
              <a:rPr lang="en-US" dirty="0" smtClean="0"/>
              <a:t>Email included.</a:t>
            </a:r>
          </a:p>
          <a:p>
            <a:r>
              <a:rPr lang="en-US" dirty="0" smtClean="0"/>
              <a:t>Rating the App!!</a:t>
            </a:r>
          </a:p>
          <a:p>
            <a:pPr lvl="1"/>
            <a:r>
              <a:rPr lang="en-US" dirty="0" smtClean="0"/>
              <a:t>Rate the app.</a:t>
            </a:r>
          </a:p>
          <a:p>
            <a:pPr lvl="1"/>
            <a:r>
              <a:rPr lang="en-US" dirty="0" smtClean="0"/>
              <a:t>Send comments straight to developers.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50"/>
                            </p:stCondLst>
                            <p:childTnLst>
                              <p:par>
                                <p:cTn id="4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850"/>
                            </p:stCondLst>
                            <p:childTnLst>
                              <p:par>
                                <p:cTn id="7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648" y="2445127"/>
            <a:ext cx="4724400" cy="1209964"/>
          </a:xfrm>
        </p:spPr>
        <p:txBody>
          <a:bodyPr/>
          <a:lstStyle/>
          <a:p>
            <a:pPr algn="ctr"/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12760" y="3655091"/>
            <a:ext cx="5045288" cy="115658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Application Demo on Android Phone.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2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time.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and Suggestions Welcomed.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3522"/>
            <a:ext cx="7772400" cy="1362075"/>
          </a:xfrm>
        </p:spPr>
        <p:txBody>
          <a:bodyPr/>
          <a:lstStyle/>
          <a:p>
            <a:r>
              <a:rPr lang="en-US" dirty="0" smtClean="0"/>
              <a:t>Biggest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190398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Which Screenshot we are Capturing 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</a:t>
            </a:r>
            <a:r>
              <a:rPr lang="en-US" dirty="0"/>
              <a:t>is the base of this application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</a:t>
            </a:r>
            <a:r>
              <a:rPr lang="en-US" dirty="0"/>
              <a:t>this application was thought out?</a:t>
            </a:r>
          </a:p>
        </p:txBody>
      </p:sp>
    </p:spTree>
    <p:extLst>
      <p:ext uri="{BB962C8B-B14F-4D97-AF65-F5344CB8AC3E}">
        <p14:creationId xmlns:p14="http://schemas.microsoft.com/office/powerpoint/2010/main" val="205801834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5024"/>
            <a:ext cx="1854200" cy="2774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13" y="325024"/>
            <a:ext cx="1803400" cy="2774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312324"/>
            <a:ext cx="1828800" cy="2787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300" y="325024"/>
            <a:ext cx="1917700" cy="2774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3540682"/>
            <a:ext cx="1879600" cy="300475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400300" y="3833095"/>
            <a:ext cx="6284913" cy="1209964"/>
          </a:xfrm>
        </p:spPr>
        <p:txBody>
          <a:bodyPr/>
          <a:lstStyle/>
          <a:p>
            <a:pPr algn="ctr"/>
            <a:r>
              <a:rPr lang="en-US" dirty="0" smtClean="0"/>
              <a:t>Getting Down to Serious Work!!!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844800" y="5056909"/>
            <a:ext cx="5840413" cy="1156586"/>
          </a:xfrm>
        </p:spPr>
        <p:txBody>
          <a:bodyPr>
            <a:norm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Showing Off Themes!!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00"/>
                            </p:stCondLst>
                            <p:childTnLst>
                              <p:par>
                                <p:cTn id="1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0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"/>
                            </p:stCondLst>
                            <p:childTnLst>
                              <p:par>
                                <p:cTn id="4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Start Drawing!!!!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3860801" y="1500029"/>
            <a:ext cx="4889500" cy="4741861"/>
          </a:xfrm>
        </p:spPr>
        <p:txBody>
          <a:bodyPr/>
          <a:lstStyle/>
          <a:p>
            <a:r>
              <a:rPr lang="en-US" dirty="0" smtClean="0"/>
              <a:t>Drawing Screen with Lots of Options to explore!!!</a:t>
            </a:r>
          </a:p>
          <a:p>
            <a:r>
              <a:rPr lang="en-US" dirty="0" smtClean="0"/>
              <a:t>Shapes enhance shape experience.</a:t>
            </a:r>
          </a:p>
          <a:p>
            <a:r>
              <a:rPr lang="en-US" dirty="0" smtClean="0"/>
              <a:t>Predefined pictures with advanced options.</a:t>
            </a:r>
          </a:p>
          <a:p>
            <a:r>
              <a:rPr lang="en-US" dirty="0" smtClean="0"/>
              <a:t>Change the color of Text and Background.</a:t>
            </a:r>
          </a:p>
          <a:p>
            <a:r>
              <a:rPr lang="en-US" dirty="0" smtClean="0"/>
              <a:t>Take Screenshot on the go.</a:t>
            </a:r>
          </a:p>
          <a:p>
            <a:r>
              <a:rPr lang="en-US" dirty="0" smtClean="0"/>
              <a:t>Other options for user customizations.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57" r="-139"/>
          <a:stretch/>
        </p:blipFill>
        <p:spPr>
          <a:xfrm>
            <a:off x="266700" y="1371600"/>
            <a:ext cx="3124200" cy="474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01988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0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In Other Options!!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4140200" y="1735138"/>
            <a:ext cx="4071112" cy="4056063"/>
          </a:xfrm>
        </p:spPr>
        <p:txBody>
          <a:bodyPr/>
          <a:lstStyle/>
          <a:p>
            <a:r>
              <a:rPr lang="en-US" dirty="0" smtClean="0"/>
              <a:t>World is Changing size.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Erasing made fun!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Making collage? try this.</a:t>
            </a:r>
          </a:p>
          <a:p>
            <a:pPr lvl="1"/>
            <a:r>
              <a:rPr lang="en-US" dirty="0" smtClean="0"/>
              <a:t>Edit Picture size.</a:t>
            </a:r>
          </a:p>
          <a:p>
            <a:pPr lvl="1"/>
            <a:r>
              <a:rPr lang="en-US" dirty="0" smtClean="0"/>
              <a:t>Full screen image.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Fill or not to Fill 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7" r="-536"/>
          <a:stretch/>
        </p:blipFill>
        <p:spPr>
          <a:xfrm>
            <a:off x="635000" y="1735138"/>
            <a:ext cx="2984500" cy="4056062"/>
          </a:xfrm>
        </p:spPr>
      </p:pic>
    </p:spTree>
    <p:extLst>
      <p:ext uri="{BB962C8B-B14F-4D97-AF65-F5344CB8AC3E}">
        <p14:creationId xmlns:p14="http://schemas.microsoft.com/office/powerpoint/2010/main" val="25280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00"/>
                            </p:stCondLst>
                            <p:childTnLst>
                              <p:par>
                                <p:cTn id="3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600"/>
                            </p:stCondLst>
                            <p:childTnLst>
                              <p:par>
                                <p:cTn id="7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600"/>
                            </p:stCondLst>
                            <p:childTnLst>
                              <p:par>
                                <p:cTn id="8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600"/>
                            </p:stCondLst>
                            <p:childTnLst>
                              <p:par>
                                <p:cTn id="10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Camera or Gallery!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4216400" cy="4056062"/>
          </a:xfrm>
        </p:spPr>
        <p:txBody>
          <a:bodyPr/>
          <a:lstStyle/>
          <a:p>
            <a:r>
              <a:rPr lang="en-US" dirty="0" smtClean="0"/>
              <a:t>Take Images From Camera or Gallery.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Crop Image.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Its waiting when u get to drawing screen.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477535"/>
            <a:ext cx="3416300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6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00"/>
                            </p:stCondLst>
                            <p:childTnLst>
                              <p:par>
                                <p:cTn id="4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7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it all up!!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493" t="-177" r="1" b="209"/>
          <a:stretch/>
        </p:blipFill>
        <p:spPr>
          <a:xfrm>
            <a:off x="698500" y="1536424"/>
            <a:ext cx="3147059" cy="483897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735138"/>
            <a:ext cx="4254500" cy="4284661"/>
          </a:xfrm>
        </p:spPr>
        <p:txBody>
          <a:bodyPr>
            <a:normAutofit/>
          </a:bodyPr>
          <a:lstStyle/>
          <a:p>
            <a:r>
              <a:rPr lang="en-US" dirty="0" smtClean="0"/>
              <a:t>Mode.</a:t>
            </a:r>
          </a:p>
          <a:p>
            <a:r>
              <a:rPr lang="en-US" dirty="0" smtClean="0"/>
              <a:t>Putting the timer here.</a:t>
            </a:r>
          </a:p>
          <a:p>
            <a:r>
              <a:rPr lang="en-US" dirty="0" smtClean="0"/>
              <a:t>Deciding the number of images.</a:t>
            </a:r>
          </a:p>
          <a:p>
            <a:r>
              <a:rPr lang="en-US" dirty="0" smtClean="0"/>
              <a:t>Image Formats.</a:t>
            </a:r>
          </a:p>
          <a:p>
            <a:r>
              <a:rPr lang="en-US" dirty="0" smtClean="0"/>
              <a:t>Silence!!!!</a:t>
            </a:r>
          </a:p>
          <a:p>
            <a:r>
              <a:rPr lang="en-US" dirty="0" smtClean="0"/>
              <a:t>Animating or Not.</a:t>
            </a:r>
          </a:p>
          <a:p>
            <a:r>
              <a:rPr lang="en-US" dirty="0" smtClean="0"/>
              <a:t>Themes are the way to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250"/>
                            </p:stCondLst>
                            <p:childTnLst>
                              <p:par>
                                <p:cTn id="8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250"/>
                            </p:stCondLst>
                            <p:childTnLst>
                              <p:par>
                                <p:cTn id="10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250"/>
                            </p:stCondLst>
                            <p:childTnLst>
                              <p:par>
                                <p:cTn id="1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yourself !!!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35" b="444"/>
          <a:stretch/>
        </p:blipFill>
        <p:spPr>
          <a:xfrm>
            <a:off x="914400" y="1638300"/>
            <a:ext cx="3145251" cy="4368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Everything you want to know about the app.</a:t>
            </a:r>
          </a:p>
          <a:p>
            <a:r>
              <a:rPr lang="en-US" dirty="0" smtClean="0"/>
              <a:t>Slide your finger and get new help tip.</a:t>
            </a:r>
          </a:p>
          <a:p>
            <a:r>
              <a:rPr lang="en-US" dirty="0" smtClean="0"/>
              <a:t>All topics for the drawing application covered.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 for Fun!!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97" b="208"/>
          <a:stretch/>
        </p:blipFill>
        <p:spPr>
          <a:xfrm>
            <a:off x="738200" y="1498600"/>
            <a:ext cx="3259760" cy="48641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8"/>
            <a:ext cx="3566160" cy="4335461"/>
          </a:xfrm>
        </p:spPr>
        <p:txBody>
          <a:bodyPr>
            <a:normAutofit/>
          </a:bodyPr>
          <a:lstStyle/>
          <a:p>
            <a:r>
              <a:rPr lang="en-US" dirty="0" smtClean="0"/>
              <a:t>Mapping the power of retention.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Help will help people get through.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Keep your mind alert.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restart between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5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782</TotalTime>
  <Words>245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Inkwell</vt:lpstr>
      <vt:lpstr>Final Project Presentation</vt:lpstr>
      <vt:lpstr>Biggest Question</vt:lpstr>
      <vt:lpstr>Getting Down to Serious Work!!!</vt:lpstr>
      <vt:lpstr>Exploring Start Drawing!!!!</vt:lpstr>
      <vt:lpstr>Options In Other Options!!</vt:lpstr>
      <vt:lpstr>Use Camera or Gallery!</vt:lpstr>
      <vt:lpstr>Setting it all up!!</vt:lpstr>
      <vt:lpstr>Help yourself !!!</vt:lpstr>
      <vt:lpstr>Gaming for Fun!!</vt:lpstr>
      <vt:lpstr>Read, Enjoy and Rate!</vt:lpstr>
      <vt:lpstr>Demo Time!</vt:lpstr>
      <vt:lpstr>Thank You For your time. </vt:lpstr>
    </vt:vector>
  </TitlesOfParts>
  <Company>bhallacharanjit@gmail.com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charanjit singh</dc:creator>
  <cp:lastModifiedBy>charanjit singh</cp:lastModifiedBy>
  <cp:revision>20</cp:revision>
  <dcterms:created xsi:type="dcterms:W3CDTF">2011-12-11T14:29:44Z</dcterms:created>
  <dcterms:modified xsi:type="dcterms:W3CDTF">2011-12-14T13:34:11Z</dcterms:modified>
</cp:coreProperties>
</file>