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4676"/>
  </p:normalViewPr>
  <p:slideViewPr>
    <p:cSldViewPr snapToGrid="0" snapToObjects="1">
      <p:cViewPr varScale="1">
        <p:scale>
          <a:sx n="85" d="100"/>
          <a:sy n="85" d="100"/>
        </p:scale>
        <p:origin x="20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60313-E1DA-CD4B-A9CE-158D06234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221D6-190D-CD4B-A8DB-088BE71BA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5D16B-D3DA-4749-BFA9-0B8E4E7B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D3F3-8F61-8E4C-A677-FFE44ACEAC37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F2EB1-8411-3F42-B282-D74DA3C86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0FB5-795B-C946-BA2B-DA2DEBE9B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ECBC-6652-2C47-8208-130F93021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A6D2-DFB7-4648-B773-19E67A257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6D170-2F92-E044-A0F6-811B3CEF7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F3F14-33DD-8C4A-AFCC-57C5A6F6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D3F3-8F61-8E4C-A677-FFE44ACEAC37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F447C-C703-134F-9A38-1AC96DD2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582EF-E42A-5247-A840-C992C29F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ECBC-6652-2C47-8208-130F93021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6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82D545-D9C2-FA4E-ADCE-CE14B0D94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8DB07-442D-5F46-8D5F-9BFF4E089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10081-6F29-9C40-AE2B-297305513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D3F3-8F61-8E4C-A677-FFE44ACEAC37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2436D-BB53-5241-B310-2BDA85EE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5F9F9-269B-8341-BB9F-C2DA4FF7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ECBC-6652-2C47-8208-130F93021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03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B3A0E-8C3F-9440-9F71-D68A97FCE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227AF-139E-7047-8890-0EDAD0F75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416C6-DBC6-8247-BFE2-1CEAA3B0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D3F3-8F61-8E4C-A677-FFE44ACEAC37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259B5-D9DC-6447-A155-AA0B2187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62439-A1B3-7642-87DA-DEF399B3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ECBC-6652-2C47-8208-130F93021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5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1F5A4-3352-6B4E-B03A-091520015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93C32-964E-FD4B-A834-A3215798A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40435-5CBA-CA44-93BA-B4B1708A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D3F3-8F61-8E4C-A677-FFE44ACEAC37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77C1F-1F48-9047-9C27-83741B36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CFB99-4BF6-EE41-9BE9-B736AF8CF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ECBC-6652-2C47-8208-130F93021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5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99D4-7AE8-9C40-B4E4-D4305B1B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CAC2C-58F6-E549-8874-23B0C505E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79DAD-A0C2-9045-B7AA-B426B59BA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D1BE0-629D-7D47-A061-7B2C605EC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D3F3-8F61-8E4C-A677-FFE44ACEAC37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264B0-97D9-F94E-9118-8C9DFD31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DC45D-BD13-2C4D-AF03-F4D68EE1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ECBC-6652-2C47-8208-130F93021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5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F72C8-87E3-7C4C-93E9-6175C59EC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7105C-B4D5-7C4B-99CE-7DE12854D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4607F-BAB8-0043-9D8A-5F00B3387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E553-9586-6D45-A985-E8788E9CF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BBA17C-E7A1-B540-8FD5-A602EDEE2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BE3784-AB46-574E-8014-413F74D1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D3F3-8F61-8E4C-A677-FFE44ACEAC37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75D261-0602-E645-9CDC-A62295A5F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BE7822-ED40-6646-9D1E-C1E4783D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ECBC-6652-2C47-8208-130F93021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0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0A160-A6A5-A24E-8EF0-77989F68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AAC42-1B9B-A743-B39A-33246224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D3F3-8F61-8E4C-A677-FFE44ACEAC37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057BF-F7A9-274E-AB77-27CD7FD6F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A72204-45EB-8249-9C55-BC4F28E0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ECBC-6652-2C47-8208-130F93021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3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12171A-97CD-B847-8251-8A7C71BF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D3F3-8F61-8E4C-A677-FFE44ACEAC37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DB814-FC13-C54A-9B95-F34510C37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233C5-B611-7245-A9E4-18FD864F8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ECBC-6652-2C47-8208-130F93021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6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A89D-C466-9447-8979-CB9C2BFC4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23630-2A47-4347-8A4A-A68A1376E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F1066-6B6A-C343-A6AC-FD649B2F8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7720C-4C12-3B46-9313-6A2D8652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D3F3-8F61-8E4C-A677-FFE44ACEAC37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8B345-8223-F04B-97B9-E31DC02C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2F0A4-4FC8-8F44-A24E-70F30C37A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ECBC-6652-2C47-8208-130F93021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0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D917B-31D0-0743-A232-58584DBB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261124-C571-AA4A-9E19-BED5E3142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1D526-546F-8B4A-BA3C-E27CADF37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D57A1-D846-D74C-AFBE-5A5218EE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D3F3-8F61-8E4C-A677-FFE44ACEAC37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CAEBD-6EB9-A14F-B076-8F0DE4EF7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69C9D-9104-9544-9305-F5F2CC60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ECBC-6652-2C47-8208-130F93021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7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382062-BD3E-2341-ABB3-C6C88A6F7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6C932-99E5-AD44-A445-DAC361DE3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4F66-CE39-4D40-810E-8570A4313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7D3F3-8F61-8E4C-A677-FFE44ACEAC37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317BE-516A-8246-A4E8-D6E0F6F34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902F7-ACB8-EB43-BB14-95851BD20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EECBC-6652-2C47-8208-130F93021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3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D156FC-1E26-F347-9047-DC889C48F36A}"/>
              </a:ext>
            </a:extLst>
          </p:cNvPr>
          <p:cNvSpPr/>
          <p:nvPr/>
        </p:nvSpPr>
        <p:spPr>
          <a:xfrm>
            <a:off x="1021080" y="5738050"/>
            <a:ext cx="8727029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Word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GloVe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E9810E-0422-A048-92E3-7B9E8A4C8CE0}"/>
              </a:ext>
            </a:extLst>
          </p:cNvPr>
          <p:cNvSpPr/>
          <p:nvPr/>
        </p:nvSpPr>
        <p:spPr>
          <a:xfrm>
            <a:off x="1021080" y="4846510"/>
            <a:ext cx="1137504" cy="8915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conv(2)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B97AE2-F788-D748-BCD1-27A7D443E274}"/>
              </a:ext>
            </a:extLst>
          </p:cNvPr>
          <p:cNvSpPr/>
          <p:nvPr/>
        </p:nvSpPr>
        <p:spPr>
          <a:xfrm>
            <a:off x="1021080" y="3954970"/>
            <a:ext cx="1137504" cy="8915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MaxPool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13BEA6-677E-8A4C-AA4E-6C00F39C7B88}"/>
              </a:ext>
            </a:extLst>
          </p:cNvPr>
          <p:cNvSpPr/>
          <p:nvPr/>
        </p:nvSpPr>
        <p:spPr>
          <a:xfrm>
            <a:off x="2248525" y="4846510"/>
            <a:ext cx="1137504" cy="8915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conv(3)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896ADE-C662-374B-A899-EAAF0A5546D0}"/>
              </a:ext>
            </a:extLst>
          </p:cNvPr>
          <p:cNvSpPr/>
          <p:nvPr/>
        </p:nvSpPr>
        <p:spPr>
          <a:xfrm>
            <a:off x="2248525" y="3954970"/>
            <a:ext cx="1137504" cy="8915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MaxPool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C2A4DA-2FE5-B449-AE46-202048A71852}"/>
              </a:ext>
            </a:extLst>
          </p:cNvPr>
          <p:cNvSpPr/>
          <p:nvPr/>
        </p:nvSpPr>
        <p:spPr>
          <a:xfrm>
            <a:off x="3520941" y="4846510"/>
            <a:ext cx="1137504" cy="8915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conv(4)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D4E865-363E-CA4B-91EC-A9D266476548}"/>
              </a:ext>
            </a:extLst>
          </p:cNvPr>
          <p:cNvSpPr/>
          <p:nvPr/>
        </p:nvSpPr>
        <p:spPr>
          <a:xfrm>
            <a:off x="3520941" y="3954970"/>
            <a:ext cx="1137504" cy="8915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MaxPool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E9810E-0422-A048-92E3-7B9E8A4C8CE0}"/>
              </a:ext>
            </a:extLst>
          </p:cNvPr>
          <p:cNvSpPr/>
          <p:nvPr/>
        </p:nvSpPr>
        <p:spPr>
          <a:xfrm>
            <a:off x="4793357" y="4846510"/>
            <a:ext cx="1137504" cy="8915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conv(5)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B97AE2-F788-D748-BCD1-27A7D443E274}"/>
              </a:ext>
            </a:extLst>
          </p:cNvPr>
          <p:cNvSpPr/>
          <p:nvPr/>
        </p:nvSpPr>
        <p:spPr>
          <a:xfrm>
            <a:off x="4793357" y="3954970"/>
            <a:ext cx="1137504" cy="8915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/>
              <a:t>MaxPool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E9810E-0422-A048-92E3-7B9E8A4C8CE0}"/>
              </a:ext>
            </a:extLst>
          </p:cNvPr>
          <p:cNvSpPr/>
          <p:nvPr/>
        </p:nvSpPr>
        <p:spPr>
          <a:xfrm>
            <a:off x="6065773" y="4846510"/>
            <a:ext cx="1137504" cy="8915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conv(6)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B97AE2-F788-D748-BCD1-27A7D443E274}"/>
              </a:ext>
            </a:extLst>
          </p:cNvPr>
          <p:cNvSpPr/>
          <p:nvPr/>
        </p:nvSpPr>
        <p:spPr>
          <a:xfrm>
            <a:off x="6065773" y="3954970"/>
            <a:ext cx="1137504" cy="8915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/>
              <a:t>MaxPool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E9810E-0422-A048-92E3-7B9E8A4C8CE0}"/>
              </a:ext>
            </a:extLst>
          </p:cNvPr>
          <p:cNvSpPr/>
          <p:nvPr/>
        </p:nvSpPr>
        <p:spPr>
          <a:xfrm>
            <a:off x="7338189" y="4846510"/>
            <a:ext cx="1137504" cy="8915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conv(7)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B97AE2-F788-D748-BCD1-27A7D443E274}"/>
              </a:ext>
            </a:extLst>
          </p:cNvPr>
          <p:cNvSpPr/>
          <p:nvPr/>
        </p:nvSpPr>
        <p:spPr>
          <a:xfrm>
            <a:off x="7338189" y="3954970"/>
            <a:ext cx="1137504" cy="8915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/>
              <a:t>MaxPool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E9810E-0422-A048-92E3-7B9E8A4C8CE0}"/>
              </a:ext>
            </a:extLst>
          </p:cNvPr>
          <p:cNvSpPr/>
          <p:nvPr/>
        </p:nvSpPr>
        <p:spPr>
          <a:xfrm>
            <a:off x="8610605" y="4846510"/>
            <a:ext cx="1137504" cy="8915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conv(10)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B97AE2-F788-D748-BCD1-27A7D443E274}"/>
              </a:ext>
            </a:extLst>
          </p:cNvPr>
          <p:cNvSpPr/>
          <p:nvPr/>
        </p:nvSpPr>
        <p:spPr>
          <a:xfrm>
            <a:off x="8610605" y="3954970"/>
            <a:ext cx="1137504" cy="8915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/>
              <a:t>MaxPool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10E825-0852-CE47-889A-7A8915D0308D}"/>
              </a:ext>
            </a:extLst>
          </p:cNvPr>
          <p:cNvSpPr/>
          <p:nvPr/>
        </p:nvSpPr>
        <p:spPr>
          <a:xfrm>
            <a:off x="1021080" y="3246310"/>
            <a:ext cx="8727029" cy="8001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CONCAT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E9458B-EA8A-4645-9226-ADF2AF7BC608}"/>
              </a:ext>
            </a:extLst>
          </p:cNvPr>
          <p:cNvSpPr/>
          <p:nvPr/>
        </p:nvSpPr>
        <p:spPr>
          <a:xfrm>
            <a:off x="1021080" y="2446210"/>
            <a:ext cx="8727029" cy="8001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FC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RELU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dropout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F060F6-760E-D04A-80A1-F4506133BD95}"/>
              </a:ext>
            </a:extLst>
          </p:cNvPr>
          <p:cNvSpPr/>
          <p:nvPr/>
        </p:nvSpPr>
        <p:spPr>
          <a:xfrm>
            <a:off x="1021080" y="1691830"/>
            <a:ext cx="8727029" cy="8001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FC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678A53-29B0-414E-BB7C-630D299589D2}"/>
              </a:ext>
            </a:extLst>
          </p:cNvPr>
          <p:cNvSpPr/>
          <p:nvPr/>
        </p:nvSpPr>
        <p:spPr>
          <a:xfrm>
            <a:off x="1021080" y="937263"/>
            <a:ext cx="8727029" cy="8001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SOFTMAX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53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48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曹政</dc:creator>
  <cp:lastModifiedBy>曹政</cp:lastModifiedBy>
  <cp:revision>15</cp:revision>
  <dcterms:created xsi:type="dcterms:W3CDTF">2018-11-30T17:58:29Z</dcterms:created>
  <dcterms:modified xsi:type="dcterms:W3CDTF">2018-11-30T18:07:08Z</dcterms:modified>
</cp:coreProperties>
</file>