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4EDA809-DED7-44F1-8378-6FD8E03650F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73195EE-733D-44C2-BC54-13FA1EBAEB9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4/15/2023 5:13:01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82FB9A26-1A23-40E9-9E47-30DCA231F0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2023-04-15T11:43:01Z</dcterms:created>
  <dcterms:modified xsi:type="dcterms:W3CDTF">2023-04-15T11:43:01Z</dcterms:modified>
</cp:coreProperties>
</file>