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557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628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332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138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1402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609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27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603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855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59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434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80769D-8EE2-4166-A68E-96FDD580AC66}" type="datetimeFigureOut">
              <a:rPr lang="ar-SA" smtClean="0"/>
              <a:t>22/11/39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9FCB44-2716-4D8E-BA35-9F47C0F6E13A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5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">
            <a:extLst>
              <a:ext uri="{FF2B5EF4-FFF2-40B4-BE49-F238E27FC236}">
                <a16:creationId xmlns:a16="http://schemas.microsoft.com/office/drawing/2014/main" id="{10833938-31AE-4868-9FCF-A0EB5E6A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332DBD-C139-417D-8FEE-8B4D4818B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59B37-EBFA-4AA5-9264-B0DA8BBD1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5E63BA-9C85-47F2-8579-6389D2C5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ar-SA" sz="8800" spc="0" dirty="0">
                <a:solidFill>
                  <a:schemeClr val="accent2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إ</a:t>
            </a:r>
            <a:r>
              <a:rPr lang="ar-SA" sz="8800" spc="0" dirty="0">
                <a:latin typeface="Aldhabi" panose="01000000000000000000" pitchFamily="2" charset="-78"/>
                <a:cs typeface="Aldhabi" panose="01000000000000000000" pitchFamily="2" charset="-78"/>
              </a:rPr>
              <a:t>تبعني في الحج</a:t>
            </a:r>
            <a:endParaRPr lang="en-US" sz="8800" spc="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25C10-5C6C-4BF6-AF98-8D3B6629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1945" y="5323447"/>
            <a:ext cx="8045373" cy="6564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 rtl="0"/>
            <a:r>
              <a:rPr lang="en-GB" sz="4400" dirty="0">
                <a:solidFill>
                  <a:schemeClr val="bg2"/>
                </a:solidFill>
                <a:latin typeface="Bahnschrift SemiLight SemiConde" panose="020B0502040204020203" pitchFamily="34" charset="0"/>
              </a:rPr>
              <a:t>Follow me </a:t>
            </a:r>
            <a:r>
              <a:rPr lang="ar-SA" sz="4400" dirty="0">
                <a:solidFill>
                  <a:schemeClr val="tx1"/>
                </a:solidFill>
                <a:latin typeface="Bahnschrift SemiLight SemiConde" panose="020B0502040204020203" pitchFamily="34" charset="0"/>
              </a:rPr>
              <a:t>@</a:t>
            </a:r>
            <a:r>
              <a:rPr lang="en-US" sz="4400" dirty="0">
                <a:solidFill>
                  <a:schemeClr val="bg2"/>
                </a:solidFill>
                <a:latin typeface="Bahnschrift SemiLight SemiConde" panose="020B0502040204020203" pitchFamily="34" charset="0"/>
              </a:rPr>
              <a:t> HAJJ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A6BA82-FEED-48F2-AAE8-6E4D61B44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7" b="56854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BFBD80D-8526-4C78-8F1F-ECCFF37F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EC97ACE8-F0AE-473A-8E56-C321C207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019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32E4A-8404-4431-9CC1-3D11FD67FB27}"/>
              </a:ext>
            </a:extLst>
          </p:cNvPr>
          <p:cNvSpPr txBox="1"/>
          <p:nvPr/>
        </p:nvSpPr>
        <p:spPr>
          <a:xfrm>
            <a:off x="1878338" y="2927048"/>
            <a:ext cx="843532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400" b="1" dirty="0">
                <a:latin typeface="Aldhabi" panose="01000000000000000000" pitchFamily="2" charset="-78"/>
                <a:cs typeface="Aldhabi" panose="01000000000000000000" pitchFamily="2" charset="-78"/>
              </a:rPr>
              <a:t>وَأَذِّن فِي النَّاسِ بِالْحَجِّ يَأْتُوكَ رِجَالًا وَعَلَىٰ كُلِّ ضَامِرٍ يَأْتِينَ مِن كُلِّ فَجٍّ عَمِيقٍ (27)</a:t>
            </a:r>
            <a:endParaRPr lang="ar-SA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D9C05-DAE7-44C8-834B-D451E12685B9}"/>
              </a:ext>
            </a:extLst>
          </p:cNvPr>
          <p:cNvSpPr txBox="1"/>
          <p:nvPr/>
        </p:nvSpPr>
        <p:spPr>
          <a:xfrm>
            <a:off x="1878338" y="3696489"/>
            <a:ext cx="12378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سورة الحج آية (27)</a:t>
            </a:r>
          </a:p>
        </p:txBody>
      </p:sp>
    </p:spTree>
    <p:extLst>
      <p:ext uri="{BB962C8B-B14F-4D97-AF65-F5344CB8AC3E}">
        <p14:creationId xmlns:p14="http://schemas.microsoft.com/office/powerpoint/2010/main" val="231413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0FF7-55F0-45E6-99BB-D143C3B6CAA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8488" y="1814814"/>
            <a:ext cx="10318750" cy="4394200"/>
          </a:xfrm>
          <a:solidFill>
            <a:schemeClr val="lt1">
              <a:alpha val="71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ar-SA" sz="3200" spc="0" dirty="0">
                <a:solidFill>
                  <a:schemeClr val="accent1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يعمل تطبيق إتبعني لخدمة حجاج بيت الله الحرام وجميع المشرفين والعاملين على هذا التنظيم..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accent5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فيما يتعلق بخدمة حجاج بيت الله الحرام :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يتم تسجيل جميع بيانات الحاج في التطبيق من خلال نموذج التسجيل والذي يتوفر بجميع لغات العالم.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يقوم بتتبع الحاج في جميع خطوات ومناسك الحج مع توفر خدمة الازدحام لتجنب المخاطر.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عند المرور بالأماكن المقدسة مثل: "مقام سيدنا إبراهيم عليه السلام" تظهر للحاج رسالة بالأدعية والسنن المستحب 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عملها ونبذة بسيطة عن هذا المكان.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لتجنب ضياع أحد الأفراد يستطيع الحاج تسجيل التابعين له في التطبيق لتحديد أماكنهم 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يستطيع الحاج طلب المساعدة عن طريق الرسائل او الاتصال ويتم تحديد </a:t>
            </a:r>
            <a:r>
              <a:rPr lang="ar-SA" sz="3200" spc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مكانه للوصول </a:t>
            </a: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اليه والقيام بالعمل اللازم من قبل الجهات المختصة.</a:t>
            </a:r>
          </a:p>
        </p:txBody>
      </p:sp>
    </p:spTree>
    <p:extLst>
      <p:ext uri="{BB962C8B-B14F-4D97-AF65-F5344CB8AC3E}">
        <p14:creationId xmlns:p14="http://schemas.microsoft.com/office/powerpoint/2010/main" val="427520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0FF7-55F0-45E6-99BB-D143C3B6CAA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87841" y="1577748"/>
            <a:ext cx="10318750" cy="4394200"/>
          </a:xfrm>
          <a:solidFill>
            <a:schemeClr val="lt1">
              <a:alpha val="78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r"/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accent5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فيما يتعلق بخدمة العاملين على تنظيم حجاج بيت الله الحرام :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يتم تحديد مكان الحاج عن طريق التطبيق او سوار يرتديه الحاج حيث يتم رصد آخر نقطة توقف عندها الحاج والمكان الذي يتواجد فيه حاليا 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إظهار إحصائية بعدد الحجاج المتواجدين في نفس النقطة ونسبة إجتياز كلا منهم لمناسك الحج بشكل فردي.</a:t>
            </a:r>
            <a:b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3200" spc="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 عند طلب المساعدة أو ضياع أحد الحجاج يتم رصد وتحديد مكان الحاج بسهولة وارسال طلب الى أقرب نقطة انقاذ.</a:t>
            </a:r>
          </a:p>
        </p:txBody>
      </p:sp>
    </p:spTree>
    <p:extLst>
      <p:ext uri="{BB962C8B-B14F-4D97-AF65-F5344CB8AC3E}">
        <p14:creationId xmlns:p14="http://schemas.microsoft.com/office/powerpoint/2010/main" val="37801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8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5C70872-9986-42ED-AC57-A8831EF4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74" y="643467"/>
            <a:ext cx="1398743" cy="2475653"/>
          </a:xfrm>
          <a:prstGeom prst="rect">
            <a:avLst/>
          </a:prstGeom>
        </p:spPr>
      </p:pic>
      <p:sp>
        <p:nvSpPr>
          <p:cNvPr id="40" name="Rectangle 34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44C532-DD55-47FB-9867-6A5020308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29" y="1230463"/>
            <a:ext cx="2556659" cy="4485369"/>
          </a:xfrm>
          <a:prstGeom prst="rect">
            <a:avLst/>
          </a:prstGeom>
        </p:spPr>
      </p:pic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65CAE3-422D-405E-9930-562E9C843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757" y="3739031"/>
            <a:ext cx="1416010" cy="25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4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9FBC1FA0-1C3A-4F90-B7AE-0DD17DE71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B0FF02D1-83B9-404A-94F8-41B0747E1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D46C2007-9CE8-4BF8-8472-1BEA7D42C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70175025-27B8-4A1B-A080-D688EB5C5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55856E3A-D976-46C4-A82C-912944993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177DE5-5750-4748-A462-93761CED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46D1E79-E403-41A8-9C2E-2D282B03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12" y="965199"/>
            <a:ext cx="2758111" cy="4927601"/>
          </a:xfrm>
          <a:prstGeom prst="rect">
            <a:avLst/>
          </a:prstGeom>
        </p:spPr>
      </p:pic>
      <p:sp>
        <p:nvSpPr>
          <p:cNvPr id="34" name="Rectangle 28">
            <a:extLst>
              <a:ext uri="{FF2B5EF4-FFF2-40B4-BE49-F238E27FC236}">
                <a16:creationId xmlns:a16="http://schemas.microsoft.com/office/drawing/2014/main" id="{00A6F27B-C11F-45A9-8D64-356D66D2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421" y="643466"/>
            <a:ext cx="4770240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3E06E7-7093-4F6D-B670-E2B564D6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94" y="965199"/>
            <a:ext cx="278409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8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9FBC1FA0-1C3A-4F90-B7AE-0DD17DE71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0FF02D1-83B9-404A-94F8-41B0747E1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0450EEF-AF9A-46C7-AF24-796C102A8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1677" y="643467"/>
            <a:ext cx="5484741" cy="556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FB2E3CC-1964-430D-90E0-E7F3B3D1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42" y="821947"/>
            <a:ext cx="3043825" cy="5249232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D4A6B281-AE10-437C-8A19-A67FD3954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556" y="643467"/>
            <a:ext cx="4323622" cy="5564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5138F9-2986-4787-AA7F-5CC75F75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83" y="893720"/>
            <a:ext cx="2918564" cy="52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D03EF74-60CA-4541-B461-58FC381AC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567CD-C76C-4EB3-A31B-7F7A1B7F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US" sz="7200" dirty="0"/>
              <a:t>Thank you for listening</a:t>
            </a:r>
            <a:br>
              <a:rPr lang="en-US" sz="7200" dirty="0"/>
            </a:br>
            <a:endParaRPr lang="ar-SA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7B393-54C4-45E2-B1B5-F2EC87E1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</a:t>
            </a:r>
          </a:p>
          <a:p>
            <a:r>
              <a:rPr lang="en-GB" dirty="0"/>
              <a:t>D-34</a:t>
            </a:r>
            <a:endParaRPr lang="ar-SA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EC0922B-4962-4510-9EB8-809BE7591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8" name="Graphic 6" descr="Smiling Face with No Fill">
            <a:extLst>
              <a:ext uri="{FF2B5EF4-FFF2-40B4-BE49-F238E27FC236}">
                <a16:creationId xmlns:a16="http://schemas.microsoft.com/office/drawing/2014/main" id="{9BD01570-53E3-4AC4-A8B5-514D4D65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AB8C5376-1508-4BE8-B17D-4E7F8CA8B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19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Aldhabi</vt:lpstr>
      <vt:lpstr>Arabic Typesetting</vt:lpstr>
      <vt:lpstr>Arial</vt:lpstr>
      <vt:lpstr>Bahnschrift SemiLight SemiConde</vt:lpstr>
      <vt:lpstr>Gill Sans MT</vt:lpstr>
      <vt:lpstr>Impact</vt:lpstr>
      <vt:lpstr>Majalla UI</vt:lpstr>
      <vt:lpstr>Badge</vt:lpstr>
      <vt:lpstr>إتبعني في الحج</vt:lpstr>
      <vt:lpstr>PowerPoint Presentation</vt:lpstr>
      <vt:lpstr>يعمل تطبيق إتبعني لخدمة حجاج بيت الله الحرام وجميع المشرفين والعاملين على هذا التنظيم.. فيما يتعلق بخدمة حجاج بيت الله الحرام : * يتم تسجيل جميع بيانات الحاج في التطبيق من خلال نموذج التسجيل والذي يتوفر بجميع لغات العالم. * يقوم بتتبع الحاج في جميع خطوات ومناسك الحج مع توفر خدمة الازدحام لتجنب المخاطر. * عند المرور بالأماكن المقدسة مثل: "مقام سيدنا إبراهيم عليه السلام" تظهر للحاج رسالة بالأدعية والسنن المستحب  عملها ونبذة بسيطة عن هذا المكان. * لتجنب ضياع أحد الأفراد يستطيع الحاج تسجيل التابعين له في التطبيق لتحديد أماكنهم . * يستطيع الحاج طلب المساعدة عن طريق الرسائل او الاتصال ويتم تحديد مكانه للوصول اليه والقيام بالعمل اللازم من قبل الجهات المختصة.</vt:lpstr>
      <vt:lpstr> فيما يتعلق بخدمة العاملين على تنظيم حجاج بيت الله الحرام :  * يتم تحديد مكان الحاج عن طريق التطبيق او سوار يرتديه الحاج حيث يتم رصد آخر نقطة توقف عندها الحاج والمكان الذي يتواجد فيه حاليا . * إظهار إحصائية بعدد الحجاج المتواجدين في نفس النقطة ونسبة إجتياز كلا منهم لمناسك الحج بشكل فردي. * عند طلب المساعدة أو ضياع أحد الحجاج يتم رصد وتحديد مكان الحاج بسهولة وارسال طلب الى أقرب نقطة انقاذ.</vt:lpstr>
      <vt:lpstr>PowerPoint Presentation</vt:lpstr>
      <vt:lpstr>PowerPoint Presentation</vt:lpstr>
      <vt:lpstr>PowerPoint Presentation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إتبعني في الحج</dc:title>
  <dc:creator>sarah</dc:creator>
  <cp:lastModifiedBy>sarah</cp:lastModifiedBy>
  <cp:revision>14</cp:revision>
  <dcterms:created xsi:type="dcterms:W3CDTF">2018-08-02T16:09:17Z</dcterms:created>
  <dcterms:modified xsi:type="dcterms:W3CDTF">2018-08-02T22:05:57Z</dcterms:modified>
</cp:coreProperties>
</file>