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75"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5BA32D-2FA7-4AA0-9EF1-AA335CEB2367}">
          <p14:sldIdLst>
            <p14:sldId id="269"/>
            <p14:sldId id="270"/>
            <p14:sldId id="271"/>
            <p14:sldId id="272"/>
            <p14:sldId id="273"/>
            <p14:sldId id="275"/>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p:cViewPr varScale="1">
        <p:scale>
          <a:sx n="109" d="100"/>
          <a:sy n="109" d="100"/>
        </p:scale>
        <p:origin x="618"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Global climate change</a:t>
            </a:r>
          </a:p>
        </p:txBody>
      </p:sp>
      <p:sp>
        <p:nvSpPr>
          <p:cNvPr id="5" name="Subtitle 4"/>
          <p:cNvSpPr>
            <a:spLocks noGrp="1"/>
          </p:cNvSpPr>
          <p:nvPr>
            <p:ph type="subTitle" idx="1"/>
          </p:nvPr>
        </p:nvSpPr>
        <p:spPr/>
        <p:txBody>
          <a:bodyPr/>
          <a:lstStyle/>
          <a:p>
            <a:r>
              <a:rPr lang="en-US" dirty="0"/>
              <a:t>Team: D-3nviromentalist </a:t>
            </a:r>
          </a:p>
          <a:p>
            <a:r>
              <a:rPr lang="en-US" dirty="0"/>
              <a:t>Team Name: Stephanie R, Rosario C, Jon L, Michael L, David S, Cesar R. </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Content Placeholder 1"/>
          <p:cNvSpPr>
            <a:spLocks noGrp="1"/>
          </p:cNvSpPr>
          <p:nvPr>
            <p:ph idx="1"/>
          </p:nvPr>
        </p:nvSpPr>
        <p:spPr/>
        <p:txBody>
          <a:bodyPr/>
          <a:lstStyle/>
          <a:p>
            <a:r>
              <a:rPr lang="en-US" dirty="0"/>
              <a:t>As we looked at different topics we came across an article on Global Climate Change. The charts in the article and the topic intrigued us to pursue further. </a:t>
            </a:r>
          </a:p>
          <a:p>
            <a:r>
              <a:rPr lang="en-US" dirty="0"/>
              <a:t>The majority of our data from is from nasa.gov as txt files and converted to csv. </a:t>
            </a:r>
          </a:p>
          <a:p>
            <a:r>
              <a:rPr lang="en-US" dirty="0"/>
              <a:t>We researched several </a:t>
            </a:r>
            <a:r>
              <a:rPr lang="en-US" dirty="0" err="1"/>
              <a:t>js</a:t>
            </a:r>
            <a:r>
              <a:rPr lang="en-US" dirty="0"/>
              <a:t> library and settled for slick</a:t>
            </a:r>
          </a:p>
          <a:p>
            <a:endParaRPr lang="en-US"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Clean up </a:t>
            </a:r>
          </a:p>
        </p:txBody>
      </p:sp>
      <p:sp>
        <p:nvSpPr>
          <p:cNvPr id="2" name="Content Placeholder 1"/>
          <p:cNvSpPr>
            <a:spLocks noGrp="1"/>
          </p:cNvSpPr>
          <p:nvPr>
            <p:ph sz="half" idx="1"/>
          </p:nvPr>
        </p:nvSpPr>
        <p:spPr/>
        <p:txBody>
          <a:bodyPr>
            <a:normAutofit/>
          </a:bodyPr>
          <a:lstStyle/>
          <a:p>
            <a:r>
              <a:rPr lang="en-US" dirty="0"/>
              <a:t>We Imported our data in pandas and started to clean the data. </a:t>
            </a:r>
          </a:p>
          <a:p>
            <a:pPr lvl="1"/>
            <a:r>
              <a:rPr lang="en-US" dirty="0"/>
              <a:t>Dropped unnecessary columns</a:t>
            </a:r>
          </a:p>
          <a:p>
            <a:pPr lvl="1"/>
            <a:r>
              <a:rPr lang="en-US" dirty="0"/>
              <a:t>Renamed columns due to long name and blank spaces that caused issues adding to a data frame. </a:t>
            </a:r>
          </a:p>
          <a:p>
            <a:pPr marL="274320" lvl="1" indent="0">
              <a:buNone/>
            </a:pPr>
            <a:endParaRPr lang="en-US" dirty="0"/>
          </a:p>
          <a:p>
            <a:pPr lvl="1"/>
            <a:endParaRPr lang="en-US" dirty="0"/>
          </a:p>
        </p:txBody>
      </p:sp>
      <p:pic>
        <p:nvPicPr>
          <p:cNvPr id="5" name="Content Placeholder 4">
            <a:extLst>
              <a:ext uri="{FF2B5EF4-FFF2-40B4-BE49-F238E27FC236}">
                <a16:creationId xmlns:a16="http://schemas.microsoft.com/office/drawing/2014/main" id="{5D84A53C-D2C6-40B6-A39C-847DF28A87CC}"/>
              </a:ext>
            </a:extLst>
          </p:cNvPr>
          <p:cNvPicPr>
            <a:picLocks noGrp="1" noChangeAspect="1"/>
          </p:cNvPicPr>
          <p:nvPr>
            <p:ph sz="half" idx="2"/>
          </p:nvPr>
        </p:nvPicPr>
        <p:blipFill>
          <a:blip r:embed="rId3"/>
          <a:stretch>
            <a:fillRect/>
          </a:stretch>
        </p:blipFill>
        <p:spPr>
          <a:xfrm>
            <a:off x="6094412" y="1570892"/>
            <a:ext cx="4708525" cy="2035040"/>
          </a:xfrm>
          <a:prstGeom prst="rect">
            <a:avLst/>
          </a:prstGeom>
        </p:spPr>
      </p:pic>
      <p:pic>
        <p:nvPicPr>
          <p:cNvPr id="6" name="Picture 5">
            <a:extLst>
              <a:ext uri="{FF2B5EF4-FFF2-40B4-BE49-F238E27FC236}">
                <a16:creationId xmlns:a16="http://schemas.microsoft.com/office/drawing/2014/main" id="{04A183DF-324E-4760-B93E-1D24ECC5D71D}"/>
              </a:ext>
            </a:extLst>
          </p:cNvPr>
          <p:cNvPicPr>
            <a:picLocks noChangeAspect="1"/>
          </p:cNvPicPr>
          <p:nvPr/>
        </p:nvPicPr>
        <p:blipFill>
          <a:blip r:embed="rId4"/>
          <a:stretch>
            <a:fillRect/>
          </a:stretch>
        </p:blipFill>
        <p:spPr>
          <a:xfrm>
            <a:off x="6094412" y="3783849"/>
            <a:ext cx="4708525" cy="2616951"/>
          </a:xfrm>
          <a:prstGeom prst="rect">
            <a:avLst/>
          </a:prstGeom>
        </p:spPr>
      </p:pic>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Postgres SQL</a:t>
            </a:r>
          </a:p>
        </p:txBody>
      </p:sp>
      <p:pic>
        <p:nvPicPr>
          <p:cNvPr id="5" name="Content Placeholder 4">
            <a:extLst>
              <a:ext uri="{FF2B5EF4-FFF2-40B4-BE49-F238E27FC236}">
                <a16:creationId xmlns:a16="http://schemas.microsoft.com/office/drawing/2014/main" id="{418FC3AC-69F7-4984-8602-FE5FD3018E0B}"/>
              </a:ext>
            </a:extLst>
          </p:cNvPr>
          <p:cNvPicPr>
            <a:picLocks noGrp="1" noChangeAspect="1"/>
          </p:cNvPicPr>
          <p:nvPr>
            <p:ph sz="half" idx="1"/>
          </p:nvPr>
        </p:nvPicPr>
        <p:blipFill>
          <a:blip r:embed="rId3"/>
          <a:stretch>
            <a:fillRect/>
          </a:stretch>
        </p:blipFill>
        <p:spPr>
          <a:xfrm>
            <a:off x="835458" y="1936475"/>
            <a:ext cx="5079430" cy="1444900"/>
          </a:xfrm>
          <a:prstGeom prst="rect">
            <a:avLst/>
          </a:prstGeom>
        </p:spPr>
      </p:pic>
      <p:sp>
        <p:nvSpPr>
          <p:cNvPr id="2" name="Content Placeholder 1"/>
          <p:cNvSpPr>
            <a:spLocks noGrp="1"/>
          </p:cNvSpPr>
          <p:nvPr>
            <p:ph sz="half" idx="2"/>
          </p:nvPr>
        </p:nvSpPr>
        <p:spPr/>
        <p:txBody>
          <a:bodyPr/>
          <a:lstStyle/>
          <a:p>
            <a:r>
              <a:rPr lang="en-US" dirty="0"/>
              <a:t>Once data was cleaned we connected our pandas data in Postgres SQL. </a:t>
            </a:r>
          </a:p>
          <a:p>
            <a:r>
              <a:rPr lang="en-US" dirty="0"/>
              <a:t>Tables were created in Postgres and Primary Keys were added. </a:t>
            </a:r>
          </a:p>
        </p:txBody>
      </p:sp>
      <p:pic>
        <p:nvPicPr>
          <p:cNvPr id="6" name="Picture 5">
            <a:extLst>
              <a:ext uri="{FF2B5EF4-FFF2-40B4-BE49-F238E27FC236}">
                <a16:creationId xmlns:a16="http://schemas.microsoft.com/office/drawing/2014/main" id="{D475F93D-D38D-4F98-99EF-468F6697F49A}"/>
              </a:ext>
            </a:extLst>
          </p:cNvPr>
          <p:cNvPicPr>
            <a:picLocks noChangeAspect="1"/>
          </p:cNvPicPr>
          <p:nvPr/>
        </p:nvPicPr>
        <p:blipFill>
          <a:blip r:embed="rId4"/>
          <a:stretch>
            <a:fillRect/>
          </a:stretch>
        </p:blipFill>
        <p:spPr>
          <a:xfrm>
            <a:off x="835458" y="3697435"/>
            <a:ext cx="2439554" cy="1560366"/>
          </a:xfrm>
          <a:prstGeom prst="rect">
            <a:avLst/>
          </a:prstGeom>
        </p:spPr>
      </p:pic>
      <p:pic>
        <p:nvPicPr>
          <p:cNvPr id="7" name="Picture 6">
            <a:extLst>
              <a:ext uri="{FF2B5EF4-FFF2-40B4-BE49-F238E27FC236}">
                <a16:creationId xmlns:a16="http://schemas.microsoft.com/office/drawing/2014/main" id="{3278227E-A71C-4ED3-A041-2869A37F3C94}"/>
              </a:ext>
            </a:extLst>
          </p:cNvPr>
          <p:cNvPicPr>
            <a:picLocks noChangeAspect="1"/>
          </p:cNvPicPr>
          <p:nvPr/>
        </p:nvPicPr>
        <p:blipFill>
          <a:blip r:embed="rId5"/>
          <a:stretch>
            <a:fillRect/>
          </a:stretch>
        </p:blipFill>
        <p:spPr>
          <a:xfrm>
            <a:off x="3591468" y="3697435"/>
            <a:ext cx="2277454" cy="1560366"/>
          </a:xfrm>
          <a:prstGeom prst="rect">
            <a:avLst/>
          </a:prstGeom>
        </p:spPr>
      </p:pic>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Creating Python flask</a:t>
            </a:r>
          </a:p>
        </p:txBody>
      </p:sp>
      <p:pic>
        <p:nvPicPr>
          <p:cNvPr id="3" name="Content Placeholder 2">
            <a:extLst>
              <a:ext uri="{FF2B5EF4-FFF2-40B4-BE49-F238E27FC236}">
                <a16:creationId xmlns:a16="http://schemas.microsoft.com/office/drawing/2014/main" id="{04ECDED8-4516-415E-B2FA-F3817B56FB7A}"/>
              </a:ext>
            </a:extLst>
          </p:cNvPr>
          <p:cNvPicPr>
            <a:picLocks noGrp="1" noChangeAspect="1"/>
          </p:cNvPicPr>
          <p:nvPr>
            <p:ph sz="half" idx="1"/>
          </p:nvPr>
        </p:nvPicPr>
        <p:blipFill>
          <a:blip r:embed="rId3"/>
          <a:stretch>
            <a:fillRect/>
          </a:stretch>
        </p:blipFill>
        <p:spPr>
          <a:xfrm>
            <a:off x="989012" y="1745103"/>
            <a:ext cx="4495800" cy="2887004"/>
          </a:xfrm>
          <a:prstGeom prst="rect">
            <a:avLst/>
          </a:prstGeom>
        </p:spPr>
      </p:pic>
      <p:sp>
        <p:nvSpPr>
          <p:cNvPr id="2" name="Content Placeholder 1"/>
          <p:cNvSpPr>
            <a:spLocks noGrp="1"/>
          </p:cNvSpPr>
          <p:nvPr>
            <p:ph sz="half" idx="2"/>
          </p:nvPr>
        </p:nvSpPr>
        <p:spPr>
          <a:xfrm>
            <a:off x="2817811" y="4920882"/>
            <a:ext cx="6553201" cy="1624380"/>
          </a:xfrm>
        </p:spPr>
        <p:txBody>
          <a:bodyPr/>
          <a:lstStyle/>
          <a:p>
            <a:r>
              <a:rPr lang="en-US" dirty="0"/>
              <a:t>All necessary libraries were imported to render each template and also created API routes to JSONIFY our data to easily work with our data.  </a:t>
            </a:r>
          </a:p>
        </p:txBody>
      </p:sp>
      <p:pic>
        <p:nvPicPr>
          <p:cNvPr id="4" name="Picture 3">
            <a:extLst>
              <a:ext uri="{FF2B5EF4-FFF2-40B4-BE49-F238E27FC236}">
                <a16:creationId xmlns:a16="http://schemas.microsoft.com/office/drawing/2014/main" id="{25259EB7-D7B6-4924-85F7-3B4C2A9EE8CD}"/>
              </a:ext>
            </a:extLst>
          </p:cNvPr>
          <p:cNvPicPr>
            <a:picLocks noChangeAspect="1"/>
          </p:cNvPicPr>
          <p:nvPr/>
        </p:nvPicPr>
        <p:blipFill>
          <a:blip r:embed="rId4"/>
          <a:stretch>
            <a:fillRect/>
          </a:stretch>
        </p:blipFill>
        <p:spPr>
          <a:xfrm>
            <a:off x="5789612" y="1693644"/>
            <a:ext cx="4972265" cy="2938463"/>
          </a:xfrm>
          <a:prstGeom prst="rect">
            <a:avLst/>
          </a:prstGeom>
        </p:spPr>
      </p:pic>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B615-8B5C-4557-B133-928031294B9D}"/>
              </a:ext>
            </a:extLst>
          </p:cNvPr>
          <p:cNvSpPr>
            <a:spLocks noGrp="1"/>
          </p:cNvSpPr>
          <p:nvPr>
            <p:ph type="title"/>
          </p:nvPr>
        </p:nvSpPr>
        <p:spPr/>
        <p:txBody>
          <a:bodyPr/>
          <a:lstStyle/>
          <a:p>
            <a:r>
              <a:rPr lang="en-US" dirty="0"/>
              <a:t>Issues Encountered </a:t>
            </a:r>
          </a:p>
        </p:txBody>
      </p:sp>
      <p:sp>
        <p:nvSpPr>
          <p:cNvPr id="3" name="Content Placeholder 2">
            <a:extLst>
              <a:ext uri="{FF2B5EF4-FFF2-40B4-BE49-F238E27FC236}">
                <a16:creationId xmlns:a16="http://schemas.microsoft.com/office/drawing/2014/main" id="{44447F45-B0E7-4D95-BCF4-D92ECF5719EB}"/>
              </a:ext>
            </a:extLst>
          </p:cNvPr>
          <p:cNvSpPr>
            <a:spLocks noGrp="1"/>
          </p:cNvSpPr>
          <p:nvPr>
            <p:ph idx="1"/>
          </p:nvPr>
        </p:nvSpPr>
        <p:spPr/>
        <p:txBody>
          <a:bodyPr/>
          <a:lstStyle/>
          <a:p>
            <a:r>
              <a:rPr lang="en-US" dirty="0"/>
              <a:t>When trying to get data to be saved to the flask we received an error message “Attribute Error key”. We were able to solve by adding Primary key to the data. </a:t>
            </a:r>
          </a:p>
          <a:p>
            <a:r>
              <a:rPr lang="en-US" dirty="0"/>
              <a:t>Rending charts on our HTML page became an issue, a recommend fix was to use incognito mode. </a:t>
            </a:r>
          </a:p>
        </p:txBody>
      </p:sp>
    </p:spTree>
    <p:extLst>
      <p:ext uri="{BB962C8B-B14F-4D97-AF65-F5344CB8AC3E}">
        <p14:creationId xmlns:p14="http://schemas.microsoft.com/office/powerpoint/2010/main" val="271486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1519</TotalTime>
  <Words>279</Words>
  <Application>Microsoft Office PowerPoint</Application>
  <PresentationFormat>Custom</PresentationFormat>
  <Paragraphs>28</Paragraphs>
  <Slides>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Global climate change</vt:lpstr>
      <vt:lpstr>Introduction</vt:lpstr>
      <vt:lpstr>Clean up </vt:lpstr>
      <vt:lpstr>Postgres SQL</vt:lpstr>
      <vt:lpstr>Creating Python flask</vt:lpstr>
      <vt:lpstr>Issues Encountered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climate change</dc:title>
  <dc:creator>test test</dc:creator>
  <cp:lastModifiedBy>test test</cp:lastModifiedBy>
  <cp:revision>14</cp:revision>
  <dcterms:created xsi:type="dcterms:W3CDTF">2020-06-04T22:52:00Z</dcterms:created>
  <dcterms:modified xsi:type="dcterms:W3CDTF">2020-06-09T00:02:02Z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