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he Youngest Serif" charset="1" panose="00000500000000000000"/>
      <p:regular r:id="rId10"/>
    </p:embeddedFont>
    <p:embeddedFont>
      <p:font typeface="Fraunces" charset="1" panose="00000000000000000000"/>
      <p:regular r:id="rId11"/>
    </p:embeddedFont>
    <p:embeddedFont>
      <p:font typeface="Fraunces Bold" charset="1" panose="00000000000000000000"/>
      <p:regular r:id="rId12"/>
    </p:embeddedFont>
    <p:embeddedFont>
      <p:font typeface="Fraunces Italics" charset="1" panose="00000000000000000000"/>
      <p:regular r:id="rId13"/>
    </p:embeddedFont>
    <p:embeddedFont>
      <p:font typeface="Fraunces Bold Italics" charset="1" panose="00000000000000000000"/>
      <p:regular r:id="rId14"/>
    </p:embeddedFont>
    <p:embeddedFont>
      <p:font typeface="Fraunces Thin" charset="1" panose="00000000000000000000"/>
      <p:regular r:id="rId15"/>
    </p:embeddedFont>
    <p:embeddedFont>
      <p:font typeface="Fraunces Thin Italics" charset="1" panose="00000000000000000000"/>
      <p:regular r:id="rId16"/>
    </p:embeddedFont>
    <p:embeddedFont>
      <p:font typeface="Fraunces Light" charset="1" panose="00000000000000000000"/>
      <p:regular r:id="rId17"/>
    </p:embeddedFont>
    <p:embeddedFont>
      <p:font typeface="Fraunces Light Italics" charset="1" panose="00000000000000000000"/>
      <p:regular r:id="rId18"/>
    </p:embeddedFont>
    <p:embeddedFont>
      <p:font typeface="Fraunces Semi-Bold" charset="1" panose="00000000000000000000"/>
      <p:regular r:id="rId19"/>
    </p:embeddedFont>
    <p:embeddedFont>
      <p:font typeface="Fraunces Semi-Bold Italics" charset="1" panose="00000000000000000000"/>
      <p:regular r:id="rId20"/>
    </p:embeddedFont>
    <p:embeddedFont>
      <p:font typeface="Fraunces Heavy" charset="1" panose="00000000000000000000"/>
      <p:regular r:id="rId21"/>
    </p:embeddedFont>
    <p:embeddedFont>
      <p:font typeface="Fraunces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40">
            <a:off x="-459305" y="649149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30" y="0"/>
                </a:lnTo>
                <a:lnTo>
                  <a:pt x="10020530" y="11946979"/>
                </a:lnTo>
                <a:lnTo>
                  <a:pt x="0" y="11946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8487972" y="4934387"/>
            <a:ext cx="12192577" cy="9662617"/>
          </a:xfrm>
          <a:custGeom>
            <a:avLst/>
            <a:gdLst/>
            <a:ahLst/>
            <a:cxnLst/>
            <a:rect r="r" b="b" t="t" l="l"/>
            <a:pathLst>
              <a:path h="9662617" w="12192577">
                <a:moveTo>
                  <a:pt x="0" y="0"/>
                </a:moveTo>
                <a:lnTo>
                  <a:pt x="12192577" y="0"/>
                </a:lnTo>
                <a:lnTo>
                  <a:pt x="12192577" y="9662617"/>
                </a:lnTo>
                <a:lnTo>
                  <a:pt x="0" y="9662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1525">
            <a:off x="9436739" y="-2586692"/>
            <a:ext cx="8311246" cy="7230784"/>
          </a:xfrm>
          <a:custGeom>
            <a:avLst/>
            <a:gdLst/>
            <a:ahLst/>
            <a:cxnLst/>
            <a:rect r="r" b="b" t="t" l="l"/>
            <a:pathLst>
              <a:path h="7230784" w="8311246">
                <a:moveTo>
                  <a:pt x="0" y="0"/>
                </a:moveTo>
                <a:lnTo>
                  <a:pt x="8311246" y="0"/>
                </a:lnTo>
                <a:lnTo>
                  <a:pt x="8311246" y="7230784"/>
                </a:lnTo>
                <a:lnTo>
                  <a:pt x="0" y="7230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5114" y="1659995"/>
            <a:ext cx="13554457" cy="6967009"/>
            <a:chOff x="0" y="0"/>
            <a:chExt cx="18072609" cy="928934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8072609" cy="8240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6379"/>
                </a:lnSpc>
              </a:pPr>
              <a:r>
                <a:rPr lang="en-US" sz="12999">
                  <a:solidFill>
                    <a:srgbClr val="004B35"/>
                  </a:solidFill>
                  <a:latin typeface="Fraunces Semi-Bold"/>
                </a:rPr>
                <a:t>Welcome to Our Game Web Application!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493691"/>
              <a:ext cx="18072609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7E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1950" y="3891903"/>
            <a:ext cx="9144099" cy="225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78"/>
              </a:lnSpc>
            </a:pPr>
            <a:r>
              <a:rPr lang="en-US" sz="13199">
                <a:solidFill>
                  <a:srgbClr val="004B35"/>
                </a:solidFill>
                <a:latin typeface="Fraunce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603" y="4291012"/>
            <a:ext cx="14400794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439"/>
              </a:lnSpc>
              <a:spcBef>
                <a:spcPct val="0"/>
              </a:spcBef>
            </a:pPr>
            <a:r>
              <a:rPr lang="en-US" sz="11199">
                <a:solidFill>
                  <a:srgbClr val="F87E60"/>
                </a:solidFill>
                <a:latin typeface="Fraunces Semi-Bold"/>
              </a:rPr>
              <a:t>“Space Ball Shooter”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6288773">
            <a:off x="-1315261" y="-6604434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02103">
            <a:off x="13577799" y="6771807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4741">
            <a:off x="10642574" y="4904714"/>
            <a:ext cx="11266628" cy="7379642"/>
          </a:xfrm>
          <a:custGeom>
            <a:avLst/>
            <a:gdLst/>
            <a:ahLst/>
            <a:cxnLst/>
            <a:rect r="r" b="b" t="t" l="l"/>
            <a:pathLst>
              <a:path h="7379642" w="11266628">
                <a:moveTo>
                  <a:pt x="0" y="0"/>
                </a:moveTo>
                <a:lnTo>
                  <a:pt x="11266628" y="0"/>
                </a:lnTo>
                <a:lnTo>
                  <a:pt x="11266628" y="7379642"/>
                </a:lnTo>
                <a:lnTo>
                  <a:pt x="0" y="7379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58649">
            <a:off x="-1643620" y="-718332"/>
            <a:ext cx="10406380" cy="11234959"/>
          </a:xfrm>
          <a:custGeom>
            <a:avLst/>
            <a:gdLst/>
            <a:ahLst/>
            <a:cxnLst/>
            <a:rect r="r" b="b" t="t" l="l"/>
            <a:pathLst>
              <a:path h="11234959" w="10406380">
                <a:moveTo>
                  <a:pt x="0" y="0"/>
                </a:moveTo>
                <a:lnTo>
                  <a:pt x="10406381" y="0"/>
                </a:lnTo>
                <a:lnTo>
                  <a:pt x="10406381" y="11234958"/>
                </a:lnTo>
                <a:lnTo>
                  <a:pt x="0" y="11234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831027" y="2559550"/>
            <a:ext cx="9428273" cy="5167900"/>
            <a:chOff x="0" y="0"/>
            <a:chExt cx="12571030" cy="689053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2571030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59"/>
                </a:lnSpc>
                <a:spcBef>
                  <a:spcPct val="0"/>
                </a:spcBef>
              </a:pPr>
              <a:r>
                <a:rPr lang="en-US" sz="8799">
                  <a:solidFill>
                    <a:srgbClr val="F87E60"/>
                  </a:solidFill>
                  <a:latin typeface="Fraunces Semi-Bold"/>
                </a:rPr>
                <a:t>Technology Used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2477"/>
              <a:ext cx="12571030" cy="4758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101079" indent="-550539" lvl="1">
                <a:lnSpc>
                  <a:spcPts val="7139"/>
                </a:lnSpc>
                <a:buFont typeface="Arial"/>
                <a:buChar char="•"/>
              </a:pPr>
              <a:r>
                <a:rPr lang="en-US" sz="5099">
                  <a:solidFill>
                    <a:srgbClr val="004B35"/>
                  </a:solidFill>
                  <a:latin typeface="The Youngest Serif"/>
                </a:rPr>
                <a:t>HTML</a:t>
              </a:r>
            </a:p>
            <a:p>
              <a:pPr marL="1101079" indent="-550539" lvl="1">
                <a:lnSpc>
                  <a:spcPts val="7139"/>
                </a:lnSpc>
                <a:buFont typeface="Arial"/>
                <a:buChar char="•"/>
              </a:pPr>
              <a:r>
                <a:rPr lang="en-US" sz="5099">
                  <a:solidFill>
                    <a:srgbClr val="004B35"/>
                  </a:solidFill>
                  <a:latin typeface="The Youngest Serif"/>
                </a:rPr>
                <a:t>CSS</a:t>
              </a:r>
            </a:p>
            <a:p>
              <a:pPr marL="1101079" indent="-550539" lvl="1">
                <a:lnSpc>
                  <a:spcPts val="7139"/>
                </a:lnSpc>
                <a:buFont typeface="Arial"/>
                <a:buChar char="•"/>
              </a:pPr>
              <a:r>
                <a:rPr lang="en-US" sz="5099">
                  <a:solidFill>
                    <a:srgbClr val="004B35"/>
                  </a:solidFill>
                  <a:latin typeface="The Youngest Serif"/>
                </a:rPr>
                <a:t>JAVA SCRIPT</a:t>
              </a:r>
            </a:p>
            <a:p>
              <a:pPr algn="l" marL="1101079" indent="-550539" lvl="1">
                <a:lnSpc>
                  <a:spcPts val="7139"/>
                </a:lnSpc>
                <a:buFont typeface="Arial"/>
                <a:buChar char="•"/>
              </a:pPr>
              <a:r>
                <a:rPr lang="en-US" sz="5099">
                  <a:solidFill>
                    <a:srgbClr val="004B35"/>
                  </a:solidFill>
                  <a:latin typeface="The Youngest Serif"/>
                </a:rPr>
                <a:t>JSON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408995">
            <a:off x="13543205" y="-1971339"/>
            <a:ext cx="5136647" cy="4468883"/>
          </a:xfrm>
          <a:custGeom>
            <a:avLst/>
            <a:gdLst/>
            <a:ahLst/>
            <a:cxnLst/>
            <a:rect r="r" b="b" t="t" l="l"/>
            <a:pathLst>
              <a:path h="4468883" w="5136647">
                <a:moveTo>
                  <a:pt x="0" y="0"/>
                </a:moveTo>
                <a:lnTo>
                  <a:pt x="5136647" y="0"/>
                </a:lnTo>
                <a:lnTo>
                  <a:pt x="5136647" y="4468883"/>
                </a:lnTo>
                <a:lnTo>
                  <a:pt x="0" y="4468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16765" y="4119562"/>
            <a:ext cx="1203568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209"/>
              </a:lnSpc>
              <a:spcBef>
                <a:spcPct val="0"/>
              </a:spcBef>
            </a:pPr>
            <a:r>
              <a:rPr lang="en-US" sz="8508">
                <a:solidFill>
                  <a:srgbClr val="004B35"/>
                </a:solidFill>
                <a:latin typeface="Fraunces Semi-Bold"/>
              </a:rPr>
              <a:t>“Code For the Project”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24990" y="4119562"/>
            <a:ext cx="1363802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209"/>
              </a:lnSpc>
              <a:spcBef>
                <a:spcPct val="0"/>
              </a:spcBef>
            </a:pPr>
            <a:r>
              <a:rPr lang="en-US" sz="8508">
                <a:solidFill>
                  <a:srgbClr val="004B35"/>
                </a:solidFill>
                <a:latin typeface="Fraunces Semi-Bold"/>
              </a:rPr>
              <a:t>“Glimpse For the Project”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C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96338">
            <a:off x="12365118" y="-5068145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4" y="0"/>
                </a:lnTo>
                <a:lnTo>
                  <a:pt x="10456974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3504357" y="4140973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6314" y="1028700"/>
            <a:ext cx="15555371" cy="8205102"/>
          </a:xfrm>
          <a:custGeom>
            <a:avLst/>
            <a:gdLst/>
            <a:ahLst/>
            <a:cxnLst/>
            <a:rect r="r" b="b" t="t" l="l"/>
            <a:pathLst>
              <a:path h="8205102" w="15555371">
                <a:moveTo>
                  <a:pt x="0" y="0"/>
                </a:moveTo>
                <a:lnTo>
                  <a:pt x="15555372" y="0"/>
                </a:lnTo>
                <a:lnTo>
                  <a:pt x="15555372" y="8205102"/>
                </a:lnTo>
                <a:lnTo>
                  <a:pt x="0" y="82051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639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C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96338">
            <a:off x="12365118" y="-5068145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4" y="0"/>
                </a:lnTo>
                <a:lnTo>
                  <a:pt x="10456974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3504357" y="4140973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3686" y="1028700"/>
            <a:ext cx="15400629" cy="8229600"/>
          </a:xfrm>
          <a:custGeom>
            <a:avLst/>
            <a:gdLst/>
            <a:ahLst/>
            <a:cxnLst/>
            <a:rect r="r" b="b" t="t" l="l"/>
            <a:pathLst>
              <a:path h="8229600" w="15400629">
                <a:moveTo>
                  <a:pt x="0" y="0"/>
                </a:moveTo>
                <a:lnTo>
                  <a:pt x="15400628" y="0"/>
                </a:lnTo>
                <a:lnTo>
                  <a:pt x="154006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264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C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96338">
            <a:off x="12365118" y="-5068145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4" y="0"/>
                </a:lnTo>
                <a:lnTo>
                  <a:pt x="10456974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3504357" y="4140973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655" y="1028700"/>
            <a:ext cx="15474691" cy="8229600"/>
          </a:xfrm>
          <a:custGeom>
            <a:avLst/>
            <a:gdLst/>
            <a:ahLst/>
            <a:cxnLst/>
            <a:rect r="r" b="b" t="t" l="l"/>
            <a:pathLst>
              <a:path h="8229600" w="15474691">
                <a:moveTo>
                  <a:pt x="0" y="0"/>
                </a:moveTo>
                <a:lnTo>
                  <a:pt x="15474690" y="0"/>
                </a:lnTo>
                <a:lnTo>
                  <a:pt x="154746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7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7E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77796">
            <a:off x="13828018" y="4174422"/>
            <a:ext cx="9908599" cy="7852564"/>
          </a:xfrm>
          <a:custGeom>
            <a:avLst/>
            <a:gdLst/>
            <a:ahLst/>
            <a:cxnLst/>
            <a:rect r="r" b="b" t="t" l="l"/>
            <a:pathLst>
              <a:path h="7852564" w="9908599">
                <a:moveTo>
                  <a:pt x="0" y="0"/>
                </a:moveTo>
                <a:lnTo>
                  <a:pt x="9908599" y="0"/>
                </a:lnTo>
                <a:lnTo>
                  <a:pt x="9908599" y="7852564"/>
                </a:lnTo>
                <a:lnTo>
                  <a:pt x="0" y="7852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37900" y="-1301193"/>
            <a:ext cx="13612199" cy="10787668"/>
          </a:xfrm>
          <a:custGeom>
            <a:avLst/>
            <a:gdLst/>
            <a:ahLst/>
            <a:cxnLst/>
            <a:rect r="r" b="b" t="t" l="l"/>
            <a:pathLst>
              <a:path h="10787668" w="13612199">
                <a:moveTo>
                  <a:pt x="0" y="0"/>
                </a:moveTo>
                <a:lnTo>
                  <a:pt x="13612200" y="0"/>
                </a:lnTo>
                <a:lnTo>
                  <a:pt x="13612200" y="10787668"/>
                </a:lnTo>
                <a:lnTo>
                  <a:pt x="0" y="10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3477581" y="-525729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3" y="0"/>
                </a:lnTo>
                <a:lnTo>
                  <a:pt x="3811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50550" y="3566674"/>
            <a:ext cx="10986899" cy="3153652"/>
            <a:chOff x="0" y="0"/>
            <a:chExt cx="14649199" cy="420487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4649199" cy="2451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4518"/>
                </a:lnSpc>
                <a:spcBef>
                  <a:spcPct val="0"/>
                </a:spcBef>
              </a:pPr>
              <a:r>
                <a:rPr lang="en-US" sz="12099">
                  <a:solidFill>
                    <a:srgbClr val="004B35"/>
                  </a:solidFill>
                  <a:latin typeface="Fraunces Semi-Bold"/>
                </a:rPr>
                <a:t>Game 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767440"/>
              <a:ext cx="14649199" cy="1437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839"/>
                </a:lnSpc>
              </a:pPr>
              <a:r>
                <a:rPr lang="en-US" sz="6799">
                  <a:solidFill>
                    <a:srgbClr val="004B35"/>
                  </a:solidFill>
                  <a:latin typeface="The Youngest Serif"/>
                </a:rPr>
                <a:t>Here is a Demo !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8773">
            <a:off x="-7925611" y="-5224754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DAF1nhHvd5w</dc:identifier>
  <dcterms:modified xsi:type="dcterms:W3CDTF">2011-08-01T06:04:30Z</dcterms:modified>
  <cp:revision>1</cp:revision>
  <dc:title>Welcome to our Game Web Application</dc:title>
</cp:coreProperties>
</file>