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kumar" userId="c850d20e99b6e7b5" providerId="LiveId" clId="{B3704A0C-003A-234C-A0F4-B3DDBAA67BAD}"/>
    <pc:docChg chg="custSel modSld">
      <pc:chgData name="Anil kumar" userId="c850d20e99b6e7b5" providerId="LiveId" clId="{B3704A0C-003A-234C-A0F4-B3DDBAA67BAD}" dt="2021-03-17T16:02:21.665" v="5" actId="21"/>
      <pc:docMkLst>
        <pc:docMk/>
      </pc:docMkLst>
      <pc:sldChg chg="addSp delSp modSp">
        <pc:chgData name="Anil kumar" userId="c850d20e99b6e7b5" providerId="LiveId" clId="{B3704A0C-003A-234C-A0F4-B3DDBAA67BAD}" dt="2021-03-17T16:02:21.665" v="5" actId="21"/>
        <pc:sldMkLst>
          <pc:docMk/>
          <pc:sldMk cId="560964334" sldId="256"/>
        </pc:sldMkLst>
        <pc:spChg chg="del mod">
          <ac:chgData name="Anil kumar" userId="c850d20e99b6e7b5" providerId="LiveId" clId="{B3704A0C-003A-234C-A0F4-B3DDBAA67BAD}" dt="2021-03-17T16:02:21.665" v="5" actId="21"/>
          <ac:spMkLst>
            <pc:docMk/>
            <pc:sldMk cId="560964334" sldId="256"/>
            <ac:spMk id="2" creationId="{50B6C183-B4EA-0446-8229-7A8DB1175C9E}"/>
          </ac:spMkLst>
        </pc:spChg>
        <pc:spChg chg="mod">
          <ac:chgData name="Anil kumar" userId="c850d20e99b6e7b5" providerId="LiveId" clId="{B3704A0C-003A-234C-A0F4-B3DDBAA67BAD}" dt="2021-03-17T16:02:16.712" v="4" actId="11739"/>
          <ac:spMkLst>
            <pc:docMk/>
            <pc:sldMk cId="560964334" sldId="256"/>
            <ac:spMk id="3" creationId="{57D91F5B-B562-F54D-8157-42331F4D2DF3}"/>
          </ac:spMkLst>
        </pc:spChg>
        <pc:spChg chg="add mod">
          <ac:chgData name="Anil kumar" userId="c850d20e99b6e7b5" providerId="LiveId" clId="{B3704A0C-003A-234C-A0F4-B3DDBAA67BAD}" dt="2021-03-17T16:02:21.665" v="5" actId="21"/>
          <ac:spMkLst>
            <pc:docMk/>
            <pc:sldMk cId="560964334" sldId="256"/>
            <ac:spMk id="5" creationId="{78836645-2003-A949-9636-451A4B6985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C16E-B8B2-904C-8196-5CD324A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CF549-AFC8-6146-93BE-6F953DA72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C39FD-40D4-CD4F-9535-E4E2E068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DA-F37E-B949-8B3D-E4E678E1E0E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0C3DE-5F78-094F-A74B-80A270FA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4A322-546F-E94B-8A18-C8C9C2A7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8E42-9438-614B-93D1-36763761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FAEA-32D7-0C4E-9CD5-BFA462F1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84FF2-4CB4-5F4D-A7A0-A1DC2FF9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8EB6-575A-A241-90AF-1800E90B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DA-F37E-B949-8B3D-E4E678E1E0E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1E03E-2DC4-4246-B874-B6E3042C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CD96-10D9-334C-969F-73163697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8E42-9438-614B-93D1-36763761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4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93BC8-EAAB-0849-896A-88837E678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097AA-9962-CB4E-B008-300B88F02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BBFE-0793-1A43-AF2D-013ED6E7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DA-F37E-B949-8B3D-E4E678E1E0E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3BD3-CB5D-DA4A-9697-DE7D3181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F6F6-3A5C-C143-B352-58897893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8E42-9438-614B-93D1-36763761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0331-0B3F-8842-93CD-3F0EB393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0562-BD9C-254E-856D-959DCE50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F6C0F-A1F3-9E47-B55B-474BF986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DA-F37E-B949-8B3D-E4E678E1E0E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CFC80-70D8-7E49-AA80-A3194D7E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60DBA-F095-E54C-9572-F2C0CE2F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8E42-9438-614B-93D1-36763761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2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9E6A-32AB-BD4B-97DD-08BE9275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928F8-81F5-A64B-A96A-D88E21824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6215-8958-4F4C-B1FC-7418C8BF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DA-F37E-B949-8B3D-E4E678E1E0E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C1BC-4EF0-0C47-BBF9-7D7B50F9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6BF46-2E13-384D-9F9C-2C2D6C82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8E42-9438-614B-93D1-36763761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2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C587-68B8-294C-8E55-939426A8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8732-DCE2-D548-8E9D-DD6440A6F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1A493-FFDE-0D44-8AB8-5CE4A3C4A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5C90F-B157-AF4E-AB43-21A292E0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DA-F37E-B949-8B3D-E4E678E1E0E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2FD5D-22F1-6742-BBC4-0F5D38F9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7A9FE-08C6-8448-9D83-B48C955E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8E42-9438-614B-93D1-36763761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F868-7BBF-DE48-B8B6-EEFB8106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30D4E-D3D6-104B-8246-4B5CB083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E1D0E-DB92-5F41-B799-BE6810968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7D066-2AFE-0E49-A2CC-267E7668C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452F0-D6CE-704E-92CB-B0EC859AD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C0DF-0F66-6248-9F67-BF618777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DA-F37E-B949-8B3D-E4E678E1E0E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C608E-B05D-BF43-8BAE-18C8ACC3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8FDE6-159C-934F-88FE-22A44AF3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8E42-9438-614B-93D1-36763761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6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D1ED-09D4-9944-9207-C132EACF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6A726-4ED0-E640-B47A-CD2CFC2F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DA-F37E-B949-8B3D-E4E678E1E0E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4895B-1A39-0948-86D9-EE5237E7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DBB8A-F3B5-6242-89E1-F6C94652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8E42-9438-614B-93D1-36763761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4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3E445-93A5-DB4F-A57E-10DE0FC4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DA-F37E-B949-8B3D-E4E678E1E0E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7C8B3-D125-EB4C-8F71-2571016C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3A018-2CBA-3F48-9F45-7C6298E9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8E42-9438-614B-93D1-36763761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59F0-8498-AD44-8DA5-C2BD925B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057D-41C8-3149-AB60-074AD1B78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95B0A-B112-0D47-BA87-5A49AA97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EC13D-C6F3-4F43-9078-268F7A3A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DA-F37E-B949-8B3D-E4E678E1E0E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1FD90-2A9C-DE46-B3E1-8029FEED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14E6-E549-884A-9CCD-732298CA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8E42-9438-614B-93D1-36763761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9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5F19-2D65-1247-873B-FF4C01D3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AF2DE-A950-D149-88BC-DEFBE3AF8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E007D-C513-514E-9165-1CCE18744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8CE4-13D3-8F46-8A2E-3A727D2A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DA-F37E-B949-8B3D-E4E678E1E0E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B219E-237A-9841-9319-DC69BF95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BA03-F188-EE4B-83CB-B4EB94A1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8E42-9438-614B-93D1-36763761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4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C7ACE-7F20-944F-943B-441D5636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8C4FA-952F-BB4A-80B8-C30DCD82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12A4-6BE0-4243-8602-BCE860403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77DA-F37E-B949-8B3D-E4E678E1E0E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DB32-9DD2-3143-BC6E-600115CF4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C029C-F36B-8541-8C1F-8BEB6AAE9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8E42-9438-614B-93D1-36763761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5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7D91F5B-B562-F54D-8157-42331F4D2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8428" y="319563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836645-2003-A949-9636-451A4B698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</dc:creator>
  <cp:lastModifiedBy>Anil kumar</cp:lastModifiedBy>
  <cp:revision>1</cp:revision>
  <dcterms:created xsi:type="dcterms:W3CDTF">2021-03-17T16:01:11Z</dcterms:created>
  <dcterms:modified xsi:type="dcterms:W3CDTF">2021-03-17T16:02:31Z</dcterms:modified>
</cp:coreProperties>
</file>