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kumar" userId="c850d20e99b6e7b5" providerId="LiveId" clId="{B3833F42-78EE-0549-922B-D490BAAFF53C}"/>
    <pc:docChg chg="custSel addSld modSld">
      <pc:chgData name="Anil kumar" userId="c850d20e99b6e7b5" providerId="LiveId" clId="{B3833F42-78EE-0549-922B-D490BAAFF53C}" dt="2021-03-19T12:56:14.167" v="36" actId="680"/>
      <pc:docMkLst>
        <pc:docMk/>
      </pc:docMkLst>
      <pc:sldChg chg="addSp delSp modSp mod modClrScheme chgLayout">
        <pc:chgData name="Anil kumar" userId="c850d20e99b6e7b5" providerId="LiveId" clId="{B3833F42-78EE-0549-922B-D490BAAFF53C}" dt="2021-03-19T12:52:46.906" v="24" actId="113"/>
        <pc:sldMkLst>
          <pc:docMk/>
          <pc:sldMk cId="1543165810" sldId="256"/>
        </pc:sldMkLst>
        <pc:spChg chg="del">
          <ac:chgData name="Anil kumar" userId="c850d20e99b6e7b5" providerId="LiveId" clId="{B3833F42-78EE-0549-922B-D490BAAFF53C}" dt="2021-03-19T12:19:29.965" v="0" actId="700"/>
          <ac:spMkLst>
            <pc:docMk/>
            <pc:sldMk cId="1543165810" sldId="256"/>
            <ac:spMk id="2" creationId="{B7308EC4-789B-6B40-A046-CE4F18381EBC}"/>
          </ac:spMkLst>
        </pc:spChg>
        <pc:spChg chg="add mod">
          <ac:chgData name="Anil kumar" userId="c850d20e99b6e7b5" providerId="LiveId" clId="{B3833F42-78EE-0549-922B-D490BAAFF53C}" dt="2021-03-19T12:52:46.906" v="24" actId="113"/>
          <ac:spMkLst>
            <pc:docMk/>
            <pc:sldMk cId="1543165810" sldId="256"/>
            <ac:spMk id="2" creationId="{BD41C41D-C3BA-F34E-AEB7-D5006F3E74A6}"/>
          </ac:spMkLst>
        </pc:spChg>
        <pc:spChg chg="del">
          <ac:chgData name="Anil kumar" userId="c850d20e99b6e7b5" providerId="LiveId" clId="{B3833F42-78EE-0549-922B-D490BAAFF53C}" dt="2021-03-19T12:19:29.965" v="0" actId="700"/>
          <ac:spMkLst>
            <pc:docMk/>
            <pc:sldMk cId="1543165810" sldId="256"/>
            <ac:spMk id="3" creationId="{2505221C-75A8-A74D-B3D5-68539E6A344E}"/>
          </ac:spMkLst>
        </pc:spChg>
        <pc:spChg chg="add del mod">
          <ac:chgData name="Anil kumar" userId="c850d20e99b6e7b5" providerId="LiveId" clId="{B3833F42-78EE-0549-922B-D490BAAFF53C}" dt="2021-03-19T12:19:56.406" v="4" actId="21"/>
          <ac:spMkLst>
            <pc:docMk/>
            <pc:sldMk cId="1543165810" sldId="256"/>
            <ac:spMk id="4" creationId="{F908D6BE-54EA-7946-912C-B083873E4269}"/>
          </ac:spMkLst>
        </pc:spChg>
        <pc:spChg chg="add del">
          <ac:chgData name="Anil kumar" userId="c850d20e99b6e7b5" providerId="LiveId" clId="{B3833F42-78EE-0549-922B-D490BAAFF53C}" dt="2021-03-19T12:20:09.873" v="6" actId="21"/>
          <ac:spMkLst>
            <pc:docMk/>
            <pc:sldMk cId="1543165810" sldId="256"/>
            <ac:spMk id="5" creationId="{A7D55C2F-3C62-D242-85A3-C17C41D19016}"/>
          </ac:spMkLst>
        </pc:spChg>
        <pc:picChg chg="add">
          <ac:chgData name="Anil kumar" userId="c850d20e99b6e7b5" providerId="LiveId" clId="{B3833F42-78EE-0549-922B-D490BAAFF53C}" dt="2021-03-19T12:21:26.737" v="8" actId="931"/>
          <ac:picMkLst>
            <pc:docMk/>
            <pc:sldMk cId="1543165810" sldId="256"/>
            <ac:picMk id="6" creationId="{0E21B363-3948-F34B-AF15-04CD42892504}"/>
          </ac:picMkLst>
        </pc:picChg>
      </pc:sldChg>
      <pc:sldChg chg="addSp modSp new">
        <pc:chgData name="Anil kumar" userId="c850d20e99b6e7b5" providerId="LiveId" clId="{B3833F42-78EE-0549-922B-D490BAAFF53C}" dt="2021-03-19T12:56:07.565" v="35" actId="1076"/>
        <pc:sldMkLst>
          <pc:docMk/>
          <pc:sldMk cId="1728158009" sldId="257"/>
        </pc:sldMkLst>
        <pc:spChg chg="add mod">
          <ac:chgData name="Anil kumar" userId="c850d20e99b6e7b5" providerId="LiveId" clId="{B3833F42-78EE-0549-922B-D490BAAFF53C}" dt="2021-03-19T12:56:07.565" v="35" actId="1076"/>
          <ac:spMkLst>
            <pc:docMk/>
            <pc:sldMk cId="1728158009" sldId="257"/>
            <ac:spMk id="3" creationId="{EC937D83-EADE-A247-9B40-0214FCBB0F2C}"/>
          </ac:spMkLst>
        </pc:spChg>
        <pc:picChg chg="add">
          <ac:chgData name="Anil kumar" userId="c850d20e99b6e7b5" providerId="LiveId" clId="{B3833F42-78EE-0549-922B-D490BAAFF53C}" dt="2021-03-19T12:22:27.353" v="9" actId="931"/>
          <ac:picMkLst>
            <pc:docMk/>
            <pc:sldMk cId="1728158009" sldId="257"/>
            <ac:picMk id="2" creationId="{8C95EDFA-2D84-944D-B332-3060B7D97525}"/>
          </ac:picMkLst>
        </pc:picChg>
      </pc:sldChg>
      <pc:sldChg chg="new">
        <pc:chgData name="Anil kumar" userId="c850d20e99b6e7b5" providerId="LiveId" clId="{B3833F42-78EE-0549-922B-D490BAAFF53C}" dt="2021-03-19T12:56:14.167" v="36" actId="680"/>
        <pc:sldMkLst>
          <pc:docMk/>
          <pc:sldMk cId="320676283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BB26-8F66-7B43-A77A-4C08804A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91667-325F-EE49-A42D-16BC097A1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9551-2F01-9D43-8B40-4514C155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6DE5-C0B8-DF4D-B3C0-37DDE941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AF7FF-8827-6343-9538-805DAB35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1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74DF-C0C1-B348-BE66-55CEBB11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0FA4C-ED4E-E243-BF78-0948AB95B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590B0-2897-F14B-BD31-0B793D3B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6CF7-A6BA-FF44-9FDD-BB65A6C9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27F0-846F-3E44-ACFD-8CCCC840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973B1-B8E0-2748-91E3-A3F630040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58FDA-15FB-D442-AA13-BEE7C378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09EC-ED1D-7E48-BDAC-1149D1F6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4643-49DF-9945-8612-11FBC738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17D4-7D60-B949-87F9-E14FD6C2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6CD0-176B-874D-9447-20BE8138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0F95-D753-EB40-B742-2955F38B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3044-386F-A148-A215-54B02A31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9326-ACE8-CE4B-B4F2-2EE72DC8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07D78-1CE8-ED40-897E-5003D8CE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FD3B-47DE-8B4F-8E61-9F0D61B3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6484-4880-A849-89D2-7DCAEB9D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9FC7-45EC-FA4B-9D83-F25B3A77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787C-6ED1-3746-92A0-E159DCC7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9BF2B-183E-DF41-9AC2-380304FE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E649-E4C4-E44B-A898-36ADDAC7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4C3E-2F6B-1341-AB38-D584BC1B3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34045-BF13-EC42-AA41-7E3DCCDA0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557B3-5367-424E-B058-46CFF401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46BF-3CAF-2245-B32F-4341FA2C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7AC9-8672-AC4A-938A-7483E72F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8246-8F5C-4648-80DC-33F24768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A9E82-C585-2946-B7EB-08988CAE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5D54-5CD7-D14C-947B-CB09F3295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D3F8-B788-C746-9132-83B1AE521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A2045-8FF6-FE4B-A4C1-CD3DD5ABC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65027-A600-514E-B29B-2A180DBA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45C42-F09D-BA46-B501-2C3F70CF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DB6AC-7E27-2949-8F6B-03BFD759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6282-5F8B-C94B-8C4F-5588AF4B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07CA3-A799-5745-BB7A-5E6E0371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2A65-4DD1-CB49-B6D6-A9E26FDF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73DD5-44B3-B149-83E7-1DA938B2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4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277D6-6E24-AD45-BA2B-C8C1CB5A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2ADD5-B044-9E4F-983B-D31706AC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89F08-C19C-D440-99B1-BC280B8D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EF96-8E18-804A-A051-ECB07A94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BB04-93F4-5244-9A2F-D37EDB22A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B2373-8D8F-FE4E-AB72-47F0023A6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4BACC-41C6-D04B-B3E5-4010689C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329ED-70D8-384B-BC62-7989D4A1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33358-C282-2E43-88DC-E511F51A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8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C401-621B-9A48-93D3-DFFCFADC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326F5-27FD-B14E-A708-F10077378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03320-87C2-9048-93FB-F876CA44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15872-6EB6-534A-9706-C63C0E23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F2CB2-FA95-3549-84EE-4B0204CB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15BA3-69FC-174A-B1D0-05EEC14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C9C0A-8E4E-DF40-8D3E-88A1E9A3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4C90C-2249-024A-B31F-87BA1B90B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62AB7-5E67-1F46-9790-5A3C00AC1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C8A7-B97A-1247-8207-8039EBC31F6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9276-AFC0-2246-A437-D25258B47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04E1-4717-BA47-B766-B1A8022DF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57FD1-AB19-C54E-A9B7-5F2BDDC0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7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E21B363-3948-F34B-AF15-04CD4289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147762"/>
            <a:ext cx="6076950" cy="4562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41C41D-C3BA-F34E-AEB7-D5006F3E74A6}"/>
              </a:ext>
            </a:extLst>
          </p:cNvPr>
          <p:cNvSpPr txBox="1"/>
          <p:nvPr/>
        </p:nvSpPr>
        <p:spPr>
          <a:xfrm>
            <a:off x="8066313" y="5340905"/>
            <a:ext cx="289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>
                <a:solidFill>
                  <a:schemeClr val="bg1"/>
                </a:solidFill>
              </a:rPr>
              <a:t>BY AK</a:t>
            </a:r>
          </a:p>
        </p:txBody>
      </p:sp>
    </p:spTree>
    <p:extLst>
      <p:ext uri="{BB962C8B-B14F-4D97-AF65-F5344CB8AC3E}">
        <p14:creationId xmlns:p14="http://schemas.microsoft.com/office/powerpoint/2010/main" val="154316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C95EDFA-2D84-944D-B332-3060B7D9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2999"/>
            <a:ext cx="6096000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937D83-EADE-A247-9B40-0214FCBB0F2C}"/>
              </a:ext>
            </a:extLst>
          </p:cNvPr>
          <p:cNvSpPr txBox="1"/>
          <p:nvPr/>
        </p:nvSpPr>
        <p:spPr>
          <a:xfrm rot="11058689" flipH="1" flipV="1">
            <a:off x="8650514" y="5391834"/>
            <a:ext cx="239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AK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5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76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</dc:creator>
  <cp:lastModifiedBy>Anil kumar</cp:lastModifiedBy>
  <cp:revision>3</cp:revision>
  <dcterms:created xsi:type="dcterms:W3CDTF">2021-03-19T12:19:18Z</dcterms:created>
  <dcterms:modified xsi:type="dcterms:W3CDTF">2021-03-19T12:57:54Z</dcterms:modified>
</cp:coreProperties>
</file>