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microsoft.com/office/2016/11/relationships/changesInfo" Target="changesInfos/changesInfo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l kumar" userId="c850d20e99b6e7b5" providerId="LiveId" clId="{2D56AF23-5F8C-B44D-9D9E-837AB0E14CDC}"/>
    <pc:docChg chg="undo custSel addSld modSld sldOrd">
      <pc:chgData name="Anil kumar" userId="c850d20e99b6e7b5" providerId="LiveId" clId="{2D56AF23-5F8C-B44D-9D9E-837AB0E14CDC}" dt="2021-03-17T15:57:15.182" v="11" actId="680"/>
      <pc:docMkLst>
        <pc:docMk/>
      </pc:docMkLst>
      <pc:sldChg chg="addSp modSp mod ord chgLayout">
        <pc:chgData name="Anil kumar" userId="c850d20e99b6e7b5" providerId="LiveId" clId="{2D56AF23-5F8C-B44D-9D9E-837AB0E14CDC}" dt="2021-03-17T15:57:08.475" v="10" actId="700"/>
        <pc:sldMkLst>
          <pc:docMk/>
          <pc:sldMk cId="2152882860" sldId="256"/>
        </pc:sldMkLst>
        <pc:spChg chg="mod ord">
          <ac:chgData name="Anil kumar" userId="c850d20e99b6e7b5" providerId="LiveId" clId="{2D56AF23-5F8C-B44D-9D9E-837AB0E14CDC}" dt="2021-03-17T15:57:08.475" v="10" actId="700"/>
          <ac:spMkLst>
            <pc:docMk/>
            <pc:sldMk cId="2152882860" sldId="256"/>
            <ac:spMk id="2" creationId="{C10D6A0A-D124-FD48-BC90-CC60CE789E45}"/>
          </ac:spMkLst>
        </pc:spChg>
        <pc:spChg chg="mod ord">
          <ac:chgData name="Anil kumar" userId="c850d20e99b6e7b5" providerId="LiveId" clId="{2D56AF23-5F8C-B44D-9D9E-837AB0E14CDC}" dt="2021-03-17T15:57:08.475" v="10" actId="700"/>
          <ac:spMkLst>
            <pc:docMk/>
            <pc:sldMk cId="2152882860" sldId="256"/>
            <ac:spMk id="3" creationId="{DBBFE490-DB8D-DC49-B790-836B369054F3}"/>
          </ac:spMkLst>
        </pc:spChg>
        <pc:picChg chg="add">
          <ac:chgData name="Anil kumar" userId="c850d20e99b6e7b5" providerId="LiveId" clId="{2D56AF23-5F8C-B44D-9D9E-837AB0E14CDC}" dt="2021-03-17T15:54:06.867" v="0" actId="931"/>
          <ac:picMkLst>
            <pc:docMk/>
            <pc:sldMk cId="2152882860" sldId="256"/>
            <ac:picMk id="4" creationId="{CA115030-44CF-AC41-B9E0-2DCB90300D32}"/>
          </ac:picMkLst>
        </pc:picChg>
      </pc:sldChg>
      <pc:sldChg chg="addSp delSp new">
        <pc:chgData name="Anil kumar" userId="c850d20e99b6e7b5" providerId="LiveId" clId="{2D56AF23-5F8C-B44D-9D9E-837AB0E14CDC}" dt="2021-03-17T15:56:58.190" v="8" actId="1119"/>
        <pc:sldMkLst>
          <pc:docMk/>
          <pc:sldMk cId="4294605961" sldId="257"/>
        </pc:sldMkLst>
        <pc:spChg chg="add del">
          <ac:chgData name="Anil kumar" userId="c850d20e99b6e7b5" providerId="LiveId" clId="{2D56AF23-5F8C-B44D-9D9E-837AB0E14CDC}" dt="2021-03-17T15:56:58.190" v="8" actId="1119"/>
          <ac:spMkLst>
            <pc:docMk/>
            <pc:sldMk cId="4294605961" sldId="257"/>
            <ac:spMk id="4" creationId="{B4BD7327-D916-F146-9ABA-65B03F22C593}"/>
          </ac:spMkLst>
        </pc:spChg>
        <pc:spChg chg="add del">
          <ac:chgData name="Anil kumar" userId="c850d20e99b6e7b5" providerId="LiveId" clId="{2D56AF23-5F8C-B44D-9D9E-837AB0E14CDC}" dt="2021-03-17T15:56:57.960" v="7" actId="1115"/>
          <ac:spMkLst>
            <pc:docMk/>
            <pc:sldMk cId="4294605961" sldId="257"/>
            <ac:spMk id="5" creationId="{5B88E332-2FB1-0446-B4FD-DB0ED1EC2F11}"/>
          </ac:spMkLst>
        </pc:spChg>
        <pc:spChg chg="add del">
          <ac:chgData name="Anil kumar" userId="c850d20e99b6e7b5" providerId="LiveId" clId="{2D56AF23-5F8C-B44D-9D9E-837AB0E14CDC}" dt="2021-03-17T15:56:57.513" v="6" actId="1188"/>
          <ac:spMkLst>
            <pc:docMk/>
            <pc:sldMk cId="4294605961" sldId="257"/>
            <ac:spMk id="6" creationId="{5BE023A6-4364-9F46-BBB0-B15B8333EB16}"/>
          </ac:spMkLst>
        </pc:spChg>
      </pc:sldChg>
      <pc:sldChg chg="new">
        <pc:chgData name="Anil kumar" userId="c850d20e99b6e7b5" providerId="LiveId" clId="{2D56AF23-5F8C-B44D-9D9E-837AB0E14CDC}" dt="2021-03-17T15:57:15.182" v="11" actId="680"/>
        <pc:sldMkLst>
          <pc:docMk/>
          <pc:sldMk cId="3312863066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F144-A520-6146-BC05-0204A5507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15888-BE9F-A643-BB76-6B2161CC1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3DE9A-4A81-574A-9F86-E51A36AD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72FA-EBE7-C647-ABF4-C9798389691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24778-EB53-8245-A3A0-5C3851E6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ED3B9-A5F1-C64C-8C94-39F6CA5A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54CC-4C42-8446-A8E6-2258E2E4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8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33A3-ECBF-9645-B731-6257AF93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67D73-D9BF-734C-BEB9-53AE04549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EF64F-744E-484F-96FB-F7527D91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72FA-EBE7-C647-ABF4-C9798389691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5341-AC44-2440-91CB-22D6BD75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DCFC5-D57D-C64D-8202-DCC25C4D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54CC-4C42-8446-A8E6-2258E2E4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D0EBC-86E7-B34D-9CF0-D70C74141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0C91B-63DC-0A4E-B4F1-9BA16F41F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A21AC-9E10-9445-9F01-9B47A382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72FA-EBE7-C647-ABF4-C9798389691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CDA63-96B7-9C45-A044-22067B72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1EE3C-22E2-1F46-9530-574642F7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54CC-4C42-8446-A8E6-2258E2E4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0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659B-1CA4-C149-8CCE-62B8E7AE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58289-38DB-7646-9211-A9B69E293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7DFCD-ECA4-5B4D-B6A5-B65E0409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72FA-EBE7-C647-ABF4-C9798389691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C6A52-2F79-374D-8C8E-C4843665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A7706-C1DC-C84D-AFC7-ED0E03C1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54CC-4C42-8446-A8E6-2258E2E4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7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2FC1-49F8-4349-B844-F7E8BA94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58A5A-2913-7F4C-9282-9A940E2CA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CEC38-7A7F-2F47-B461-B1655E1B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72FA-EBE7-C647-ABF4-C9798389691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B1487-D8FF-F447-867B-F19E0F32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BAF53-0740-E143-A0A3-86AFE23B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54CC-4C42-8446-A8E6-2258E2E4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8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30D4-0570-B94F-838C-B8A5EE49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6C61B-7997-9F4E-9CB9-1CB11B19E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8BA39-9070-774C-B1B1-656F14211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26D39-BB2F-F741-AE44-A4E56A0D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72FA-EBE7-C647-ABF4-C9798389691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327CF-0E63-6543-96BD-ED36D942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8612E-1BE0-D142-BDF3-13628E82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54CC-4C42-8446-A8E6-2258E2E4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2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23DD-0799-F04C-B7A5-45F82CB4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C2716-731C-2D42-A0D3-56D0ED588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46567-C07F-494C-9E19-502FDFFC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31E42-FDAB-0C41-AF75-8B7811EB8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F4135-66E8-7147-9D2A-7EF93F24C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423CB-1EE8-1945-873C-61FA59F2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72FA-EBE7-C647-ABF4-C9798389691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CB43D4-DAC8-7C47-81B3-3C65234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E4FC2-6571-D94C-B06B-8AF7ADBB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54CC-4C42-8446-A8E6-2258E2E4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0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EBFE-C63F-E146-86FE-E786A437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4484D-98BA-EF4E-94C8-DD51FCD0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72FA-EBE7-C647-ABF4-C9798389691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4A85F-E74F-3848-8BCC-7347D2A4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9A171-715D-9649-892C-DA251EC5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54CC-4C42-8446-A8E6-2258E2E4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6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D1C53-54FD-364E-9C17-EAAE3BC1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72FA-EBE7-C647-ABF4-C9798389691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9D66A-1D30-6B4D-91A4-DE54B0A6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C2F85-BA95-2241-BE11-E3761CED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54CC-4C42-8446-A8E6-2258E2E4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2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3B7D-0842-A94D-9477-46E6DEE4B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815C1-444D-E943-B561-29FF0D4C6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9ED08-6F6A-A741-AA17-4B7D9C895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35EED-951B-8445-81ED-21C321B1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72FA-EBE7-C647-ABF4-C9798389691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727FF-CF60-B64A-923D-1F473AD4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A2507-7CE8-4845-8792-99AA11CF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54CC-4C42-8446-A8E6-2258E2E4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1B72-99F3-9946-8B61-2F5D5849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12D56-D7CE-7E41-B774-01575D0AC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1832E-1B7B-8544-B496-9214364B3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A136F-D738-DE46-91A6-EC25C517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72FA-EBE7-C647-ABF4-C9798389691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F956A-BCDA-294F-8EF4-89DBA701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7E092-332D-7947-ABFC-80888F22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54CC-4C42-8446-A8E6-2258E2E4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7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2AC15-5A1F-BA4D-8508-5A09EF1D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B6E00-4B4B-4746-93E9-E5A589207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66287-68B6-BD40-92F6-A104F6445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72FA-EBE7-C647-ABF4-C9798389691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E7F43-9E2F-0147-8FC0-D6B099E58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1B3E0-3190-A54B-9080-77DF93207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54CC-4C42-8446-A8E6-2258E2E4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6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D6A0A-D124-FD48-BC90-CC60CE789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FE490-DB8D-DC49-B790-836B36905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A115030-44CF-AC41-B9E0-2DCB90300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753398"/>
            <a:ext cx="8128000" cy="535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8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E509-0462-F148-83DB-A2690E48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BBFE9-5514-1647-8E6D-DC4918B1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6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B66E-4A16-3E4E-BE23-DFCBD76F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6417D-85FB-E142-BF6F-396E8B76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05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</dc:creator>
  <cp:lastModifiedBy>Anil kumar</cp:lastModifiedBy>
  <cp:revision>1</cp:revision>
  <dcterms:created xsi:type="dcterms:W3CDTF">2021-03-17T15:52:58Z</dcterms:created>
  <dcterms:modified xsi:type="dcterms:W3CDTF">2021-03-17T15:57:18Z</dcterms:modified>
</cp:coreProperties>
</file>