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17CF-3560-4FBF-B45F-D5C5738B558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3.png"/><Relationship Id="rId4" Type="http://schemas.openxmlformats.org/officeDocument/2006/relationships/image" Target="../media/image3.wmf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8B17F-FBCD-44F0-ADF0-C8EBBD61A380}"/>
              </a:ext>
            </a:extLst>
          </p:cNvPr>
          <p:cNvCxnSpPr/>
          <p:nvPr/>
        </p:nvCxnSpPr>
        <p:spPr>
          <a:xfrm>
            <a:off x="1800587" y="3430889"/>
            <a:ext cx="29623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03C7B-31B5-4CC8-8247-51E070ED8553}"/>
              </a:ext>
            </a:extLst>
          </p:cNvPr>
          <p:cNvCxnSpPr/>
          <p:nvPr/>
        </p:nvCxnSpPr>
        <p:spPr>
          <a:xfrm flipV="1">
            <a:off x="1793029" y="1647432"/>
            <a:ext cx="0" cy="1775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8884AB-38A8-4712-8C81-0335BC6868A4}"/>
              </a:ext>
            </a:extLst>
          </p:cNvPr>
          <p:cNvCxnSpPr/>
          <p:nvPr/>
        </p:nvCxnSpPr>
        <p:spPr>
          <a:xfrm>
            <a:off x="1783961" y="2705415"/>
            <a:ext cx="319208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12025-7B17-4F04-94FC-0992EF72BFF2}"/>
              </a:ext>
            </a:extLst>
          </p:cNvPr>
          <p:cNvSpPr txBox="1"/>
          <p:nvPr/>
        </p:nvSpPr>
        <p:spPr>
          <a:xfrm>
            <a:off x="2012182" y="198749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rider X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B5F52-C895-4C33-B94D-8B6EFD679A9B}"/>
              </a:ext>
            </a:extLst>
          </p:cNvPr>
          <p:cNvSpPr txBox="1"/>
          <p:nvPr/>
        </p:nvSpPr>
        <p:spPr>
          <a:xfrm>
            <a:off x="2043669" y="269156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rider Y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3F2A2-214D-443F-B86F-9E84EB7EE960}"/>
              </a:ext>
            </a:extLst>
          </p:cNvPr>
          <p:cNvSpPr txBox="1"/>
          <p:nvPr/>
        </p:nvSpPr>
        <p:spPr>
          <a:xfrm>
            <a:off x="1657003" y="3438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BC3E5-D3A7-4536-8D6D-5954E31C58F7}"/>
              </a:ext>
            </a:extLst>
          </p:cNvPr>
          <p:cNvSpPr txBox="1"/>
          <p:nvPr/>
        </p:nvSpPr>
        <p:spPr>
          <a:xfrm>
            <a:off x="2323281" y="343970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AE43A-3059-41BE-85CD-2585AEA94F2B}"/>
              </a:ext>
            </a:extLst>
          </p:cNvPr>
          <p:cNvSpPr txBox="1"/>
          <p:nvPr/>
        </p:nvSpPr>
        <p:spPr>
          <a:xfrm>
            <a:off x="3034901" y="34409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20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A5816-85DA-474F-B0F9-1B01E15B726A}"/>
              </a:ext>
            </a:extLst>
          </p:cNvPr>
          <p:cNvSpPr txBox="1"/>
          <p:nvPr/>
        </p:nvSpPr>
        <p:spPr>
          <a:xfrm>
            <a:off x="3769192" y="344222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30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09279-BB6F-48D9-AF75-10CE02D57274}"/>
              </a:ext>
            </a:extLst>
          </p:cNvPr>
          <p:cNvSpPr txBox="1"/>
          <p:nvPr/>
        </p:nvSpPr>
        <p:spPr>
          <a:xfrm>
            <a:off x="4480811" y="34359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40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A9C2D-7F71-4638-8C07-6D54F778C5B9}"/>
              </a:ext>
            </a:extLst>
          </p:cNvPr>
          <p:cNvSpPr txBox="1"/>
          <p:nvPr/>
        </p:nvSpPr>
        <p:spPr>
          <a:xfrm>
            <a:off x="1344646" y="252908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5.0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59D93-8B69-421C-B069-082984CD4B79}"/>
              </a:ext>
            </a:extLst>
          </p:cNvPr>
          <p:cNvSpPr txBox="1"/>
          <p:nvPr/>
        </p:nvSpPr>
        <p:spPr>
          <a:xfrm>
            <a:off x="1240107" y="181242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10.0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F30D-9A95-4F06-B9FC-B9C8BBDC6E16}"/>
              </a:ext>
            </a:extLst>
          </p:cNvPr>
          <p:cNvSpPr txBox="1"/>
          <p:nvPr/>
        </p:nvSpPr>
        <p:spPr>
          <a:xfrm>
            <a:off x="1499565" y="3243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3157A-8500-425F-AB01-6B9E25B0731D}"/>
              </a:ext>
            </a:extLst>
          </p:cNvPr>
          <p:cNvSpPr txBox="1"/>
          <p:nvPr/>
        </p:nvSpPr>
        <p:spPr>
          <a:xfrm>
            <a:off x="4017315" y="368027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</a:t>
            </a:r>
            <a:r>
              <a:rPr lang="en-AU" sz="1600" dirty="0">
                <a:cs typeface="Times New Roman" panose="02020603050405020304" pitchFamily="18" charset="0"/>
              </a:rPr>
              <a:t>[ s ]</a:t>
            </a:r>
            <a:endParaRPr lang="en-US" sz="16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15536-3FE3-44BA-B363-5ED5AD117E39}"/>
              </a:ext>
            </a:extLst>
          </p:cNvPr>
          <p:cNvSpPr txBox="1"/>
          <p:nvPr/>
        </p:nvSpPr>
        <p:spPr>
          <a:xfrm>
            <a:off x="794587" y="2071886"/>
            <a:ext cx="590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AU" sz="1600" dirty="0"/>
              <a:t>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7A231-8636-477C-AC8D-B94F681A82BD}"/>
              </a:ext>
            </a:extLst>
          </p:cNvPr>
          <p:cNvCxnSpPr>
            <a:cxnSpLocks/>
          </p:cNvCxnSpPr>
          <p:nvPr/>
        </p:nvCxnSpPr>
        <p:spPr>
          <a:xfrm flipH="1">
            <a:off x="3958163" y="1995055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E3DC9C-1AFB-49A6-808C-BAD21EF4FCDF}"/>
              </a:ext>
            </a:extLst>
          </p:cNvPr>
          <p:cNvCxnSpPr>
            <a:cxnSpLocks/>
          </p:cNvCxnSpPr>
          <p:nvPr/>
        </p:nvCxnSpPr>
        <p:spPr>
          <a:xfrm flipH="1">
            <a:off x="3233948" y="1988758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D54E5B-C557-48DA-AED1-4CF8E2F4172A}"/>
              </a:ext>
            </a:extLst>
          </p:cNvPr>
          <p:cNvCxnSpPr>
            <a:cxnSpLocks/>
          </p:cNvCxnSpPr>
          <p:nvPr/>
        </p:nvCxnSpPr>
        <p:spPr>
          <a:xfrm flipH="1">
            <a:off x="2502176" y="1982461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67A373-5AB0-4FA8-8ABF-E81FEB74250B}"/>
              </a:ext>
            </a:extLst>
          </p:cNvPr>
          <p:cNvSpPr/>
          <p:nvPr/>
        </p:nvSpPr>
        <p:spPr>
          <a:xfrm>
            <a:off x="1785471" y="1979940"/>
            <a:ext cx="2592060" cy="1148668"/>
          </a:xfrm>
          <a:custGeom>
            <a:avLst/>
            <a:gdLst>
              <a:gd name="connsiteX0" fmla="*/ 0 w 2592060"/>
              <a:gd name="connsiteY0" fmla="*/ 0 h 1148668"/>
              <a:gd name="connsiteX1" fmla="*/ 1458506 w 2592060"/>
              <a:gd name="connsiteY1" fmla="*/ 0 h 1148668"/>
              <a:gd name="connsiteX2" fmla="*/ 2592060 w 2592060"/>
              <a:gd name="connsiteY2" fmla="*/ 1148668 h 114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2060" h="1148668">
                <a:moveTo>
                  <a:pt x="0" y="0"/>
                </a:moveTo>
                <a:lnTo>
                  <a:pt x="1458506" y="0"/>
                </a:lnTo>
                <a:lnTo>
                  <a:pt x="2592060" y="1148668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52E658-A845-44CA-8997-E28BDAFE6B41}"/>
              </a:ext>
            </a:extLst>
          </p:cNvPr>
          <p:cNvCxnSpPr>
            <a:cxnSpLocks/>
          </p:cNvCxnSpPr>
          <p:nvPr/>
        </p:nvCxnSpPr>
        <p:spPr>
          <a:xfrm>
            <a:off x="1810687" y="1978705"/>
            <a:ext cx="3602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8B17F-FBCD-44F0-ADF0-C8EBBD61A380}"/>
              </a:ext>
            </a:extLst>
          </p:cNvPr>
          <p:cNvCxnSpPr>
            <a:cxnSpLocks/>
          </p:cNvCxnSpPr>
          <p:nvPr/>
        </p:nvCxnSpPr>
        <p:spPr>
          <a:xfrm>
            <a:off x="1800586" y="3430889"/>
            <a:ext cx="37482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03C7B-31B5-4CC8-8247-51E070ED8553}"/>
              </a:ext>
            </a:extLst>
          </p:cNvPr>
          <p:cNvCxnSpPr/>
          <p:nvPr/>
        </p:nvCxnSpPr>
        <p:spPr>
          <a:xfrm flipV="1">
            <a:off x="1793029" y="1647432"/>
            <a:ext cx="0" cy="1775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3F2A2-214D-443F-B86F-9E84EB7EE960}"/>
              </a:ext>
            </a:extLst>
          </p:cNvPr>
          <p:cNvSpPr txBox="1"/>
          <p:nvPr/>
        </p:nvSpPr>
        <p:spPr>
          <a:xfrm>
            <a:off x="1657003" y="3438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BC3E5-D3A7-4536-8D6D-5954E31C58F7}"/>
              </a:ext>
            </a:extLst>
          </p:cNvPr>
          <p:cNvSpPr txBox="1"/>
          <p:nvPr/>
        </p:nvSpPr>
        <p:spPr>
          <a:xfrm>
            <a:off x="2323281" y="34397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AE43A-3059-41BE-85CD-2585AEA94F2B}"/>
              </a:ext>
            </a:extLst>
          </p:cNvPr>
          <p:cNvSpPr txBox="1"/>
          <p:nvPr/>
        </p:nvSpPr>
        <p:spPr>
          <a:xfrm>
            <a:off x="3034901" y="3440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A5816-85DA-474F-B0F9-1B01E15B726A}"/>
              </a:ext>
            </a:extLst>
          </p:cNvPr>
          <p:cNvSpPr txBox="1"/>
          <p:nvPr/>
        </p:nvSpPr>
        <p:spPr>
          <a:xfrm>
            <a:off x="3769192" y="3442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6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09279-BB6F-48D9-AF75-10CE02D57274}"/>
              </a:ext>
            </a:extLst>
          </p:cNvPr>
          <p:cNvSpPr txBox="1"/>
          <p:nvPr/>
        </p:nvSpPr>
        <p:spPr>
          <a:xfrm>
            <a:off x="4533710" y="34283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8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59D93-8B69-421C-B069-082984CD4B79}"/>
              </a:ext>
            </a:extLst>
          </p:cNvPr>
          <p:cNvSpPr txBox="1"/>
          <p:nvPr/>
        </p:nvSpPr>
        <p:spPr>
          <a:xfrm>
            <a:off x="1330791" y="179731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8.0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F30D-9A95-4F06-B9FC-B9C8BBDC6E16}"/>
              </a:ext>
            </a:extLst>
          </p:cNvPr>
          <p:cNvSpPr txBox="1"/>
          <p:nvPr/>
        </p:nvSpPr>
        <p:spPr>
          <a:xfrm>
            <a:off x="1499565" y="32432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3157A-8500-425F-AB01-6B9E25B0731D}"/>
              </a:ext>
            </a:extLst>
          </p:cNvPr>
          <p:cNvSpPr txBox="1"/>
          <p:nvPr/>
        </p:nvSpPr>
        <p:spPr>
          <a:xfrm>
            <a:off x="4017315" y="3680271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</a:t>
            </a:r>
            <a:r>
              <a:rPr lang="en-AU" sz="1600" dirty="0">
                <a:cs typeface="Times New Roman" panose="02020603050405020304" pitchFamily="18" charset="0"/>
              </a:rPr>
              <a:t>[ s ]</a:t>
            </a:r>
            <a:endParaRPr lang="en-US" sz="16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15536-3FE3-44BA-B363-5ED5AD117E39}"/>
              </a:ext>
            </a:extLst>
          </p:cNvPr>
          <p:cNvSpPr txBox="1"/>
          <p:nvPr/>
        </p:nvSpPr>
        <p:spPr>
          <a:xfrm>
            <a:off x="794587" y="2071886"/>
            <a:ext cx="590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ctr"/>
            <a:r>
              <a:rPr lang="en-AU" sz="1600" dirty="0"/>
              <a:t>m.s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7A231-8636-477C-AC8D-B94F681A82BD}"/>
              </a:ext>
            </a:extLst>
          </p:cNvPr>
          <p:cNvCxnSpPr>
            <a:cxnSpLocks/>
          </p:cNvCxnSpPr>
          <p:nvPr/>
        </p:nvCxnSpPr>
        <p:spPr>
          <a:xfrm flipH="1">
            <a:off x="3958163" y="1995055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E3DC9C-1AFB-49A6-808C-BAD21EF4FCDF}"/>
              </a:ext>
            </a:extLst>
          </p:cNvPr>
          <p:cNvCxnSpPr>
            <a:cxnSpLocks/>
          </p:cNvCxnSpPr>
          <p:nvPr/>
        </p:nvCxnSpPr>
        <p:spPr>
          <a:xfrm flipH="1">
            <a:off x="3233948" y="1988758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D54E5B-C557-48DA-AED1-4CF8E2F4172A}"/>
              </a:ext>
            </a:extLst>
          </p:cNvPr>
          <p:cNvCxnSpPr>
            <a:cxnSpLocks/>
          </p:cNvCxnSpPr>
          <p:nvPr/>
        </p:nvCxnSpPr>
        <p:spPr>
          <a:xfrm flipH="1">
            <a:off x="2502176" y="1982461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C6DF6F-AAE7-4B7A-A3BF-9B0FB6D46E2F}"/>
              </a:ext>
            </a:extLst>
          </p:cNvPr>
          <p:cNvSpPr txBox="1"/>
          <p:nvPr/>
        </p:nvSpPr>
        <p:spPr>
          <a:xfrm>
            <a:off x="5260444" y="34371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10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7B37D9-2297-4263-8F00-A1EABE6C7E52}"/>
              </a:ext>
            </a:extLst>
          </p:cNvPr>
          <p:cNvCxnSpPr>
            <a:cxnSpLocks/>
          </p:cNvCxnSpPr>
          <p:nvPr/>
        </p:nvCxnSpPr>
        <p:spPr>
          <a:xfrm flipH="1">
            <a:off x="4684897" y="1981200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36CDCC-0C90-44EC-B14D-6C9006823A41}"/>
              </a:ext>
            </a:extLst>
          </p:cNvPr>
          <p:cNvCxnSpPr>
            <a:cxnSpLocks/>
          </p:cNvCxnSpPr>
          <p:nvPr/>
        </p:nvCxnSpPr>
        <p:spPr>
          <a:xfrm flipH="1">
            <a:off x="5396517" y="1997573"/>
            <a:ext cx="3732" cy="1447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E4A55E-37A7-4497-92F5-C7C2E5E5B443}"/>
              </a:ext>
            </a:extLst>
          </p:cNvPr>
          <p:cNvSpPr/>
          <p:nvPr/>
        </p:nvSpPr>
        <p:spPr>
          <a:xfrm>
            <a:off x="1793029" y="1979941"/>
            <a:ext cx="3249520" cy="1450949"/>
          </a:xfrm>
          <a:custGeom>
            <a:avLst/>
            <a:gdLst>
              <a:gd name="connsiteX0" fmla="*/ 0 w 3249520"/>
              <a:gd name="connsiteY0" fmla="*/ 1450949 h 1450949"/>
              <a:gd name="connsiteX1" fmla="*/ 1458505 w 3249520"/>
              <a:gd name="connsiteY1" fmla="*/ 0 h 1450949"/>
              <a:gd name="connsiteX2" fmla="*/ 2168866 w 3249520"/>
              <a:gd name="connsiteY2" fmla="*/ 7558 h 1450949"/>
              <a:gd name="connsiteX3" fmla="*/ 3249520 w 3249520"/>
              <a:gd name="connsiteY3" fmla="*/ 1450949 h 145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520" h="1450949">
                <a:moveTo>
                  <a:pt x="0" y="1450949"/>
                </a:moveTo>
                <a:lnTo>
                  <a:pt x="1458505" y="0"/>
                </a:lnTo>
                <a:lnTo>
                  <a:pt x="2168866" y="7558"/>
                </a:lnTo>
                <a:lnTo>
                  <a:pt x="3249520" y="145094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2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E09CE-4D46-4FF0-BBFB-7EBD094786D5}"/>
              </a:ext>
            </a:extLst>
          </p:cNvPr>
          <p:cNvCxnSpPr>
            <a:cxnSpLocks/>
          </p:cNvCxnSpPr>
          <p:nvPr/>
        </p:nvCxnSpPr>
        <p:spPr>
          <a:xfrm>
            <a:off x="3236420" y="1269580"/>
            <a:ext cx="0" cy="18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03049-1778-4AFD-8BF5-5951501B6B35}"/>
              </a:ext>
            </a:extLst>
          </p:cNvPr>
          <p:cNvCxnSpPr>
            <a:cxnSpLocks/>
          </p:cNvCxnSpPr>
          <p:nvPr/>
        </p:nvCxnSpPr>
        <p:spPr>
          <a:xfrm>
            <a:off x="2485754" y="2702896"/>
            <a:ext cx="2979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60933F-1F3F-4734-8A1D-8AF84FA82FAD}"/>
              </a:ext>
            </a:extLst>
          </p:cNvPr>
          <p:cNvSpPr txBox="1"/>
          <p:nvPr/>
        </p:nvSpPr>
        <p:spPr>
          <a:xfrm>
            <a:off x="3085280" y="7934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395D4-D070-4B23-85D4-ECA3B91CAA7C}"/>
              </a:ext>
            </a:extLst>
          </p:cNvPr>
          <p:cNvSpPr txBox="1"/>
          <p:nvPr/>
        </p:nvSpPr>
        <p:spPr>
          <a:xfrm>
            <a:off x="2194810" y="255553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0CEFE-2A2F-48D8-B615-A9ED82547081}"/>
              </a:ext>
            </a:extLst>
          </p:cNvPr>
          <p:cNvSpPr txBox="1"/>
          <p:nvPr/>
        </p:nvSpPr>
        <p:spPr>
          <a:xfrm>
            <a:off x="5487412" y="2549237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57833-61E7-4C46-AAEC-2F415B692578}"/>
              </a:ext>
            </a:extLst>
          </p:cNvPr>
          <p:cNvSpPr txBox="1"/>
          <p:nvPr/>
        </p:nvSpPr>
        <p:spPr>
          <a:xfrm>
            <a:off x="3119286" y="313238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19C17-AE2D-48FB-AE35-1478BEC57E79}"/>
              </a:ext>
            </a:extLst>
          </p:cNvPr>
          <p:cNvCxnSpPr/>
          <p:nvPr/>
        </p:nvCxnSpPr>
        <p:spPr>
          <a:xfrm>
            <a:off x="3236421" y="2712972"/>
            <a:ext cx="16852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105618-766E-4AD1-8AAC-8B6BC744644F}"/>
              </a:ext>
            </a:extLst>
          </p:cNvPr>
          <p:cNvCxnSpPr>
            <a:cxnSpLocks/>
          </p:cNvCxnSpPr>
          <p:nvPr/>
        </p:nvCxnSpPr>
        <p:spPr>
          <a:xfrm flipV="1">
            <a:off x="4906523" y="1269580"/>
            <a:ext cx="0" cy="144339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BB7B6-619C-4715-8D56-1B070F9D51C5}"/>
              </a:ext>
            </a:extLst>
          </p:cNvPr>
          <p:cNvCxnSpPr>
            <a:cxnSpLocks/>
          </p:cNvCxnSpPr>
          <p:nvPr/>
        </p:nvCxnSpPr>
        <p:spPr>
          <a:xfrm flipV="1">
            <a:off x="3228863" y="1269580"/>
            <a:ext cx="1662546" cy="14433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A54ED-83C5-499C-A019-AC31598070F2}"/>
              </a:ext>
            </a:extLst>
          </p:cNvPr>
          <p:cNvSpPr txBox="1"/>
          <p:nvPr/>
        </p:nvSpPr>
        <p:spPr>
          <a:xfrm>
            <a:off x="3765413" y="2690301"/>
            <a:ext cx="72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60 km</a:t>
            </a:r>
          </a:p>
          <a:p>
            <a:r>
              <a:rPr lang="en-AU" sz="1400" dirty="0"/>
              <a:t>3 hours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A6285-0FAC-4B36-B510-AB66341ECCB0}"/>
              </a:ext>
            </a:extLst>
          </p:cNvPr>
          <p:cNvSpPr txBox="1"/>
          <p:nvPr/>
        </p:nvSpPr>
        <p:spPr>
          <a:xfrm>
            <a:off x="4900227" y="1716704"/>
            <a:ext cx="72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45 km</a:t>
            </a:r>
          </a:p>
          <a:p>
            <a:r>
              <a:rPr lang="en-AU" sz="1400" dirty="0"/>
              <a:t>2 hours</a:t>
            </a:r>
            <a:endParaRPr lang="en-US" sz="14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3D48306-21CE-4155-93FC-28579FBAE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12532"/>
              </p:ext>
            </p:extLst>
          </p:nvPr>
        </p:nvGraphicFramePr>
        <p:xfrm>
          <a:off x="1160463" y="3535363"/>
          <a:ext cx="42799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4279680" imgH="2793960" progId="Equation.DSMT4">
                  <p:embed/>
                </p:oleObj>
              </mc:Choice>
              <mc:Fallback>
                <p:oleObj name="Equation" r:id="rId3" imgW="427968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0463" y="3535363"/>
                        <a:ext cx="427990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7085D11-828D-45FD-9595-DBAA65E29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88262"/>
              </p:ext>
            </p:extLst>
          </p:nvPr>
        </p:nvGraphicFramePr>
        <p:xfrm>
          <a:off x="3533388" y="247942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3388" y="247942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FAEFB6-DCE1-4BE8-955C-0403B4365A41}"/>
              </a:ext>
            </a:extLst>
          </p:cNvPr>
          <p:cNvSpPr/>
          <p:nvPr/>
        </p:nvSpPr>
        <p:spPr>
          <a:xfrm>
            <a:off x="3599157" y="2410691"/>
            <a:ext cx="242432" cy="294724"/>
          </a:xfrm>
          <a:custGeom>
            <a:avLst/>
            <a:gdLst>
              <a:gd name="connsiteX0" fmla="*/ 0 w 242432"/>
              <a:gd name="connsiteY0" fmla="*/ 0 h 294724"/>
              <a:gd name="connsiteX1" fmla="*/ 234268 w 242432"/>
              <a:gd name="connsiteY1" fmla="*/ 105798 h 294724"/>
              <a:gd name="connsiteX2" fmla="*/ 166255 w 242432"/>
              <a:gd name="connsiteY2" fmla="*/ 294724 h 29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32" h="294724">
                <a:moveTo>
                  <a:pt x="0" y="0"/>
                </a:moveTo>
                <a:cubicBezTo>
                  <a:pt x="103279" y="28338"/>
                  <a:pt x="206559" y="56677"/>
                  <a:pt x="234268" y="105798"/>
                </a:cubicBezTo>
                <a:cubicBezTo>
                  <a:pt x="261977" y="154919"/>
                  <a:pt x="214116" y="224821"/>
                  <a:pt x="166255" y="2947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3B65A6-4608-4CBB-9DFF-BD98821EEBE5}"/>
              </a:ext>
            </a:extLst>
          </p:cNvPr>
          <p:cNvCxnSpPr/>
          <p:nvPr/>
        </p:nvCxnSpPr>
        <p:spPr>
          <a:xfrm>
            <a:off x="1815700" y="4148807"/>
            <a:ext cx="28792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DFA558-E5C3-4FE6-BDC5-0360C192F2E7}"/>
              </a:ext>
            </a:extLst>
          </p:cNvPr>
          <p:cNvCxnSpPr>
            <a:cxnSpLocks/>
          </p:cNvCxnSpPr>
          <p:nvPr/>
        </p:nvCxnSpPr>
        <p:spPr>
          <a:xfrm flipV="1">
            <a:off x="1793028" y="2183980"/>
            <a:ext cx="0" cy="1972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914FD-074A-45E9-9B1D-A5AF7EBE9FF5}"/>
              </a:ext>
            </a:extLst>
          </p:cNvPr>
          <p:cNvCxnSpPr/>
          <p:nvPr/>
        </p:nvCxnSpPr>
        <p:spPr>
          <a:xfrm>
            <a:off x="1785471" y="2191537"/>
            <a:ext cx="61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BC78C2-EE1B-411B-B244-121D646E1EFA}"/>
              </a:ext>
            </a:extLst>
          </p:cNvPr>
          <p:cNvSpPr/>
          <p:nvPr/>
        </p:nvSpPr>
        <p:spPr>
          <a:xfrm>
            <a:off x="1785472" y="1464733"/>
            <a:ext cx="2644959" cy="2668961"/>
          </a:xfrm>
          <a:custGeom>
            <a:avLst/>
            <a:gdLst>
              <a:gd name="connsiteX0" fmla="*/ 0 w 2644959"/>
              <a:gd name="connsiteY0" fmla="*/ 719248 h 2668961"/>
              <a:gd name="connsiteX1" fmla="*/ 967300 w 2644959"/>
              <a:gd name="connsiteY1" fmla="*/ 1331 h 2668961"/>
              <a:gd name="connsiteX2" fmla="*/ 1942156 w 2644959"/>
              <a:gd name="connsiteY2" fmla="*/ 877946 h 2668961"/>
              <a:gd name="connsiteX3" fmla="*/ 2644959 w 2644959"/>
              <a:gd name="connsiteY3" fmla="*/ 2668961 h 266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959" h="2668961">
                <a:moveTo>
                  <a:pt x="0" y="719248"/>
                </a:moveTo>
                <a:cubicBezTo>
                  <a:pt x="321803" y="347064"/>
                  <a:pt x="643607" y="-25119"/>
                  <a:pt x="967300" y="1331"/>
                </a:cubicBezTo>
                <a:cubicBezTo>
                  <a:pt x="1290993" y="27781"/>
                  <a:pt x="1662546" y="433341"/>
                  <a:pt x="1942156" y="877946"/>
                </a:cubicBezTo>
                <a:cubicBezTo>
                  <a:pt x="2221766" y="1322551"/>
                  <a:pt x="2433362" y="1995756"/>
                  <a:pt x="2644959" y="2668961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D1829A0-6BE2-4216-BB53-D4405F910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19967"/>
              </p:ext>
            </p:extLst>
          </p:nvPr>
        </p:nvGraphicFramePr>
        <p:xfrm>
          <a:off x="1961526" y="198822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77085D11-828D-45FD-9595-DBAA65E29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526" y="198822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94611-D47F-4014-884E-64B55CFC6C25}"/>
              </a:ext>
            </a:extLst>
          </p:cNvPr>
          <p:cNvGrpSpPr/>
          <p:nvPr/>
        </p:nvGrpSpPr>
        <p:grpSpPr>
          <a:xfrm>
            <a:off x="884052" y="566761"/>
            <a:ext cx="1064024" cy="1041329"/>
            <a:chOff x="2363216" y="1156208"/>
            <a:chExt cx="1064024" cy="104132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95D259-2C59-4B4E-B20C-FB7D65DD3A09}"/>
                </a:ext>
              </a:extLst>
            </p:cNvPr>
            <p:cNvCxnSpPr/>
            <p:nvPr/>
          </p:nvCxnSpPr>
          <p:spPr>
            <a:xfrm>
              <a:off x="2625344" y="1219200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1C0B18-8DEB-4CC8-87BE-BD524DEC9768}"/>
                </a:ext>
              </a:extLst>
            </p:cNvPr>
            <p:cNvCxnSpPr/>
            <p:nvPr/>
          </p:nvCxnSpPr>
          <p:spPr>
            <a:xfrm>
              <a:off x="2466848" y="1926336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9FD7A-1DC7-4AE7-8ACA-078BAD1F50DA}"/>
                </a:ext>
              </a:extLst>
            </p:cNvPr>
            <p:cNvCxnSpPr/>
            <p:nvPr/>
          </p:nvCxnSpPr>
          <p:spPr>
            <a:xfrm>
              <a:off x="2619105" y="1920211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096B0B-6C71-43F6-9356-702735C0E2EE}"/>
                </a:ext>
              </a:extLst>
            </p:cNvPr>
            <p:cNvCxnSpPr/>
            <p:nvPr/>
          </p:nvCxnSpPr>
          <p:spPr>
            <a:xfrm rot="16200000">
              <a:off x="2442321" y="1735299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14572DD8-7E03-456C-9A68-B6D1F4EA1D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809175"/>
                </p:ext>
              </p:extLst>
            </p:nvPr>
          </p:nvGraphicFramePr>
          <p:xfrm>
            <a:off x="2736279" y="1939862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36279" y="1939862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DE4B477E-CA61-4167-A394-6A9F9546B5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8645290"/>
                </p:ext>
              </p:extLst>
            </p:nvPr>
          </p:nvGraphicFramePr>
          <p:xfrm>
            <a:off x="2414715" y="1587564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4715" y="1587564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B69A7E-53FC-42BE-8BF7-C219E296B43E}"/>
                </a:ext>
              </a:extLst>
            </p:cNvPr>
            <p:cNvSpPr txBox="1"/>
            <p:nvPr/>
          </p:nvSpPr>
          <p:spPr>
            <a:xfrm>
              <a:off x="3149600" y="18897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95BAF9-C438-4722-8CD5-AF1221B0E3DC}"/>
                </a:ext>
              </a:extLst>
            </p:cNvPr>
            <p:cNvSpPr txBox="1"/>
            <p:nvPr/>
          </p:nvSpPr>
          <p:spPr>
            <a:xfrm>
              <a:off x="2363216" y="115620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702AE5-0C7A-4D82-B936-5CEF9C58FECE}"/>
              </a:ext>
            </a:extLst>
          </p:cNvPr>
          <p:cNvSpPr txBox="1"/>
          <p:nvPr/>
        </p:nvSpPr>
        <p:spPr>
          <a:xfrm>
            <a:off x="1116759" y="200140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O(0, 0)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02A30F-CDBE-46C4-9D3C-7529F2C3D0E0}"/>
              </a:ext>
            </a:extLst>
          </p:cNvPr>
          <p:cNvCxnSpPr>
            <a:stCxn id="23" idx="3"/>
          </p:cNvCxnSpPr>
          <p:nvPr/>
        </p:nvCxnSpPr>
        <p:spPr>
          <a:xfrm flipV="1">
            <a:off x="1796753" y="1307366"/>
            <a:ext cx="797320" cy="8479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20896FB-F312-4FC0-B90C-06D024A24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99843"/>
              </p:ext>
            </p:extLst>
          </p:nvPr>
        </p:nvGraphicFramePr>
        <p:xfrm>
          <a:off x="1896269" y="987425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Equation" r:id="rId9" imgW="1143000" imgH="330120" progId="Equation.DSMT4">
                  <p:embed/>
                </p:oleObj>
              </mc:Choice>
              <mc:Fallback>
                <p:oleObj name="Equation" r:id="rId9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6269" y="987425"/>
                        <a:ext cx="1143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4DA3FB-996F-4758-9983-DB0239487819}"/>
              </a:ext>
            </a:extLst>
          </p:cNvPr>
          <p:cNvCxnSpPr/>
          <p:nvPr/>
        </p:nvCxnSpPr>
        <p:spPr>
          <a:xfrm flipV="1">
            <a:off x="3997107" y="976117"/>
            <a:ext cx="797320" cy="84792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EAB864-BE49-420A-8237-2984A8E884E8}"/>
              </a:ext>
            </a:extLst>
          </p:cNvPr>
          <p:cNvSpPr/>
          <p:nvPr/>
        </p:nvSpPr>
        <p:spPr>
          <a:xfrm>
            <a:off x="3999681" y="989970"/>
            <a:ext cx="763259" cy="82371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BFAB69-39F4-4733-8117-8A08D9572C98}"/>
              </a:ext>
            </a:extLst>
          </p:cNvPr>
          <p:cNvCxnSpPr/>
          <p:nvPr/>
        </p:nvCxnSpPr>
        <p:spPr>
          <a:xfrm>
            <a:off x="3999681" y="1821243"/>
            <a:ext cx="76325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E4D715-F452-4807-9820-78D7BD434CC9}"/>
              </a:ext>
            </a:extLst>
          </p:cNvPr>
          <p:cNvCxnSpPr>
            <a:cxnSpLocks/>
          </p:cNvCxnSpPr>
          <p:nvPr/>
        </p:nvCxnSpPr>
        <p:spPr>
          <a:xfrm flipV="1">
            <a:off x="4004719" y="982414"/>
            <a:ext cx="2" cy="8287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6BD97CB-B3C0-496E-9486-520689158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67262"/>
              </p:ext>
            </p:extLst>
          </p:nvPr>
        </p:nvGraphicFramePr>
        <p:xfrm>
          <a:off x="4864093" y="81248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Equation" r:id="rId11" imgW="152280" imgH="215640" progId="Equation.DSMT4">
                  <p:embed/>
                </p:oleObj>
              </mc:Choice>
              <mc:Fallback>
                <p:oleObj name="Equation" r:id="rId11" imgW="152280" imgH="21564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20896FB-F312-4FC0-B90C-06D024A24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64093" y="81248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4A8C961F-AF57-4450-AFF9-1D0B5F29C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86186"/>
              </p:ext>
            </p:extLst>
          </p:nvPr>
        </p:nvGraphicFramePr>
        <p:xfrm>
          <a:off x="4252407" y="1839913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13" imgW="317160" imgH="304560" progId="Equation.DSMT4">
                  <p:embed/>
                </p:oleObj>
              </mc:Choice>
              <mc:Fallback>
                <p:oleObj name="Equation" r:id="rId13" imgW="317160" imgH="3045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20896FB-F312-4FC0-B90C-06D024A24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52407" y="1839913"/>
                        <a:ext cx="31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2FACAD8-ED19-4863-8BC9-6B7F59622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395068"/>
              </p:ext>
            </p:extLst>
          </p:nvPr>
        </p:nvGraphicFramePr>
        <p:xfrm>
          <a:off x="3545366" y="1010673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15" imgW="355320" imgH="330120" progId="Equation.DSMT4">
                  <p:embed/>
                </p:oleObj>
              </mc:Choice>
              <mc:Fallback>
                <p:oleObj name="Equation" r:id="rId15" imgW="355320" imgH="33012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20896FB-F312-4FC0-B90C-06D024A24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5366" y="1010673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FBA1B1EB-EC71-4000-9CDC-40C09880A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52690"/>
              </p:ext>
            </p:extLst>
          </p:nvPr>
        </p:nvGraphicFramePr>
        <p:xfrm>
          <a:off x="4267678" y="158895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D1829A0-6BE2-4216-BB53-D4405F910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678" y="1588958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E2127587-D942-453B-92DF-BF6E68CD7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14230"/>
              </p:ext>
            </p:extLst>
          </p:nvPr>
        </p:nvGraphicFramePr>
        <p:xfrm>
          <a:off x="4274449" y="2208213"/>
          <a:ext cx="95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18" imgW="952200" imgH="609480" progId="Equation.DSMT4">
                  <p:embed/>
                </p:oleObj>
              </mc:Choice>
              <mc:Fallback>
                <p:oleObj name="Equation" r:id="rId18" imgW="9522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74449" y="2208213"/>
                        <a:ext cx="95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16705F-6740-4157-B0FD-313EF1394EBF}"/>
              </a:ext>
            </a:extLst>
          </p:cNvPr>
          <p:cNvCxnSpPr/>
          <p:nvPr/>
        </p:nvCxnSpPr>
        <p:spPr>
          <a:xfrm>
            <a:off x="1793030" y="4579557"/>
            <a:ext cx="2592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C818BCD-BEBE-416D-8CB6-7DE218D8C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1533"/>
              </p:ext>
            </p:extLst>
          </p:nvPr>
        </p:nvGraphicFramePr>
        <p:xfrm>
          <a:off x="2767609" y="4443938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20" imgW="761760" imgH="279360" progId="Equation.DSMT4">
                  <p:embed/>
                </p:oleObj>
              </mc:Choice>
              <mc:Fallback>
                <p:oleObj name="Equation" r:id="rId20" imgW="76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67609" y="4443938"/>
                        <a:ext cx="7620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24A16B3-8B24-4B58-BBB4-D57A84477457}"/>
              </a:ext>
            </a:extLst>
          </p:cNvPr>
          <p:cNvSpPr txBox="1"/>
          <p:nvPr/>
        </p:nvSpPr>
        <p:spPr>
          <a:xfrm>
            <a:off x="4694927" y="3974996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sea level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94E380-F9BE-40D6-93FC-A1FCF156094B}"/>
              </a:ext>
            </a:extLst>
          </p:cNvPr>
          <p:cNvCxnSpPr/>
          <p:nvPr/>
        </p:nvCxnSpPr>
        <p:spPr>
          <a:xfrm>
            <a:off x="2125538" y="2199094"/>
            <a:ext cx="0" cy="19421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14A663EA-FC11-4CF1-9E46-3BF094BEE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19802"/>
              </p:ext>
            </p:extLst>
          </p:nvPr>
        </p:nvGraphicFramePr>
        <p:xfrm>
          <a:off x="1861344" y="2982913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22" imgW="927000" imgH="253800" progId="Equation.DSMT4">
                  <p:embed/>
                </p:oleObj>
              </mc:Choice>
              <mc:Fallback>
                <p:oleObj name="Equation" r:id="rId22" imgW="92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61344" y="2982913"/>
                        <a:ext cx="927100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8A92AC3D-99CC-4729-B5D2-6B2964232CE1}"/>
              </a:ext>
            </a:extLst>
          </p:cNvPr>
          <p:cNvSpPr/>
          <p:nvPr/>
        </p:nvSpPr>
        <p:spPr>
          <a:xfrm>
            <a:off x="2639415" y="1375379"/>
            <a:ext cx="188926" cy="1813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4CA962A-F7C6-49AC-B0B0-BAE97FC95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900989"/>
              </p:ext>
            </p:extLst>
          </p:nvPr>
        </p:nvGraphicFramePr>
        <p:xfrm>
          <a:off x="2502851" y="1589796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24" imgW="520560" imgH="304560" progId="Equation.DSMT4">
                  <p:embed/>
                </p:oleObj>
              </mc:Choice>
              <mc:Fallback>
                <p:oleObj name="Equation" r:id="rId24" imgW="520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02851" y="1589796"/>
                        <a:ext cx="52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8A0A1E-E7E8-489C-9DC3-B809346DB7C6}"/>
              </a:ext>
            </a:extLst>
          </p:cNvPr>
          <p:cNvCxnSpPr/>
          <p:nvPr/>
        </p:nvCxnSpPr>
        <p:spPr>
          <a:xfrm>
            <a:off x="1083928" y="2215467"/>
            <a:ext cx="0" cy="19421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4C8DE51C-EC77-4F2A-8339-3648806FE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839994"/>
              </p:ext>
            </p:extLst>
          </p:nvPr>
        </p:nvGraphicFramePr>
        <p:xfrm>
          <a:off x="811075" y="4151628"/>
          <a:ext cx="180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Equation" r:id="rId26" imgW="1803240" imgH="304560" progId="Equation.DSMT4">
                  <p:embed/>
                </p:oleObj>
              </mc:Choice>
              <mc:Fallback>
                <p:oleObj name="Equation" r:id="rId26" imgW="1803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11075" y="4151628"/>
                        <a:ext cx="1803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BF817945-1002-44E4-AB6B-2553261D6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85288"/>
              </p:ext>
            </p:extLst>
          </p:nvPr>
        </p:nvGraphicFramePr>
        <p:xfrm>
          <a:off x="3342678" y="185345"/>
          <a:ext cx="180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28" imgW="1803240" imgH="634680" progId="Equation.DSMT4">
                  <p:embed/>
                </p:oleObj>
              </mc:Choice>
              <mc:Fallback>
                <p:oleObj name="Equation" r:id="rId28" imgW="18032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42678" y="185345"/>
                        <a:ext cx="1803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EEAB8489-5B4B-4E02-9737-A5886551E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039217"/>
              </p:ext>
            </p:extLst>
          </p:nvPr>
        </p:nvGraphicFramePr>
        <p:xfrm>
          <a:off x="1145158" y="4897359"/>
          <a:ext cx="142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30" imgW="1422360" imgH="279360" progId="Equation.DSMT4">
                  <p:embed/>
                </p:oleObj>
              </mc:Choice>
              <mc:Fallback>
                <p:oleObj name="Equation" r:id="rId30" imgW="1422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45158" y="4897359"/>
                        <a:ext cx="1422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345CF813-0DDD-4FBE-BFA0-737D5D492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2007"/>
              </p:ext>
            </p:extLst>
          </p:nvPr>
        </p:nvGraphicFramePr>
        <p:xfrm>
          <a:off x="1170401" y="5280038"/>
          <a:ext cx="415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32" imgW="4152600" imgH="330120" progId="Equation.DSMT4">
                  <p:embed/>
                </p:oleObj>
              </mc:Choice>
              <mc:Fallback>
                <p:oleObj name="Equation" r:id="rId32" imgW="4152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70401" y="5280038"/>
                        <a:ext cx="4152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FF508E68-97E8-4889-850A-FEC63B310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8907"/>
              </p:ext>
            </p:extLst>
          </p:nvPr>
        </p:nvGraphicFramePr>
        <p:xfrm>
          <a:off x="1860504" y="5769986"/>
          <a:ext cx="234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34" imgW="2349360" imgH="634680" progId="Equation.DSMT4">
                  <p:embed/>
                </p:oleObj>
              </mc:Choice>
              <mc:Fallback>
                <p:oleObj name="Equation" r:id="rId34" imgW="234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860504" y="5769986"/>
                        <a:ext cx="23495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E38A39-C32E-4671-9C23-E8CE49DC9383}"/>
              </a:ext>
            </a:extLst>
          </p:cNvPr>
          <p:cNvCxnSpPr>
            <a:cxnSpLocks/>
          </p:cNvCxnSpPr>
          <p:nvPr/>
        </p:nvCxnSpPr>
        <p:spPr>
          <a:xfrm>
            <a:off x="2291793" y="460979"/>
            <a:ext cx="0" cy="117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A3EAFE-7F46-47F2-BC6D-0A8B5570D7CB}"/>
              </a:ext>
            </a:extLst>
          </p:cNvPr>
          <p:cNvCxnSpPr>
            <a:cxnSpLocks/>
          </p:cNvCxnSpPr>
          <p:nvPr/>
        </p:nvCxnSpPr>
        <p:spPr>
          <a:xfrm rot="16200000">
            <a:off x="1960543" y="613379"/>
            <a:ext cx="0" cy="1518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AC83F4-BB8C-4E94-B79D-CD6CEADE0F8C}"/>
              </a:ext>
            </a:extLst>
          </p:cNvPr>
          <p:cNvCxnSpPr/>
          <p:nvPr/>
        </p:nvCxnSpPr>
        <p:spPr>
          <a:xfrm flipH="1">
            <a:off x="1793030" y="1375379"/>
            <a:ext cx="49876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1AAEA5-9CA6-4EAC-9E7B-2B82CCF5D2D4}"/>
              </a:ext>
            </a:extLst>
          </p:cNvPr>
          <p:cNvCxnSpPr>
            <a:cxnSpLocks/>
          </p:cNvCxnSpPr>
          <p:nvPr/>
        </p:nvCxnSpPr>
        <p:spPr>
          <a:xfrm flipV="1">
            <a:off x="2291792" y="619676"/>
            <a:ext cx="0" cy="75570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3CB59-6148-49A4-8F96-F35B8B5F0FD3}"/>
              </a:ext>
            </a:extLst>
          </p:cNvPr>
          <p:cNvSpPr/>
          <p:nvPr/>
        </p:nvSpPr>
        <p:spPr>
          <a:xfrm>
            <a:off x="1838372" y="627233"/>
            <a:ext cx="453421" cy="74058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B1F4F8-2F2B-47DD-A654-50D8BD272184}"/>
              </a:ext>
            </a:extLst>
          </p:cNvPr>
          <p:cNvCxnSpPr>
            <a:cxnSpLocks/>
          </p:cNvCxnSpPr>
          <p:nvPr/>
        </p:nvCxnSpPr>
        <p:spPr>
          <a:xfrm flipH="1" flipV="1">
            <a:off x="1838372" y="619676"/>
            <a:ext cx="453421" cy="7557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C70693-F6B9-47E4-BFD9-AD1C72B16AA2}"/>
              </a:ext>
            </a:extLst>
          </p:cNvPr>
          <p:cNvSpPr/>
          <p:nvPr/>
        </p:nvSpPr>
        <p:spPr>
          <a:xfrm>
            <a:off x="2155766" y="1101274"/>
            <a:ext cx="476092" cy="281663"/>
          </a:xfrm>
          <a:custGeom>
            <a:avLst/>
            <a:gdLst>
              <a:gd name="connsiteX0" fmla="*/ 0 w 476092"/>
              <a:gd name="connsiteY0" fmla="*/ 24724 h 281663"/>
              <a:gd name="connsiteX1" fmla="*/ 226710 w 476092"/>
              <a:gd name="connsiteY1" fmla="*/ 24724 h 281663"/>
              <a:gd name="connsiteX2" fmla="*/ 476092 w 476092"/>
              <a:gd name="connsiteY2" fmla="*/ 281663 h 28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092" h="281663">
                <a:moveTo>
                  <a:pt x="0" y="24724"/>
                </a:moveTo>
                <a:cubicBezTo>
                  <a:pt x="73680" y="3312"/>
                  <a:pt x="147361" y="-18099"/>
                  <a:pt x="226710" y="24724"/>
                </a:cubicBezTo>
                <a:cubicBezTo>
                  <a:pt x="306059" y="67547"/>
                  <a:pt x="391075" y="174605"/>
                  <a:pt x="476092" y="281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FD940-991D-458B-97B2-004259B1B449}"/>
              </a:ext>
            </a:extLst>
          </p:cNvPr>
          <p:cNvSpPr txBox="1"/>
          <p:nvPr/>
        </p:nvSpPr>
        <p:spPr>
          <a:xfrm>
            <a:off x="2049968" y="27961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4076A-F7E3-47AA-A3CA-9FE12C4A49D9}"/>
              </a:ext>
            </a:extLst>
          </p:cNvPr>
          <p:cNvSpPr txBox="1"/>
          <p:nvPr/>
        </p:nvSpPr>
        <p:spPr>
          <a:xfrm>
            <a:off x="2595334" y="134641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endParaRPr lang="en-US" sz="140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93BA9A0-5670-40E2-B3C4-6E8DD5FF4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73487"/>
              </p:ext>
            </p:extLst>
          </p:nvPr>
        </p:nvGraphicFramePr>
        <p:xfrm>
          <a:off x="3168237" y="577155"/>
          <a:ext cx="195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1955520" imgH="304560" progId="Equation.DSMT4">
                  <p:embed/>
                </p:oleObj>
              </mc:Choice>
              <mc:Fallback>
                <p:oleObj name="Equation" r:id="rId3" imgW="1955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237" y="577155"/>
                        <a:ext cx="1955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562DB0E-4750-4298-A9BE-D9A971CCE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59966"/>
              </p:ext>
            </p:extLst>
          </p:nvPr>
        </p:nvGraphicFramePr>
        <p:xfrm>
          <a:off x="3172698" y="932020"/>
          <a:ext cx="240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2400120" imgH="380880" progId="Equation.DSMT4">
                  <p:embed/>
                </p:oleObj>
              </mc:Choice>
              <mc:Fallback>
                <p:oleObj name="Equation" r:id="rId5" imgW="240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2698" y="932020"/>
                        <a:ext cx="240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ABFA044-2862-44A7-A89B-CEA2F686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24087"/>
              </p:ext>
            </p:extLst>
          </p:nvPr>
        </p:nvGraphicFramePr>
        <p:xfrm>
          <a:off x="3238664" y="1301055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7" imgW="1981080" imgH="685800" progId="Equation.DSMT4">
                  <p:embed/>
                </p:oleObj>
              </mc:Choice>
              <mc:Fallback>
                <p:oleObj name="Equation" r:id="rId7" imgW="1981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664" y="1301055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380E191-E014-4B8E-8880-53A1B33BD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17808"/>
              </p:ext>
            </p:extLst>
          </p:nvPr>
        </p:nvGraphicFramePr>
        <p:xfrm>
          <a:off x="1474834" y="408487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9" imgW="279360" imgH="279360" progId="Equation.DSMT4">
                  <p:embed/>
                </p:oleObj>
              </mc:Choice>
              <mc:Fallback>
                <p:oleObj name="Equation" r:id="rId9" imgW="279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834" y="408487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36599E7-AEC6-4381-B332-C97C33DF4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3918"/>
              </p:ext>
            </p:extLst>
          </p:nvPr>
        </p:nvGraphicFramePr>
        <p:xfrm>
          <a:off x="1473574" y="1448627"/>
          <a:ext cx="58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1" imgW="583920" imgH="330120" progId="Equation.DSMT4">
                  <p:embed/>
                </p:oleObj>
              </mc:Choice>
              <mc:Fallback>
                <p:oleObj name="Equation" r:id="rId11" imgW="583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3574" y="1448627"/>
                        <a:ext cx="584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D524E11-56C7-440B-B15E-34DC38241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98302"/>
              </p:ext>
            </p:extLst>
          </p:nvPr>
        </p:nvGraphicFramePr>
        <p:xfrm>
          <a:off x="2365263" y="392349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3" imgW="495000" imgH="330120" progId="Equation.DSMT4">
                  <p:embed/>
                </p:oleObj>
              </mc:Choice>
              <mc:Fallback>
                <p:oleObj name="Equation" r:id="rId13" imgW="495000" imgH="33012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E36599E7-AEC6-4381-B332-C97C33DF4F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5263" y="392349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94962F4-B300-488E-A47B-6A129614E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97949"/>
              </p:ext>
            </p:extLst>
          </p:nvPr>
        </p:nvGraphicFramePr>
        <p:xfrm>
          <a:off x="2450897" y="975263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5" imgW="291960" imgH="279360" progId="Equation.DSMT4">
                  <p:embed/>
                </p:oleObj>
              </mc:Choice>
              <mc:Fallback>
                <p:oleObj name="Equation" r:id="rId15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0897" y="975263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0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0B4CF-B164-4E3B-B52B-451D6A3CF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" b="16978"/>
          <a:stretch/>
        </p:blipFill>
        <p:spPr>
          <a:xfrm>
            <a:off x="787945" y="780375"/>
            <a:ext cx="4798712" cy="41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clip art hands">
            <a:extLst>
              <a:ext uri="{FF2B5EF4-FFF2-40B4-BE49-F238E27FC236}">
                <a16:creationId xmlns:a16="http://schemas.microsoft.com/office/drawing/2014/main" id="{C540F8A2-5F73-487A-9789-A46E0120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6" y="2206653"/>
            <a:ext cx="1490876" cy="57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lipart bowling ball">
            <a:extLst>
              <a:ext uri="{FF2B5EF4-FFF2-40B4-BE49-F238E27FC236}">
                <a16:creationId xmlns:a16="http://schemas.microsoft.com/office/drawing/2014/main" id="{02045B25-5B20-4678-A4FC-C39E2FFFD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3718" r="5725" b="6862"/>
          <a:stretch/>
        </p:blipFill>
        <p:spPr bwMode="auto">
          <a:xfrm>
            <a:off x="1339610" y="1209124"/>
            <a:ext cx="1042870" cy="10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642780-7ACA-4387-B56D-378511495A6F}"/>
              </a:ext>
            </a:extLst>
          </p:cNvPr>
          <p:cNvSpPr txBox="1"/>
          <p:nvPr/>
        </p:nvSpPr>
        <p:spPr>
          <a:xfrm>
            <a:off x="2439591" y="544105"/>
            <a:ext cx="33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is the force of hand on ball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r>
              <a:rPr lang="en-AU" sz="1600" dirty="0"/>
              <a:t> is the force of ball on hand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  <a:r>
              <a:rPr lang="en-AU" sz="1600" dirty="0"/>
              <a:t> is the force of the ball on the Earth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is the force of the Earth on the ball</a:t>
            </a:r>
          </a:p>
        </p:txBody>
      </p:sp>
    </p:spTree>
    <p:extLst>
      <p:ext uri="{BB962C8B-B14F-4D97-AF65-F5344CB8AC3E}">
        <p14:creationId xmlns:p14="http://schemas.microsoft.com/office/powerpoint/2010/main" val="412305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4A8F42-886B-4CF5-9864-62D6980594AB}"/>
              </a:ext>
            </a:extLst>
          </p:cNvPr>
          <p:cNvCxnSpPr/>
          <p:nvPr/>
        </p:nvCxnSpPr>
        <p:spPr>
          <a:xfrm>
            <a:off x="2873683" y="1382937"/>
            <a:ext cx="0" cy="104286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0D284-791D-4ECD-B556-CFAEED1AC4C0}"/>
              </a:ext>
            </a:extLst>
          </p:cNvPr>
          <p:cNvCxnSpPr>
            <a:cxnSpLocks/>
          </p:cNvCxnSpPr>
          <p:nvPr/>
        </p:nvCxnSpPr>
        <p:spPr>
          <a:xfrm flipV="1">
            <a:off x="5096707" y="1466064"/>
            <a:ext cx="0" cy="5529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CBBF87E-BEB2-4B00-852D-7924FAF1467C}"/>
              </a:ext>
            </a:extLst>
          </p:cNvPr>
          <p:cNvGrpSpPr/>
          <p:nvPr/>
        </p:nvGrpSpPr>
        <p:grpSpPr>
          <a:xfrm>
            <a:off x="849503" y="334635"/>
            <a:ext cx="1581242" cy="1574800"/>
            <a:chOff x="4772025" y="581025"/>
            <a:chExt cx="1581242" cy="157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B15070-1BE4-4417-B933-01C9DAE00907}"/>
                </a:ext>
              </a:extLst>
            </p:cNvPr>
            <p:cNvCxnSpPr/>
            <p:nvPr/>
          </p:nvCxnSpPr>
          <p:spPr>
            <a:xfrm>
              <a:off x="5172075" y="676275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334F3E-BA65-4734-8D68-1CC321350F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4050" y="123825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0F375-1642-41A6-919D-6BAB1522E47F}"/>
                </a:ext>
              </a:extLst>
            </p:cNvPr>
            <p:cNvCxnSpPr/>
            <p:nvPr/>
          </p:nvCxnSpPr>
          <p:spPr>
            <a:xfrm>
              <a:off x="5181600" y="1800225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7503E7-57B1-4214-99E0-ED1D1C5BD7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95851" y="1524000"/>
              <a:ext cx="56197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0AA795-064F-4C96-8375-04D71AE5681C}"/>
                </a:ext>
              </a:extLst>
            </p:cNvPr>
            <p:cNvSpPr txBox="1"/>
            <p:nvPr/>
          </p:nvSpPr>
          <p:spPr>
            <a:xfrm>
              <a:off x="4772025" y="581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B8570F-FB0A-4827-950D-3B9BDB4AE85B}"/>
                </a:ext>
              </a:extLst>
            </p:cNvPr>
            <p:cNvSpPr txBox="1"/>
            <p:nvPr/>
          </p:nvSpPr>
          <p:spPr>
            <a:xfrm>
              <a:off x="6048375" y="17716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0D4C570B-0764-4C02-9409-07604B729B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181978"/>
                </p:ext>
              </p:extLst>
            </p:nvPr>
          </p:nvGraphicFramePr>
          <p:xfrm>
            <a:off x="5384800" y="1901825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87D01E36-D096-41F2-8301-DA0C72F230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84800" y="1901825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A6184512-BAE8-4164-B833-4B14129D3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882393"/>
                </p:ext>
              </p:extLst>
            </p:nvPr>
          </p:nvGraphicFramePr>
          <p:xfrm>
            <a:off x="4886325" y="1473200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EA512BED-4668-4D04-B6FB-EA86A6FFD4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6325" y="1473200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0A3D03-85B9-409E-BEA5-3C87CF936390}"/>
              </a:ext>
            </a:extLst>
          </p:cNvPr>
          <p:cNvSpPr txBox="1"/>
          <p:nvPr/>
        </p:nvSpPr>
        <p:spPr>
          <a:xfrm>
            <a:off x="2420262" y="166255"/>
            <a:ext cx="858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9A0B-F204-4696-8D63-F6639D47F194}"/>
              </a:ext>
            </a:extLst>
          </p:cNvPr>
          <p:cNvSpPr txBox="1"/>
          <p:nvPr/>
        </p:nvSpPr>
        <p:spPr>
          <a:xfrm>
            <a:off x="2556287" y="57433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Ball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5B77D-6515-41A6-BB42-093A5A09C336}"/>
              </a:ext>
            </a:extLst>
          </p:cNvPr>
          <p:cNvSpPr txBox="1"/>
          <p:nvPr/>
        </p:nvSpPr>
        <p:spPr>
          <a:xfrm>
            <a:off x="3668428" y="102145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Hand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1A42F-7CE4-47C0-B073-1F8824A3B266}"/>
              </a:ext>
            </a:extLst>
          </p:cNvPr>
          <p:cNvSpPr txBox="1"/>
          <p:nvPr/>
        </p:nvSpPr>
        <p:spPr>
          <a:xfrm>
            <a:off x="4749085" y="1013901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C5349D-5C05-4862-BFD5-1904BB8CBD1A}"/>
              </a:ext>
            </a:extLst>
          </p:cNvPr>
          <p:cNvSpPr/>
          <p:nvPr/>
        </p:nvSpPr>
        <p:spPr>
          <a:xfrm>
            <a:off x="5042549" y="1942157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A38150-8DF0-4793-9127-31F55690180E}"/>
              </a:ext>
            </a:extLst>
          </p:cNvPr>
          <p:cNvSpPr/>
          <p:nvPr/>
        </p:nvSpPr>
        <p:spPr>
          <a:xfrm>
            <a:off x="3910255" y="1928301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E86F09-F3B2-462D-8573-FC4BC5AE1CDF}"/>
              </a:ext>
            </a:extLst>
          </p:cNvPr>
          <p:cNvSpPr/>
          <p:nvPr/>
        </p:nvSpPr>
        <p:spPr>
          <a:xfrm>
            <a:off x="2815745" y="1929561"/>
            <a:ext cx="113356" cy="1057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0D962-A78A-4333-AF2A-58C94691C3A2}"/>
              </a:ext>
            </a:extLst>
          </p:cNvPr>
          <p:cNvSpPr txBox="1"/>
          <p:nvPr/>
        </p:nvSpPr>
        <p:spPr>
          <a:xfrm>
            <a:off x="2450491" y="853944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AU" sz="1600" dirty="0"/>
              <a:t>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/>
              <a:t> &gt; 0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BA93A-0C9F-4554-8956-C15F759BE56A}"/>
              </a:ext>
            </a:extLst>
          </p:cNvPr>
          <p:cNvCxnSpPr>
            <a:cxnSpLocks/>
          </p:cNvCxnSpPr>
          <p:nvPr/>
        </p:nvCxnSpPr>
        <p:spPr>
          <a:xfrm>
            <a:off x="3979527" y="1988758"/>
            <a:ext cx="0" cy="5529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813CD-CEB8-428E-B6F8-C55284C157C7}"/>
              </a:ext>
            </a:extLst>
          </p:cNvPr>
          <p:cNvSpPr txBox="1"/>
          <p:nvPr/>
        </p:nvSpPr>
        <p:spPr>
          <a:xfrm>
            <a:off x="2873683" y="154918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04BFD-A5EB-4D69-855D-525317CDA29F}"/>
              </a:ext>
            </a:extLst>
          </p:cNvPr>
          <p:cNvSpPr txBox="1"/>
          <p:nvPr/>
        </p:nvSpPr>
        <p:spPr>
          <a:xfrm>
            <a:off x="2935399" y="207188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5102C-F7CB-44FD-A2A6-148F7D49EA84}"/>
              </a:ext>
            </a:extLst>
          </p:cNvPr>
          <p:cNvSpPr txBox="1"/>
          <p:nvPr/>
        </p:nvSpPr>
        <p:spPr>
          <a:xfrm>
            <a:off x="4017313" y="209581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9930CB-BB5C-420C-8032-8C694C7C3775}"/>
              </a:ext>
            </a:extLst>
          </p:cNvPr>
          <p:cNvSpPr txBox="1"/>
          <p:nvPr/>
        </p:nvSpPr>
        <p:spPr>
          <a:xfrm>
            <a:off x="5099227" y="1583196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BFD43-53DB-4517-B392-A0FE7A59B04F}"/>
              </a:ext>
            </a:extLst>
          </p:cNvPr>
          <p:cNvSpPr txBox="1"/>
          <p:nvPr/>
        </p:nvSpPr>
        <p:spPr>
          <a:xfrm>
            <a:off x="1767016" y="2644958"/>
            <a:ext cx="3315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is the force of hand on ball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r>
              <a:rPr lang="en-AU" sz="1600" dirty="0"/>
              <a:t> is the force of ball on hand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  <a:r>
              <a:rPr lang="en-AU" sz="1600" dirty="0"/>
              <a:t> is the force of the ball on the Earth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is the force of the Earth on the ball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1A5F2-AEC6-4B37-93B6-7B994E8484E3}"/>
              </a:ext>
            </a:extLst>
          </p:cNvPr>
          <p:cNvSpPr txBox="1"/>
          <p:nvPr/>
        </p:nvSpPr>
        <p:spPr>
          <a:xfrm>
            <a:off x="1256480" y="3982553"/>
            <a:ext cx="3644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3</a:t>
            </a:r>
            <a:r>
              <a:rPr lang="en-AU" sz="1600" baseline="30000" dirty="0"/>
              <a:t>rd</a:t>
            </a:r>
            <a:r>
              <a:rPr lang="en-AU" sz="1600" dirty="0"/>
              <a:t> Law: action / reaction forces</a:t>
            </a:r>
          </a:p>
          <a:p>
            <a:r>
              <a:rPr lang="en-AU" sz="1600" dirty="0"/>
              <a:t>Ball / Earth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r>
              <a:rPr lang="en-AU" sz="1600" dirty="0"/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3</a:t>
            </a:r>
          </a:p>
          <a:p>
            <a:r>
              <a:rPr lang="en-AU" sz="1600" dirty="0"/>
              <a:t>Ball / Hand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2</a:t>
            </a:r>
            <a:endParaRPr lang="en-US" sz="16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F8F67-DE39-4A05-AA1D-F0B06658A235}"/>
              </a:ext>
            </a:extLst>
          </p:cNvPr>
          <p:cNvSpPr txBox="1"/>
          <p:nvPr/>
        </p:nvSpPr>
        <p:spPr>
          <a:xfrm>
            <a:off x="1248922" y="4881838"/>
            <a:ext cx="318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The ball accelerates upward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1</a:t>
            </a:r>
            <a:r>
              <a:rPr lang="en-AU" sz="1600" dirty="0"/>
              <a:t> &gt;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baseline="-25000" dirty="0"/>
              <a:t>4</a:t>
            </a:r>
            <a:endParaRPr lang="en-US" sz="1600" baseline="-250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A2EDC8A3-4F4B-495B-8D1B-02E4743F1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095898"/>
              </p:ext>
            </p:extLst>
          </p:nvPr>
        </p:nvGraphicFramePr>
        <p:xfrm>
          <a:off x="1354342" y="5358337"/>
          <a:ext cx="139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7" imgW="1396800" imgH="279360" progId="Equation.DSMT4">
                  <p:embed/>
                </p:oleObj>
              </mc:Choice>
              <mc:Fallback>
                <p:oleObj name="Equation" r:id="rId7" imgW="1396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4342" y="5358337"/>
                        <a:ext cx="1397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42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D7571B-A1B3-4FAC-9C84-00C71040B2B2}"/>
              </a:ext>
            </a:extLst>
          </p:cNvPr>
          <p:cNvGrpSpPr/>
          <p:nvPr/>
        </p:nvGrpSpPr>
        <p:grpSpPr>
          <a:xfrm>
            <a:off x="188806" y="158682"/>
            <a:ext cx="1064024" cy="1041329"/>
            <a:chOff x="2363216" y="1156208"/>
            <a:chExt cx="1064024" cy="10413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68348F-616A-4085-9014-A598D802FEC8}"/>
                </a:ext>
              </a:extLst>
            </p:cNvPr>
            <p:cNvCxnSpPr/>
            <p:nvPr/>
          </p:nvCxnSpPr>
          <p:spPr>
            <a:xfrm>
              <a:off x="2625344" y="1219200"/>
              <a:ext cx="0" cy="829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3FE856-B747-4998-B855-34A877BED315}"/>
                </a:ext>
              </a:extLst>
            </p:cNvPr>
            <p:cNvCxnSpPr/>
            <p:nvPr/>
          </p:nvCxnSpPr>
          <p:spPr>
            <a:xfrm>
              <a:off x="2466848" y="1926336"/>
              <a:ext cx="877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900545-301C-4C1B-874D-B7E7F6584C6A}"/>
                </a:ext>
              </a:extLst>
            </p:cNvPr>
            <p:cNvCxnSpPr/>
            <p:nvPr/>
          </p:nvCxnSpPr>
          <p:spPr>
            <a:xfrm>
              <a:off x="2619105" y="1920211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C4DB43-4CBA-4D24-A808-7FFF42D0A559}"/>
                </a:ext>
              </a:extLst>
            </p:cNvPr>
            <p:cNvCxnSpPr/>
            <p:nvPr/>
          </p:nvCxnSpPr>
          <p:spPr>
            <a:xfrm rot="16200000">
              <a:off x="2442321" y="1735299"/>
              <a:ext cx="3606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BD6E18D4-DCDB-45C9-BEF8-73F7DA0724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995583"/>
                </p:ext>
              </p:extLst>
            </p:nvPr>
          </p:nvGraphicFramePr>
          <p:xfrm>
            <a:off x="2736279" y="1939862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14572DD8-7E03-456C-9A68-B6D1F4EA1D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36279" y="1939862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3CA3BC4C-0518-4B5C-AC14-86657D0ED7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06954"/>
                </p:ext>
              </p:extLst>
            </p:nvPr>
          </p:nvGraphicFramePr>
          <p:xfrm>
            <a:off x="2414715" y="1587564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DE4B477E-CA61-4167-A394-6A9F9546B5A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14715" y="1587564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AF5238-4947-42FC-A074-E9CB256FB9E4}"/>
                </a:ext>
              </a:extLst>
            </p:cNvPr>
            <p:cNvSpPr txBox="1"/>
            <p:nvPr/>
          </p:nvSpPr>
          <p:spPr>
            <a:xfrm>
              <a:off x="3149600" y="188976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26FC4-096D-44EF-9384-F08CA48A75B3}"/>
                </a:ext>
              </a:extLst>
            </p:cNvPr>
            <p:cNvSpPr txBox="1"/>
            <p:nvPr/>
          </p:nvSpPr>
          <p:spPr>
            <a:xfrm>
              <a:off x="2363216" y="115620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B2CD77-94AF-4D7C-9D2F-7B415411EEF5}"/>
              </a:ext>
            </a:extLst>
          </p:cNvPr>
          <p:cNvSpPr txBox="1"/>
          <p:nvPr/>
        </p:nvSpPr>
        <p:spPr>
          <a:xfrm>
            <a:off x="1241368" y="166255"/>
            <a:ext cx="5182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need to specify the vectors for displacement and velocity in terms of their X and Y components. Let the frame of reference be the XY plane with the Origin at the location of Joe. All angles are measured w.r.t the X axis from -180</a:t>
            </a:r>
            <a:r>
              <a:rPr lang="en-AU" sz="1600" baseline="30000" dirty="0"/>
              <a:t>o</a:t>
            </a:r>
            <a:r>
              <a:rPr lang="en-AU" sz="1600" dirty="0"/>
              <a:t> to +180</a:t>
            </a:r>
            <a:r>
              <a:rPr lang="en-AU" sz="1600" baseline="30000" dirty="0"/>
              <a:t>o</a:t>
            </a:r>
            <a:r>
              <a:rPr lang="en-AU" sz="1600" dirty="0"/>
              <a:t>. 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27043-372C-4915-87B2-BECA6E096A44}"/>
              </a:ext>
            </a:extLst>
          </p:cNvPr>
          <p:cNvSpPr txBox="1"/>
          <p:nvPr/>
        </p:nvSpPr>
        <p:spPr>
          <a:xfrm>
            <a:off x="98241" y="1435835"/>
            <a:ext cx="577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The displacements and velocities of Chris w.r.t Joe and Pat w.r.t are:</a:t>
            </a:r>
            <a:endParaRPr lang="en-US" sz="16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AFF7A23-2434-4055-BAA0-20BC0839B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68671"/>
              </p:ext>
            </p:extLst>
          </p:nvPr>
        </p:nvGraphicFramePr>
        <p:xfrm>
          <a:off x="238742" y="1859448"/>
          <a:ext cx="5473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5473440" imgH="660240" progId="Equation.DSMT4">
                  <p:embed/>
                </p:oleObj>
              </mc:Choice>
              <mc:Fallback>
                <p:oleObj name="Equation" r:id="rId7" imgW="54734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742" y="1859448"/>
                        <a:ext cx="54737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F05B1EEE-C394-4F88-A03C-A870A5E9322F}"/>
              </a:ext>
            </a:extLst>
          </p:cNvPr>
          <p:cNvSpPr/>
          <p:nvPr/>
        </p:nvSpPr>
        <p:spPr>
          <a:xfrm rot="16200000">
            <a:off x="661242" y="510100"/>
            <a:ext cx="476092" cy="15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5C225-11FA-4388-AC3B-DF71C3BF1C4F}"/>
              </a:ext>
            </a:extLst>
          </p:cNvPr>
          <p:cNvSpPr txBox="1"/>
          <p:nvPr/>
        </p:nvSpPr>
        <p:spPr>
          <a:xfrm>
            <a:off x="748145" y="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7D400-7157-40E4-9A24-0AFD3F6E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737" r="19662"/>
          <a:stretch/>
        </p:blipFill>
        <p:spPr>
          <a:xfrm>
            <a:off x="136026" y="2691718"/>
            <a:ext cx="2880000" cy="30649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5C37939-5348-4B2F-A6B4-62358E9B2B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604" r="18836"/>
          <a:stretch/>
        </p:blipFill>
        <p:spPr>
          <a:xfrm>
            <a:off x="3128608" y="2706833"/>
            <a:ext cx="3049310" cy="30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253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24</cp:revision>
  <dcterms:created xsi:type="dcterms:W3CDTF">2017-11-04T04:03:52Z</dcterms:created>
  <dcterms:modified xsi:type="dcterms:W3CDTF">2019-09-02T07:03:04Z</dcterms:modified>
</cp:coreProperties>
</file>