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2" r:id="rId16"/>
    <p:sldId id="271" r:id="rId17"/>
    <p:sldId id="270" r:id="rId18"/>
    <p:sldId id="273" r:id="rId19"/>
    <p:sldId id="274" r:id="rId2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34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1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10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5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47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819-B388-46D9-B9E5-19C955F64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jpe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1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4.wmf"/><Relationship Id="rId26" Type="http://schemas.openxmlformats.org/officeDocument/2006/relationships/image" Target="../media/image58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59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9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4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8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6.bin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11.wmf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40.bin"/><Relationship Id="rId21" Type="http://schemas.openxmlformats.org/officeDocument/2006/relationships/image" Target="../media/image42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43.wmf"/><Relationship Id="rId10" Type="http://schemas.openxmlformats.org/officeDocument/2006/relationships/image" Target="../media/image35.wmf"/><Relationship Id="rId19" Type="http://schemas.openxmlformats.org/officeDocument/2006/relationships/image" Target="../media/image41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9.wmf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F30CAA-B7BF-4ED2-AD53-CA27717EC57F}"/>
              </a:ext>
            </a:extLst>
          </p:cNvPr>
          <p:cNvCxnSpPr/>
          <p:nvPr/>
        </p:nvCxnSpPr>
        <p:spPr>
          <a:xfrm>
            <a:off x="2038350" y="5143500"/>
            <a:ext cx="20859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4B8EC49-FBE6-4A14-A79D-079001083F2B}"/>
              </a:ext>
            </a:extLst>
          </p:cNvPr>
          <p:cNvSpPr/>
          <p:nvPr/>
        </p:nvSpPr>
        <p:spPr>
          <a:xfrm>
            <a:off x="1706880" y="2074993"/>
            <a:ext cx="3517751" cy="1468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B52F04-1773-45BA-9C9C-FA4752A7EA8A}"/>
              </a:ext>
            </a:extLst>
          </p:cNvPr>
          <p:cNvSpPr/>
          <p:nvPr/>
        </p:nvSpPr>
        <p:spPr>
          <a:xfrm>
            <a:off x="1028700" y="1114425"/>
            <a:ext cx="476250" cy="4762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335121-2B6A-462B-9F5C-CBCE82C1AF55}"/>
              </a:ext>
            </a:extLst>
          </p:cNvPr>
          <p:cNvCxnSpPr/>
          <p:nvPr/>
        </p:nvCxnSpPr>
        <p:spPr>
          <a:xfrm flipH="1" flipV="1">
            <a:off x="1276350" y="1352550"/>
            <a:ext cx="438150" cy="723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8F463F-3CE7-4BA0-B176-7BC7851F92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3394" y="1866900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2B08BBF-F188-4C41-9E64-C5DE36178DA7}"/>
              </a:ext>
            </a:extLst>
          </p:cNvPr>
          <p:cNvSpPr/>
          <p:nvPr/>
        </p:nvSpPr>
        <p:spPr>
          <a:xfrm>
            <a:off x="1033463" y="1109663"/>
            <a:ext cx="250031" cy="211931"/>
          </a:xfrm>
          <a:custGeom>
            <a:avLst/>
            <a:gdLst>
              <a:gd name="connsiteX0" fmla="*/ 0 w 250031"/>
              <a:gd name="connsiteY0" fmla="*/ 211931 h 211931"/>
              <a:gd name="connsiteX1" fmla="*/ 76200 w 250031"/>
              <a:gd name="connsiteY1" fmla="*/ 57150 h 211931"/>
              <a:gd name="connsiteX2" fmla="*/ 250031 w 250031"/>
              <a:gd name="connsiteY2" fmla="*/ 0 h 2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31" h="211931">
                <a:moveTo>
                  <a:pt x="0" y="211931"/>
                </a:moveTo>
                <a:cubicBezTo>
                  <a:pt x="17264" y="152201"/>
                  <a:pt x="34528" y="92472"/>
                  <a:pt x="76200" y="57150"/>
                </a:cubicBezTo>
                <a:cubicBezTo>
                  <a:pt x="117872" y="21828"/>
                  <a:pt x="183951" y="10914"/>
                  <a:pt x="250031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92EDF-FD0A-4CE6-B0B3-544F641C3D51}"/>
              </a:ext>
            </a:extLst>
          </p:cNvPr>
          <p:cNvSpPr txBox="1"/>
          <p:nvPr/>
        </p:nvSpPr>
        <p:spPr>
          <a:xfrm>
            <a:off x="762000" y="2428875"/>
            <a:ext cx="524503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/>
              <a:t>6 kg</a:t>
            </a:r>
            <a:endParaRPr lang="en-US" sz="1600" dirty="0"/>
          </a:p>
        </p:txBody>
      </p:sp>
      <p:pic>
        <p:nvPicPr>
          <p:cNvPr id="2050" name="Picture 2" descr="Image result for clip art scales for weighing fish">
            <a:extLst>
              <a:ext uri="{FF2B5EF4-FFF2-40B4-BE49-F238E27FC236}">
                <a16:creationId xmlns:a16="http://schemas.microsoft.com/office/drawing/2014/main" id="{4D355254-EA5F-49B1-8886-1071AB871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3" r="34305"/>
          <a:stretch/>
        </p:blipFill>
        <p:spPr bwMode="auto">
          <a:xfrm rot="16200000" flipH="1">
            <a:off x="2788625" y="94516"/>
            <a:ext cx="603012" cy="21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EBAB52C5-B05F-40F9-BA01-529BE5425CC6}"/>
              </a:ext>
            </a:extLst>
          </p:cNvPr>
          <p:cNvSpPr/>
          <p:nvPr/>
        </p:nvSpPr>
        <p:spPr>
          <a:xfrm flipH="1">
            <a:off x="5438775" y="1123950"/>
            <a:ext cx="476250" cy="4762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E61BE2-BF78-4B5F-83AB-8FCC5B3B876E}"/>
              </a:ext>
            </a:extLst>
          </p:cNvPr>
          <p:cNvCxnSpPr/>
          <p:nvPr/>
        </p:nvCxnSpPr>
        <p:spPr>
          <a:xfrm flipV="1">
            <a:off x="5229225" y="1362075"/>
            <a:ext cx="438150" cy="723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C8E244-FEE8-4A63-86E4-0AA840FA1C86}"/>
              </a:ext>
            </a:extLst>
          </p:cNvPr>
          <p:cNvCxnSpPr>
            <a:cxnSpLocks/>
          </p:cNvCxnSpPr>
          <p:nvPr/>
        </p:nvCxnSpPr>
        <p:spPr>
          <a:xfrm flipH="1">
            <a:off x="4084758" y="1121569"/>
            <a:ext cx="1573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D5CE3A-CE89-4AAF-9E57-9469D85FCACB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5907882" y="1323975"/>
            <a:ext cx="2066" cy="1733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6E54E9-F6BE-469C-96F2-262E1174A898}"/>
              </a:ext>
            </a:extLst>
          </p:cNvPr>
          <p:cNvSpPr/>
          <p:nvPr/>
        </p:nvSpPr>
        <p:spPr>
          <a:xfrm flipH="1">
            <a:off x="5660231" y="1119188"/>
            <a:ext cx="250031" cy="211931"/>
          </a:xfrm>
          <a:custGeom>
            <a:avLst/>
            <a:gdLst>
              <a:gd name="connsiteX0" fmla="*/ 0 w 250031"/>
              <a:gd name="connsiteY0" fmla="*/ 211931 h 211931"/>
              <a:gd name="connsiteX1" fmla="*/ 76200 w 250031"/>
              <a:gd name="connsiteY1" fmla="*/ 57150 h 211931"/>
              <a:gd name="connsiteX2" fmla="*/ 250031 w 250031"/>
              <a:gd name="connsiteY2" fmla="*/ 0 h 2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31" h="211931">
                <a:moveTo>
                  <a:pt x="0" y="211931"/>
                </a:moveTo>
                <a:cubicBezTo>
                  <a:pt x="17264" y="152201"/>
                  <a:pt x="34528" y="92472"/>
                  <a:pt x="76200" y="57150"/>
                </a:cubicBezTo>
                <a:cubicBezTo>
                  <a:pt x="117872" y="21828"/>
                  <a:pt x="183951" y="10914"/>
                  <a:pt x="250031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DA3473-65EE-46D9-A51B-29C3D59A43F5}"/>
              </a:ext>
            </a:extLst>
          </p:cNvPr>
          <p:cNvSpPr txBox="1"/>
          <p:nvPr/>
        </p:nvSpPr>
        <p:spPr>
          <a:xfrm flipH="1">
            <a:off x="5647697" y="3057525"/>
            <a:ext cx="524503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/>
              <a:t>6 kg</a:t>
            </a:r>
            <a:endParaRPr lang="en-US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5AE6D0-2679-485B-A233-03119A3C7567}"/>
              </a:ext>
            </a:extLst>
          </p:cNvPr>
          <p:cNvCxnSpPr>
            <a:cxnSpLocks/>
          </p:cNvCxnSpPr>
          <p:nvPr/>
        </p:nvCxnSpPr>
        <p:spPr>
          <a:xfrm flipV="1">
            <a:off x="1276350" y="1112044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8208DA7A-8C14-4D07-9446-97C0CEAB0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33295"/>
              </p:ext>
            </p:extLst>
          </p:nvPr>
        </p:nvGraphicFramePr>
        <p:xfrm>
          <a:off x="511175" y="3016250"/>
          <a:ext cx="97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4" imgW="977760" imgH="291960" progId="Equation.DSMT4">
                  <p:embed/>
                </p:oleObj>
              </mc:Choice>
              <mc:Fallback>
                <p:oleObj name="Equation" r:id="rId4" imgW="977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175" y="3016250"/>
                        <a:ext cx="97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" name="Picture 2" descr="Image result for clip art scales for weighing fish">
            <a:extLst>
              <a:ext uri="{FF2B5EF4-FFF2-40B4-BE49-F238E27FC236}">
                <a16:creationId xmlns:a16="http://schemas.microsoft.com/office/drawing/2014/main" id="{AB50D1FB-68F3-4EEC-BC07-D9B330CF6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3" r="34305"/>
          <a:stretch/>
        </p:blipFill>
        <p:spPr bwMode="auto">
          <a:xfrm rot="16200000" flipH="1">
            <a:off x="2836250" y="3504466"/>
            <a:ext cx="603012" cy="21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4A0570D8-8364-4E8C-B2D5-B4558519FAE4}"/>
              </a:ext>
            </a:extLst>
          </p:cNvPr>
          <p:cNvSpPr/>
          <p:nvPr/>
        </p:nvSpPr>
        <p:spPr>
          <a:xfrm>
            <a:off x="2962275" y="5029200"/>
            <a:ext cx="200025" cy="200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9781192E-DFE1-4A77-8758-64AB332A3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92322"/>
              </p:ext>
            </p:extLst>
          </p:nvPr>
        </p:nvGraphicFramePr>
        <p:xfrm>
          <a:off x="1517650" y="5337175"/>
          <a:ext cx="127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6" imgW="1269720" imgH="355320" progId="Equation.DSMT4">
                  <p:embed/>
                </p:oleObj>
              </mc:Choice>
              <mc:Fallback>
                <p:oleObj name="Equation" r:id="rId6" imgW="12697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7650" y="5337175"/>
                        <a:ext cx="1270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6349361B-73AF-4D06-9037-6ADB1C703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01071"/>
              </p:ext>
            </p:extLst>
          </p:nvPr>
        </p:nvGraphicFramePr>
        <p:xfrm>
          <a:off x="3492500" y="5318125"/>
          <a:ext cx="1282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8" imgW="1282680" imgH="355320" progId="Equation.DSMT4">
                  <p:embed/>
                </p:oleObj>
              </mc:Choice>
              <mc:Fallback>
                <p:oleObj name="Equation" r:id="rId8" imgW="1282680" imgH="355320" progId="Equation.DSMT4">
                  <p:embed/>
                  <p:pic>
                    <p:nvPicPr>
                      <p:cNvPr id="58" name="Object 57">
                        <a:extLst>
                          <a:ext uri="{FF2B5EF4-FFF2-40B4-BE49-F238E27FC236}">
                            <a16:creationId xmlns:a16="http://schemas.microsoft.com/office/drawing/2014/main" id="{9781192E-DFE1-4A77-8758-64AB332A3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2500" y="5318125"/>
                        <a:ext cx="1282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888FE3B-5D17-4EFC-B5A1-F9B9260BFDD0}"/>
              </a:ext>
            </a:extLst>
          </p:cNvPr>
          <p:cNvSpPr txBox="1"/>
          <p:nvPr/>
        </p:nvSpPr>
        <p:spPr>
          <a:xfrm>
            <a:off x="952500" y="6105525"/>
            <a:ext cx="276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spring balance is in equilibrium</a:t>
            </a:r>
            <a:endParaRPr lang="en-US" sz="1600" dirty="0"/>
          </a:p>
        </p:txBody>
      </p:sp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A1A46A58-F33B-4891-BB94-D01F3F854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72853"/>
              </p:ext>
            </p:extLst>
          </p:nvPr>
        </p:nvGraphicFramePr>
        <p:xfrm>
          <a:off x="3733800" y="6108700"/>
          <a:ext cx="243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10" imgW="2438280" imgH="317160" progId="Equation.DSMT4">
                  <p:embed/>
                </p:oleObj>
              </mc:Choice>
              <mc:Fallback>
                <p:oleObj name="Equation" r:id="rId10" imgW="2438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3800" y="6108700"/>
                        <a:ext cx="2438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37CCCA85-4E86-4E77-A4C8-B988C30A3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06839"/>
              </p:ext>
            </p:extLst>
          </p:nvPr>
        </p:nvGraphicFramePr>
        <p:xfrm>
          <a:off x="5095875" y="5346700"/>
          <a:ext cx="876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12" imgW="876240" imgH="279360" progId="Equation.DSMT4">
                  <p:embed/>
                </p:oleObj>
              </mc:Choice>
              <mc:Fallback>
                <p:oleObj name="Equation" r:id="rId12" imgW="876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95875" y="5346700"/>
                        <a:ext cx="876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" name="TextBox 2047">
            <a:extLst>
              <a:ext uri="{FF2B5EF4-FFF2-40B4-BE49-F238E27FC236}">
                <a16:creationId xmlns:a16="http://schemas.microsoft.com/office/drawing/2014/main" id="{7D33331E-09ED-4BB8-A252-DEAC28BE3A77}"/>
              </a:ext>
            </a:extLst>
          </p:cNvPr>
          <p:cNvSpPr txBox="1"/>
          <p:nvPr/>
        </p:nvSpPr>
        <p:spPr>
          <a:xfrm>
            <a:off x="228600" y="4962525"/>
            <a:ext cx="131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string tension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262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46670C3-BCB1-48C1-944A-F6F5A915EE58}"/>
              </a:ext>
            </a:extLst>
          </p:cNvPr>
          <p:cNvGrpSpPr/>
          <p:nvPr/>
        </p:nvGrpSpPr>
        <p:grpSpPr>
          <a:xfrm>
            <a:off x="383466" y="753484"/>
            <a:ext cx="1581242" cy="1574800"/>
            <a:chOff x="4772025" y="581025"/>
            <a:chExt cx="1581242" cy="15748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8D38A1-905F-4473-8DEE-71ACC39D0DA2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581F88A-21A5-4E7D-A473-6FCC90D2A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B2925E7-3B2C-4805-AEE2-8F272D934FCB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6F55C88-54AA-41AF-9CA8-6BEFAA3ADFA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DAD733-ACD6-4AF9-A0CF-6B2231BBD4E7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5CF970-1662-416D-B228-0CCB217EB424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174E2478-5262-455E-B998-483BEA982B8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2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174E2478-5262-455E-B998-483BEA982B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68B4B297-BB68-46C0-B76B-CAE3BEDDA6A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68B4B297-BB68-46C0-B76B-CAE3BEDDA6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900DBF7-A3F0-4032-B9E6-B543F691D5B4}"/>
              </a:ext>
            </a:extLst>
          </p:cNvPr>
          <p:cNvSpPr/>
          <p:nvPr/>
        </p:nvSpPr>
        <p:spPr>
          <a:xfrm>
            <a:off x="4152452" y="1355463"/>
            <a:ext cx="1409251" cy="7422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0AADF-2099-446E-B9DB-2FE235EA9F15}"/>
              </a:ext>
            </a:extLst>
          </p:cNvPr>
          <p:cNvCxnSpPr>
            <a:cxnSpLocks/>
          </p:cNvCxnSpPr>
          <p:nvPr/>
        </p:nvCxnSpPr>
        <p:spPr>
          <a:xfrm>
            <a:off x="4025155" y="1357256"/>
            <a:ext cx="1558064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E50B94-C9DE-4D7D-8F73-9CDF06AF790A}"/>
              </a:ext>
            </a:extLst>
          </p:cNvPr>
          <p:cNvSpPr txBox="1"/>
          <p:nvPr/>
        </p:nvSpPr>
        <p:spPr>
          <a:xfrm>
            <a:off x="4640134" y="133753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15C34DC-2387-485E-98FA-659439092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39590"/>
              </p:ext>
            </p:extLst>
          </p:nvPr>
        </p:nvGraphicFramePr>
        <p:xfrm>
          <a:off x="5694587" y="189495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15C34DC-2387-485E-98FA-659439092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4587" y="1894952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26442302-49E7-4121-8943-313912BB8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82192"/>
              </p:ext>
            </p:extLst>
          </p:nvPr>
        </p:nvGraphicFramePr>
        <p:xfrm>
          <a:off x="4436297" y="881026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9" imgW="914400" imgH="380880" progId="Equation.DSMT4">
                  <p:embed/>
                </p:oleObj>
              </mc:Choice>
              <mc:Fallback>
                <p:oleObj name="Equation" r:id="rId9" imgW="914400" imgH="380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26442302-49E7-4121-8943-313912BB8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36297" y="881026"/>
                        <a:ext cx="914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904785D8-89B7-4535-B12A-F91094A18D3C}"/>
              </a:ext>
            </a:extLst>
          </p:cNvPr>
          <p:cNvSpPr/>
          <p:nvPr/>
        </p:nvSpPr>
        <p:spPr>
          <a:xfrm>
            <a:off x="4012603" y="1247887"/>
            <a:ext cx="216000" cy="2151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4FA47D-65EB-4E7E-98A2-229AECD1D7C7}"/>
              </a:ext>
            </a:extLst>
          </p:cNvPr>
          <p:cNvCxnSpPr>
            <a:cxnSpLocks/>
          </p:cNvCxnSpPr>
          <p:nvPr/>
        </p:nvCxnSpPr>
        <p:spPr>
          <a:xfrm>
            <a:off x="2689412" y="1355463"/>
            <a:ext cx="3012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C544950-D47D-4B4B-AB21-74223DA17330}"/>
              </a:ext>
            </a:extLst>
          </p:cNvPr>
          <p:cNvCxnSpPr>
            <a:cxnSpLocks/>
          </p:cNvCxnSpPr>
          <p:nvPr/>
        </p:nvCxnSpPr>
        <p:spPr>
          <a:xfrm rot="5400000">
            <a:off x="3063487" y="1469068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93F2291-19A7-40F4-B965-9533447CC1D9}"/>
              </a:ext>
            </a:extLst>
          </p:cNvPr>
          <p:cNvCxnSpPr>
            <a:cxnSpLocks/>
          </p:cNvCxnSpPr>
          <p:nvPr/>
        </p:nvCxnSpPr>
        <p:spPr>
          <a:xfrm flipH="1" flipV="1">
            <a:off x="4131361" y="1355460"/>
            <a:ext cx="1462615" cy="742281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D0885B-EF30-44AA-A881-990CC8603F3C}"/>
              </a:ext>
            </a:extLst>
          </p:cNvPr>
          <p:cNvSpPr txBox="1"/>
          <p:nvPr/>
        </p:nvSpPr>
        <p:spPr>
          <a:xfrm>
            <a:off x="2022438" y="688488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Rope pulls on car    </a:t>
            </a: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/>
              <a:t> </a:t>
            </a:r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0CFABE-A80E-4D48-AF94-9FAA2547A09B}"/>
              </a:ext>
            </a:extLst>
          </p:cNvPr>
          <p:cNvSpPr txBox="1"/>
          <p:nvPr/>
        </p:nvSpPr>
        <p:spPr>
          <a:xfrm>
            <a:off x="1421803" y="2551355"/>
            <a:ext cx="362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Force of rope pulling </a:t>
            </a:r>
            <a:r>
              <a:rPr lang="en-AU" sz="1600"/>
              <a:t>cat towards tree   </a:t>
            </a:r>
            <a:r>
              <a:rPr lang="en-A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BF70EBF-E27B-461A-B3D9-6CF6E5D41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397523"/>
              </p:ext>
            </p:extLst>
          </p:nvPr>
        </p:nvGraphicFramePr>
        <p:xfrm>
          <a:off x="2312297" y="3052034"/>
          <a:ext cx="208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11" imgW="2082600" imgH="380880" progId="Equation.DSMT4">
                  <p:embed/>
                </p:oleObj>
              </mc:Choice>
              <mc:Fallback>
                <p:oleObj name="Equation" r:id="rId11" imgW="2082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2297" y="3052034"/>
                        <a:ext cx="2082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65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643194-A198-42AD-B610-ED2A868E1102}"/>
              </a:ext>
            </a:extLst>
          </p:cNvPr>
          <p:cNvGrpSpPr/>
          <p:nvPr/>
        </p:nvGrpSpPr>
        <p:grpSpPr>
          <a:xfrm>
            <a:off x="1785769" y="806824"/>
            <a:ext cx="441064" cy="1430767"/>
            <a:chOff x="1215614" y="2097742"/>
            <a:chExt cx="441064" cy="14307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2CED7-1798-4211-B710-D96F58F32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EC9E22C-ABA6-4514-B6B3-29BD4D4AFE4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E18A66-0E4F-4C4E-99E7-DD5ACD8EE92B}"/>
              </a:ext>
            </a:extLst>
          </p:cNvPr>
          <p:cNvGrpSpPr/>
          <p:nvPr/>
        </p:nvGrpSpPr>
        <p:grpSpPr>
          <a:xfrm>
            <a:off x="2217867" y="808617"/>
            <a:ext cx="441064" cy="1430767"/>
            <a:chOff x="1215614" y="2097742"/>
            <a:chExt cx="441064" cy="14307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33F11B-C38C-439F-92C9-D64AE98442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548D57-0663-43E3-BC1A-085952A6A0A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54370E-F6BA-46EC-8DFF-F422149A5E1E}"/>
              </a:ext>
            </a:extLst>
          </p:cNvPr>
          <p:cNvGrpSpPr/>
          <p:nvPr/>
        </p:nvGrpSpPr>
        <p:grpSpPr>
          <a:xfrm>
            <a:off x="3973157" y="810410"/>
            <a:ext cx="441064" cy="1430767"/>
            <a:chOff x="1215614" y="2097742"/>
            <a:chExt cx="441064" cy="14307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A7E47B-BCD9-480B-92E7-9F868ADB6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0A3B00-FE8F-41AA-B279-3B808FA484A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6BA7D0-4AB3-4012-B0A1-D16AB8D241D9}"/>
              </a:ext>
            </a:extLst>
          </p:cNvPr>
          <p:cNvGrpSpPr/>
          <p:nvPr/>
        </p:nvGrpSpPr>
        <p:grpSpPr>
          <a:xfrm>
            <a:off x="2662517" y="801445"/>
            <a:ext cx="441064" cy="1430767"/>
            <a:chOff x="1215614" y="2097742"/>
            <a:chExt cx="441064" cy="14307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C04EB3-32D0-4E99-857C-0C9C6CB25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1F0E33-D5B5-4A54-BEFF-957740F917AA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F586D8-A969-41BD-8271-2985B897CEFE}"/>
              </a:ext>
            </a:extLst>
          </p:cNvPr>
          <p:cNvGrpSpPr/>
          <p:nvPr/>
        </p:nvGrpSpPr>
        <p:grpSpPr>
          <a:xfrm>
            <a:off x="3083859" y="803239"/>
            <a:ext cx="441064" cy="1430767"/>
            <a:chOff x="1215614" y="2097742"/>
            <a:chExt cx="441064" cy="14307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F651B4-3E06-4C0D-A0BE-896179BE7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D15B08-D735-48E7-B51F-4705AD1C124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5818AC-2A24-44E5-8D69-08471B7A5CA3}"/>
              </a:ext>
            </a:extLst>
          </p:cNvPr>
          <p:cNvGrpSpPr/>
          <p:nvPr/>
        </p:nvGrpSpPr>
        <p:grpSpPr>
          <a:xfrm>
            <a:off x="3526715" y="805031"/>
            <a:ext cx="441064" cy="1430767"/>
            <a:chOff x="1215614" y="2097742"/>
            <a:chExt cx="441064" cy="14307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106768-3D62-4E41-BB22-A7755F641B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1A73B0-E78D-4CAD-8388-C41DF3AAC137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0625EA-A316-4EB1-9CAD-9140A110069E}"/>
              </a:ext>
            </a:extLst>
          </p:cNvPr>
          <p:cNvGrpSpPr/>
          <p:nvPr/>
        </p:nvGrpSpPr>
        <p:grpSpPr>
          <a:xfrm>
            <a:off x="4421392" y="796066"/>
            <a:ext cx="441064" cy="1430767"/>
            <a:chOff x="1215614" y="2097742"/>
            <a:chExt cx="441064" cy="14307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D0EBB6-1438-4A18-A806-1D165416A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C95EB5-83D6-4E0A-8CA4-8113AC5B6AE1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D928A1-E459-4C5C-978C-AA9702BD6F3E}"/>
              </a:ext>
            </a:extLst>
          </p:cNvPr>
          <p:cNvSpPr/>
          <p:nvPr/>
        </p:nvSpPr>
        <p:spPr>
          <a:xfrm>
            <a:off x="1290917" y="677734"/>
            <a:ext cx="3915783" cy="1398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32407F-C54A-4874-9FA4-29758848D9B9}"/>
              </a:ext>
            </a:extLst>
          </p:cNvPr>
          <p:cNvGrpSpPr/>
          <p:nvPr/>
        </p:nvGrpSpPr>
        <p:grpSpPr>
          <a:xfrm rot="1268107">
            <a:off x="1561651" y="2605145"/>
            <a:ext cx="441064" cy="1430767"/>
            <a:chOff x="1215614" y="2097742"/>
            <a:chExt cx="441064" cy="14307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EDA232-D689-43D4-B0B3-C8CC8EF4D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A81830-37FF-4E95-83B8-9033A39FCD2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44847B-C986-4F92-88E3-0A1716525DDA}"/>
              </a:ext>
            </a:extLst>
          </p:cNvPr>
          <p:cNvGrpSpPr/>
          <p:nvPr/>
        </p:nvGrpSpPr>
        <p:grpSpPr>
          <a:xfrm>
            <a:off x="2219660" y="2649970"/>
            <a:ext cx="441064" cy="1430767"/>
            <a:chOff x="1215614" y="2097742"/>
            <a:chExt cx="441064" cy="14307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0E3437-9080-45E4-8A60-2620E7738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4576CA-AEAE-4059-9A7B-BEB39FE2AD67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1F6BD7-2021-46F0-8F98-5AAF034AC9B4}"/>
              </a:ext>
            </a:extLst>
          </p:cNvPr>
          <p:cNvGrpSpPr/>
          <p:nvPr/>
        </p:nvGrpSpPr>
        <p:grpSpPr>
          <a:xfrm>
            <a:off x="3974950" y="2651763"/>
            <a:ext cx="441064" cy="1430767"/>
            <a:chOff x="1215614" y="2097742"/>
            <a:chExt cx="441064" cy="14307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628AF2-BE06-4312-8932-014F7208E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64A1C9-09B4-44E3-8291-6FC4EE99D25A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250402-A1DF-48D1-99D7-54EEDFDAD992}"/>
              </a:ext>
            </a:extLst>
          </p:cNvPr>
          <p:cNvGrpSpPr/>
          <p:nvPr/>
        </p:nvGrpSpPr>
        <p:grpSpPr>
          <a:xfrm>
            <a:off x="2664310" y="2642798"/>
            <a:ext cx="441064" cy="1430767"/>
            <a:chOff x="1215614" y="2097742"/>
            <a:chExt cx="441064" cy="14307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3EAFCA-808E-4425-96A4-4CE2F2053D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4DCB25-6936-4000-8C4B-8B72B1DFDBC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6F2EE2-8724-4E6B-B8F9-8B5F18F02862}"/>
              </a:ext>
            </a:extLst>
          </p:cNvPr>
          <p:cNvGrpSpPr/>
          <p:nvPr/>
        </p:nvGrpSpPr>
        <p:grpSpPr>
          <a:xfrm>
            <a:off x="3085652" y="2644592"/>
            <a:ext cx="441064" cy="1430767"/>
            <a:chOff x="1215614" y="2097742"/>
            <a:chExt cx="441064" cy="14307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6B40DE-6280-43BE-B354-1BEB6EBDA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BECCD86-9E3A-422D-9B0E-42348EE16BF1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6F48A7-C4C9-4172-A069-B195DD72DFAE}"/>
              </a:ext>
            </a:extLst>
          </p:cNvPr>
          <p:cNvGrpSpPr/>
          <p:nvPr/>
        </p:nvGrpSpPr>
        <p:grpSpPr>
          <a:xfrm>
            <a:off x="3528508" y="2646384"/>
            <a:ext cx="441064" cy="1430767"/>
            <a:chOff x="1215614" y="2097742"/>
            <a:chExt cx="441064" cy="14307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DEDDE92-D361-4ADC-A089-3F8E4BBAE8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F2140BA-E05B-4060-990D-534A1D7D552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1A0BDD-703C-49E1-BC3A-F12251E3BAB3}"/>
              </a:ext>
            </a:extLst>
          </p:cNvPr>
          <p:cNvGrpSpPr/>
          <p:nvPr/>
        </p:nvGrpSpPr>
        <p:grpSpPr>
          <a:xfrm>
            <a:off x="4423185" y="2637419"/>
            <a:ext cx="441064" cy="1430767"/>
            <a:chOff x="1215614" y="2097742"/>
            <a:chExt cx="441064" cy="14307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4F5F40-BECE-4649-B9C7-B109D4F616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5212154-A8A3-4041-813D-B4A8352B5AB6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446C6DD-1DCC-42DC-9F16-49E0A2CDFDE9}"/>
              </a:ext>
            </a:extLst>
          </p:cNvPr>
          <p:cNvSpPr/>
          <p:nvPr/>
        </p:nvSpPr>
        <p:spPr>
          <a:xfrm>
            <a:off x="1292710" y="2519087"/>
            <a:ext cx="3915783" cy="1398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615527-29A1-49D5-9CDD-B981CDD16008}"/>
              </a:ext>
            </a:extLst>
          </p:cNvPr>
          <p:cNvCxnSpPr>
            <a:cxnSpLocks/>
          </p:cNvCxnSpPr>
          <p:nvPr/>
        </p:nvCxnSpPr>
        <p:spPr>
          <a:xfrm>
            <a:off x="1678193" y="4206240"/>
            <a:ext cx="559398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9B0AF220-1AB1-4ED0-8E98-3B4F91A10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024407"/>
              </p:ext>
            </p:extLst>
          </p:nvPr>
        </p:nvGraphicFramePr>
        <p:xfrm>
          <a:off x="1748491" y="4294467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8491" y="4294467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52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643194-A198-42AD-B610-ED2A868E1102}"/>
              </a:ext>
            </a:extLst>
          </p:cNvPr>
          <p:cNvGrpSpPr/>
          <p:nvPr/>
        </p:nvGrpSpPr>
        <p:grpSpPr>
          <a:xfrm>
            <a:off x="1785769" y="806824"/>
            <a:ext cx="441064" cy="1430767"/>
            <a:chOff x="1215614" y="2097742"/>
            <a:chExt cx="441064" cy="14307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2CED7-1798-4211-B710-D96F58F32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EC9E22C-ABA6-4514-B6B3-29BD4D4AFE4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E18A66-0E4F-4C4E-99E7-DD5ACD8EE92B}"/>
              </a:ext>
            </a:extLst>
          </p:cNvPr>
          <p:cNvGrpSpPr/>
          <p:nvPr/>
        </p:nvGrpSpPr>
        <p:grpSpPr>
          <a:xfrm>
            <a:off x="2217867" y="808617"/>
            <a:ext cx="441064" cy="1430767"/>
            <a:chOff x="1215614" y="2097742"/>
            <a:chExt cx="441064" cy="14307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33F11B-C38C-439F-92C9-D64AE98442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548D57-0663-43E3-BC1A-085952A6A0A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54370E-F6BA-46EC-8DFF-F422149A5E1E}"/>
              </a:ext>
            </a:extLst>
          </p:cNvPr>
          <p:cNvGrpSpPr/>
          <p:nvPr/>
        </p:nvGrpSpPr>
        <p:grpSpPr>
          <a:xfrm>
            <a:off x="3973157" y="810410"/>
            <a:ext cx="441064" cy="1430767"/>
            <a:chOff x="1215614" y="2097742"/>
            <a:chExt cx="441064" cy="14307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A7E47B-BCD9-480B-92E7-9F868ADB6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0A3B00-FE8F-41AA-B279-3B808FA484A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6BA7D0-4AB3-4012-B0A1-D16AB8D241D9}"/>
              </a:ext>
            </a:extLst>
          </p:cNvPr>
          <p:cNvGrpSpPr/>
          <p:nvPr/>
        </p:nvGrpSpPr>
        <p:grpSpPr>
          <a:xfrm>
            <a:off x="2662517" y="801445"/>
            <a:ext cx="441064" cy="1430767"/>
            <a:chOff x="1215614" y="2097742"/>
            <a:chExt cx="441064" cy="14307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C04EB3-32D0-4E99-857C-0C9C6CB25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1F0E33-D5B5-4A54-BEFF-957740F917AA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F586D8-A969-41BD-8271-2985B897CEFE}"/>
              </a:ext>
            </a:extLst>
          </p:cNvPr>
          <p:cNvGrpSpPr/>
          <p:nvPr/>
        </p:nvGrpSpPr>
        <p:grpSpPr>
          <a:xfrm>
            <a:off x="3083859" y="803239"/>
            <a:ext cx="441064" cy="1430767"/>
            <a:chOff x="1215614" y="2097742"/>
            <a:chExt cx="441064" cy="14307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F651B4-3E06-4C0D-A0BE-896179BE7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D15B08-D735-48E7-B51F-4705AD1C124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5818AC-2A24-44E5-8D69-08471B7A5CA3}"/>
              </a:ext>
            </a:extLst>
          </p:cNvPr>
          <p:cNvGrpSpPr/>
          <p:nvPr/>
        </p:nvGrpSpPr>
        <p:grpSpPr>
          <a:xfrm>
            <a:off x="3526715" y="805031"/>
            <a:ext cx="441064" cy="1430767"/>
            <a:chOff x="1215614" y="2097742"/>
            <a:chExt cx="441064" cy="14307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106768-3D62-4E41-BB22-A7755F641B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1A73B0-E78D-4CAD-8388-C41DF3AAC137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0625EA-A316-4EB1-9CAD-9140A110069E}"/>
              </a:ext>
            </a:extLst>
          </p:cNvPr>
          <p:cNvGrpSpPr/>
          <p:nvPr/>
        </p:nvGrpSpPr>
        <p:grpSpPr>
          <a:xfrm rot="20468487">
            <a:off x="4453666" y="763793"/>
            <a:ext cx="441064" cy="1430767"/>
            <a:chOff x="1215614" y="2097742"/>
            <a:chExt cx="441064" cy="14307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D0EBB6-1438-4A18-A806-1D165416A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C95EB5-83D6-4E0A-8CA4-8113AC5B6AE1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D928A1-E459-4C5C-978C-AA9702BD6F3E}"/>
              </a:ext>
            </a:extLst>
          </p:cNvPr>
          <p:cNvSpPr/>
          <p:nvPr/>
        </p:nvSpPr>
        <p:spPr>
          <a:xfrm>
            <a:off x="1290917" y="677734"/>
            <a:ext cx="3915783" cy="1398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615527-29A1-49D5-9CDD-B981CDD16008}"/>
              </a:ext>
            </a:extLst>
          </p:cNvPr>
          <p:cNvCxnSpPr>
            <a:cxnSpLocks/>
          </p:cNvCxnSpPr>
          <p:nvPr/>
        </p:nvCxnSpPr>
        <p:spPr>
          <a:xfrm>
            <a:off x="5109883" y="1979407"/>
            <a:ext cx="914399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9B0AF220-1AB1-4ED0-8E98-3B4F91A10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87538"/>
              </p:ext>
            </p:extLst>
          </p:nvPr>
        </p:nvGraphicFramePr>
        <p:xfrm>
          <a:off x="5373818" y="2099907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9B0AF220-1AB1-4ED0-8E98-3B4F91A10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3818" y="2099907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58B8C1F3-2E25-488A-8CAC-288BFDF81D86}"/>
              </a:ext>
            </a:extLst>
          </p:cNvPr>
          <p:cNvGrpSpPr/>
          <p:nvPr/>
        </p:nvGrpSpPr>
        <p:grpSpPr>
          <a:xfrm>
            <a:off x="1809076" y="2766514"/>
            <a:ext cx="441064" cy="1430767"/>
            <a:chOff x="1215614" y="2097742"/>
            <a:chExt cx="441064" cy="14307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0928FE-B8A4-405D-B47F-884ECB970D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3E6A30-9448-4402-ADF5-7BEB95C4438F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5E8378-9A73-41D5-9E45-B2936A3E737E}"/>
              </a:ext>
            </a:extLst>
          </p:cNvPr>
          <p:cNvGrpSpPr/>
          <p:nvPr/>
        </p:nvGrpSpPr>
        <p:grpSpPr>
          <a:xfrm>
            <a:off x="2241174" y="2768307"/>
            <a:ext cx="441064" cy="1430767"/>
            <a:chOff x="1215614" y="2097742"/>
            <a:chExt cx="441064" cy="14307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6F8EDF-12EF-4D32-B205-64D6308B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8D45CAB-DA9F-4BD0-8216-45C5F68FD52B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CD649AD-7941-4F57-BB56-FCEAB4C8D685}"/>
              </a:ext>
            </a:extLst>
          </p:cNvPr>
          <p:cNvGrpSpPr/>
          <p:nvPr/>
        </p:nvGrpSpPr>
        <p:grpSpPr>
          <a:xfrm rot="20226680">
            <a:off x="4222374" y="2673281"/>
            <a:ext cx="441064" cy="1430767"/>
            <a:chOff x="1215614" y="2097742"/>
            <a:chExt cx="441064" cy="14307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C316FB-4998-4F46-BD4F-1BB0854AB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BC5C9D-8A5A-40B7-9827-3453AA42EE43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A9A41E-1BEB-4D4A-96FD-DF3ACD471C9C}"/>
              </a:ext>
            </a:extLst>
          </p:cNvPr>
          <p:cNvGrpSpPr/>
          <p:nvPr/>
        </p:nvGrpSpPr>
        <p:grpSpPr>
          <a:xfrm>
            <a:off x="2685824" y="2761135"/>
            <a:ext cx="441064" cy="1430767"/>
            <a:chOff x="1215614" y="2097742"/>
            <a:chExt cx="441064" cy="14307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68524D-7714-4D52-A20D-91ED6950A8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4C36B2-854B-43C3-8BE7-77A3344AC793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D7525E-777B-4123-BC62-7014E18BB5C0}"/>
              </a:ext>
            </a:extLst>
          </p:cNvPr>
          <p:cNvGrpSpPr/>
          <p:nvPr/>
        </p:nvGrpSpPr>
        <p:grpSpPr>
          <a:xfrm>
            <a:off x="3107166" y="2762929"/>
            <a:ext cx="441064" cy="1430767"/>
            <a:chOff x="1215614" y="2097742"/>
            <a:chExt cx="441064" cy="14307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B2FDCB-E2E4-458B-8B9D-BAEE2707F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3D54544-5BB1-4D3B-A97C-649B769A1968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6F93C73-36E5-49A5-96ED-96B79066EB3A}"/>
              </a:ext>
            </a:extLst>
          </p:cNvPr>
          <p:cNvGrpSpPr/>
          <p:nvPr/>
        </p:nvGrpSpPr>
        <p:grpSpPr>
          <a:xfrm rot="20299621">
            <a:off x="3797448" y="2710933"/>
            <a:ext cx="441064" cy="1430767"/>
            <a:chOff x="1215614" y="2097742"/>
            <a:chExt cx="441064" cy="14307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95A8F0-BAA2-49AA-8D42-E139D410C1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30490AB-9775-42E8-8F9F-C8E898F24A44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AB6048-23C9-46E6-A132-B98643DAC968}"/>
              </a:ext>
            </a:extLst>
          </p:cNvPr>
          <p:cNvGrpSpPr/>
          <p:nvPr/>
        </p:nvGrpSpPr>
        <p:grpSpPr>
          <a:xfrm rot="19986696">
            <a:off x="4616822" y="2626666"/>
            <a:ext cx="441064" cy="1430767"/>
            <a:chOff x="1215614" y="2097742"/>
            <a:chExt cx="441064" cy="14307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8F4585-093A-428F-80F0-16E1F0635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0768" y="2097742"/>
              <a:ext cx="0" cy="1021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9C6A8C5-6C81-4E39-B5E0-CD011CFB8E47}"/>
                </a:ext>
              </a:extLst>
            </p:cNvPr>
            <p:cNvSpPr/>
            <p:nvPr/>
          </p:nvSpPr>
          <p:spPr>
            <a:xfrm>
              <a:off x="1215614" y="3087445"/>
              <a:ext cx="441064" cy="441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1078F1F-71FE-4AC3-BFDA-55E4A549989D}"/>
              </a:ext>
            </a:extLst>
          </p:cNvPr>
          <p:cNvSpPr/>
          <p:nvPr/>
        </p:nvSpPr>
        <p:spPr>
          <a:xfrm>
            <a:off x="1314224" y="2637424"/>
            <a:ext cx="3915783" cy="1398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7C9648-0655-4869-AD89-57C03A9745AB}"/>
              </a:ext>
            </a:extLst>
          </p:cNvPr>
          <p:cNvCxnSpPr>
            <a:cxnSpLocks/>
          </p:cNvCxnSpPr>
          <p:nvPr/>
        </p:nvCxnSpPr>
        <p:spPr>
          <a:xfrm>
            <a:off x="5380617" y="3874546"/>
            <a:ext cx="503816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47644ED3-B295-4502-8E8B-FA16D3ED8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87458"/>
              </p:ext>
            </p:extLst>
          </p:nvPr>
        </p:nvGraphicFramePr>
        <p:xfrm>
          <a:off x="5523473" y="397863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9B0AF220-1AB1-4ED0-8E98-3B4F91A10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3473" y="397863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D0663A-B0CF-4C7F-9619-37E358D35ECB}"/>
              </a:ext>
            </a:extLst>
          </p:cNvPr>
          <p:cNvSpPr txBox="1"/>
          <p:nvPr/>
        </p:nvSpPr>
        <p:spPr>
          <a:xfrm>
            <a:off x="720763" y="860612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(A)</a:t>
            </a:r>
            <a:endParaRPr 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09C74A-3BA5-4A64-BDD7-12A596085DC1}"/>
              </a:ext>
            </a:extLst>
          </p:cNvPr>
          <p:cNvSpPr txBox="1"/>
          <p:nvPr/>
        </p:nvSpPr>
        <p:spPr>
          <a:xfrm>
            <a:off x="722555" y="2841812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(B)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9898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BEF2A1-BF4E-457A-83E9-673C97D1855A}"/>
              </a:ext>
            </a:extLst>
          </p:cNvPr>
          <p:cNvGrpSpPr/>
          <p:nvPr/>
        </p:nvGrpSpPr>
        <p:grpSpPr>
          <a:xfrm>
            <a:off x="461458" y="1023657"/>
            <a:ext cx="1581242" cy="1574800"/>
            <a:chOff x="4772025" y="581025"/>
            <a:chExt cx="1581242" cy="1574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3620D7-43C9-4E7F-AFDC-E1523532C5B0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55F6BA0-93A8-4D89-A2C5-3F450CEC0F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3A32E5C-835F-413E-A459-940F54B61D29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0A134A-59ED-4469-BD3F-BA0ADD397E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9D8EDF-D225-4643-9EDB-7DB925DCD144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EB9FF1-9023-4B9A-8FD3-09E7E48E395B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1E6BF080-F4B9-4905-B3C3-941CD82232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77404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9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F5773AC3-208B-43EB-A397-68AEE0374A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4598665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0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1C6CCB-2845-4696-AE96-2345991F0630}"/>
              </a:ext>
            </a:extLst>
          </p:cNvPr>
          <p:cNvCxnSpPr/>
          <p:nvPr/>
        </p:nvCxnSpPr>
        <p:spPr>
          <a:xfrm>
            <a:off x="2732442" y="1108038"/>
            <a:ext cx="1043492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82CEA-1076-422A-BFCF-A970B60FDADB}"/>
              </a:ext>
            </a:extLst>
          </p:cNvPr>
          <p:cNvCxnSpPr>
            <a:cxnSpLocks/>
          </p:cNvCxnSpPr>
          <p:nvPr/>
        </p:nvCxnSpPr>
        <p:spPr>
          <a:xfrm flipH="1">
            <a:off x="2701962" y="1766047"/>
            <a:ext cx="104349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BA8B68-ED55-4B6A-94EC-A14113353AE6}"/>
              </a:ext>
            </a:extLst>
          </p:cNvPr>
          <p:cNvSpPr txBox="1"/>
          <p:nvPr/>
        </p:nvSpPr>
        <p:spPr>
          <a:xfrm>
            <a:off x="3894269" y="914400"/>
            <a:ext cx="2357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direction of motion of bus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51E03-C71E-4E2A-9F0E-D1D0E6B37E89}"/>
              </a:ext>
            </a:extLst>
          </p:cNvPr>
          <p:cNvSpPr txBox="1"/>
          <p:nvPr/>
        </p:nvSpPr>
        <p:spPr>
          <a:xfrm>
            <a:off x="3894269" y="1581375"/>
            <a:ext cx="176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acceleration of bus</a:t>
            </a:r>
            <a:endParaRPr lang="en-US" sz="1600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BF6ABC4-65D8-459E-9ED2-1D81273284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733850"/>
              </p:ext>
            </p:extLst>
          </p:nvPr>
        </p:nvGraphicFramePr>
        <p:xfrm>
          <a:off x="3278094" y="1956173"/>
          <a:ext cx="1270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7" imgW="1269720" imgH="291960" progId="Equation.DSMT4">
                  <p:embed/>
                </p:oleObj>
              </mc:Choice>
              <mc:Fallback>
                <p:oleObj name="Equation" r:id="rId7" imgW="1269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8094" y="1956173"/>
                        <a:ext cx="1270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043063-3D40-4F7E-AB86-7824AA216AED}"/>
              </a:ext>
            </a:extLst>
          </p:cNvPr>
          <p:cNvCxnSpPr>
            <a:cxnSpLocks/>
          </p:cNvCxnSpPr>
          <p:nvPr/>
        </p:nvCxnSpPr>
        <p:spPr>
          <a:xfrm>
            <a:off x="1140310" y="3238052"/>
            <a:ext cx="0" cy="1312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3C7AB-2D7D-4AB7-BC77-E05525E7D7EC}"/>
              </a:ext>
            </a:extLst>
          </p:cNvPr>
          <p:cNvCxnSpPr>
            <a:cxnSpLocks/>
          </p:cNvCxnSpPr>
          <p:nvPr/>
        </p:nvCxnSpPr>
        <p:spPr>
          <a:xfrm rot="5400000">
            <a:off x="1163619" y="2443780"/>
            <a:ext cx="0" cy="155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ED5199-0EE5-417D-B6A9-551AA9F7FB0C}"/>
              </a:ext>
            </a:extLst>
          </p:cNvPr>
          <p:cNvSpPr/>
          <p:nvPr/>
        </p:nvSpPr>
        <p:spPr>
          <a:xfrm>
            <a:off x="1613648" y="4001843"/>
            <a:ext cx="225910" cy="2259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9A3F77-21D2-413B-936B-A26BD207A911}"/>
              </a:ext>
            </a:extLst>
          </p:cNvPr>
          <p:cNvCxnSpPr>
            <a:cxnSpLocks/>
          </p:cNvCxnSpPr>
          <p:nvPr/>
        </p:nvCxnSpPr>
        <p:spPr>
          <a:xfrm>
            <a:off x="1140311" y="3238051"/>
            <a:ext cx="586292" cy="860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C0F5846-1101-42E4-9651-843DCBDAE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69694"/>
              </p:ext>
            </p:extLst>
          </p:nvPr>
        </p:nvGraphicFramePr>
        <p:xfrm>
          <a:off x="1168997" y="3603513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8997" y="3603513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64126-A695-47DB-9A1B-D9B9A2951A5A}"/>
              </a:ext>
            </a:extLst>
          </p:cNvPr>
          <p:cNvSpPr txBox="1"/>
          <p:nvPr/>
        </p:nvSpPr>
        <p:spPr>
          <a:xfrm>
            <a:off x="344245" y="2807746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deflection of ball</a:t>
            </a: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9A221-168E-4474-A94F-D44AF419851D}"/>
              </a:ext>
            </a:extLst>
          </p:cNvPr>
          <p:cNvCxnSpPr>
            <a:cxnSpLocks/>
          </p:cNvCxnSpPr>
          <p:nvPr/>
        </p:nvCxnSpPr>
        <p:spPr>
          <a:xfrm>
            <a:off x="3218326" y="2753958"/>
            <a:ext cx="0" cy="222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B40E4C-DC74-4D97-ADD6-46D8F3DC6704}"/>
              </a:ext>
            </a:extLst>
          </p:cNvPr>
          <p:cNvCxnSpPr>
            <a:cxnSpLocks/>
          </p:cNvCxnSpPr>
          <p:nvPr/>
        </p:nvCxnSpPr>
        <p:spPr>
          <a:xfrm rot="16200000">
            <a:off x="3187847" y="2843605"/>
            <a:ext cx="0" cy="176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35CB62-729D-4D4D-AD04-CAE49FE28F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3751" y="4274371"/>
            <a:ext cx="104349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36B68-F6E7-45DE-BF0E-E40F62B064C1}"/>
              </a:ext>
            </a:extLst>
          </p:cNvPr>
          <p:cNvCxnSpPr>
            <a:cxnSpLocks/>
          </p:cNvCxnSpPr>
          <p:nvPr/>
        </p:nvCxnSpPr>
        <p:spPr>
          <a:xfrm flipH="1" flipV="1">
            <a:off x="2538801" y="2926080"/>
            <a:ext cx="684907" cy="8301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15A8C997-BE35-4158-87BC-3FB4B5D4B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47512"/>
              </p:ext>
            </p:extLst>
          </p:nvPr>
        </p:nvGraphicFramePr>
        <p:xfrm>
          <a:off x="3031861" y="3282576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C0F5846-1101-42E4-9651-843DCBDAEE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1861" y="3282576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C3420E-97A5-48E6-BDB4-6BF69EEB08D5}"/>
              </a:ext>
            </a:extLst>
          </p:cNvPr>
          <p:cNvCxnSpPr>
            <a:cxnSpLocks/>
          </p:cNvCxnSpPr>
          <p:nvPr/>
        </p:nvCxnSpPr>
        <p:spPr>
          <a:xfrm>
            <a:off x="5511499" y="2755751"/>
            <a:ext cx="0" cy="222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14C452-585B-492F-B3B6-8D94346F48A2}"/>
              </a:ext>
            </a:extLst>
          </p:cNvPr>
          <p:cNvCxnSpPr>
            <a:cxnSpLocks/>
          </p:cNvCxnSpPr>
          <p:nvPr/>
        </p:nvCxnSpPr>
        <p:spPr>
          <a:xfrm rot="16200000">
            <a:off x="5481020" y="2845398"/>
            <a:ext cx="0" cy="176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25926-8737-4AC3-B4A7-E28A565B45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96924" y="4276164"/>
            <a:ext cx="104349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9D496-C05C-413D-ADB3-EBF5EA71ADB9}"/>
              </a:ext>
            </a:extLst>
          </p:cNvPr>
          <p:cNvCxnSpPr>
            <a:cxnSpLocks/>
          </p:cNvCxnSpPr>
          <p:nvPr/>
        </p:nvCxnSpPr>
        <p:spPr>
          <a:xfrm flipH="1" flipV="1">
            <a:off x="4831974" y="2927873"/>
            <a:ext cx="684907" cy="83012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6321813A-4336-4A07-ACB1-ADC588DAB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71740"/>
              </p:ext>
            </p:extLst>
          </p:nvPr>
        </p:nvGraphicFramePr>
        <p:xfrm>
          <a:off x="5325034" y="3284369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15A8C997-BE35-4158-87BC-3FB4B5D4B2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5034" y="3284369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91A279BF-D5F5-47D9-9462-8F90525D7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52369"/>
              </p:ext>
            </p:extLst>
          </p:nvPr>
        </p:nvGraphicFramePr>
        <p:xfrm>
          <a:off x="3351306" y="4155142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" name="Equation" r:id="rId13" imgW="1015920" imgH="304560" progId="Equation.DSMT4">
                  <p:embed/>
                </p:oleObj>
              </mc:Choice>
              <mc:Fallback>
                <p:oleObj name="Equation" r:id="rId13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1306" y="4155142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FD2ECF8E-AF2B-4129-AA2B-221D8D2628B4}"/>
              </a:ext>
            </a:extLst>
          </p:cNvPr>
          <p:cNvSpPr/>
          <p:nvPr/>
        </p:nvSpPr>
        <p:spPr>
          <a:xfrm>
            <a:off x="4830184" y="2915323"/>
            <a:ext cx="677731" cy="8068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710498-92C7-42CF-B02F-32F8BEC7F454}"/>
              </a:ext>
            </a:extLst>
          </p:cNvPr>
          <p:cNvCxnSpPr>
            <a:cxnSpLocks/>
          </p:cNvCxnSpPr>
          <p:nvPr/>
        </p:nvCxnSpPr>
        <p:spPr>
          <a:xfrm flipH="1">
            <a:off x="4830184" y="3722146"/>
            <a:ext cx="6669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8F6D2C-1167-4B2C-906A-A6A83E4D92DE}"/>
              </a:ext>
            </a:extLst>
          </p:cNvPr>
          <p:cNvCxnSpPr>
            <a:cxnSpLocks/>
          </p:cNvCxnSpPr>
          <p:nvPr/>
        </p:nvCxnSpPr>
        <p:spPr>
          <a:xfrm flipV="1">
            <a:off x="5509710" y="2904565"/>
            <a:ext cx="0" cy="8624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00D5EEC-8C36-4C36-8182-87FFE89F07E5}"/>
              </a:ext>
            </a:extLst>
          </p:cNvPr>
          <p:cNvSpPr/>
          <p:nvPr/>
        </p:nvSpPr>
        <p:spPr>
          <a:xfrm>
            <a:off x="5403925" y="3618153"/>
            <a:ext cx="225910" cy="2259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343935-CBEC-4AAA-80D5-C40A6481B01B}"/>
              </a:ext>
            </a:extLst>
          </p:cNvPr>
          <p:cNvSpPr/>
          <p:nvPr/>
        </p:nvSpPr>
        <p:spPr>
          <a:xfrm>
            <a:off x="3110752" y="3616360"/>
            <a:ext cx="225910" cy="2259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FB16F28C-DC41-4DC7-B131-C1F72DE5F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38949"/>
              </p:ext>
            </p:extLst>
          </p:nvPr>
        </p:nvGraphicFramePr>
        <p:xfrm>
          <a:off x="3418747" y="2538393"/>
          <a:ext cx="139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" name="Equation" r:id="rId15" imgW="1396800" imgH="977760" progId="Equation.DSMT4">
                  <p:embed/>
                </p:oleObj>
              </mc:Choice>
              <mc:Fallback>
                <p:oleObj name="Equation" r:id="rId15" imgW="139680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18747" y="2538393"/>
                        <a:ext cx="13970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310E9F92-08C2-4F29-A63B-C8AA980FC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590271"/>
              </p:ext>
            </p:extLst>
          </p:nvPr>
        </p:nvGraphicFramePr>
        <p:xfrm>
          <a:off x="5644478" y="4199965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" name="Equation" r:id="rId17" imgW="1015920" imgH="304560" progId="Equation.DSMT4">
                  <p:embed/>
                </p:oleObj>
              </mc:Choice>
              <mc:Fallback>
                <p:oleObj name="Equation" r:id="rId17" imgW="1015920" imgH="30456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91A279BF-D5F5-47D9-9462-8F90525D7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44478" y="4199965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7CD3FE17-194A-42BD-9B5D-492510A33493}"/>
              </a:ext>
            </a:extLst>
          </p:cNvPr>
          <p:cNvSpPr txBox="1"/>
          <p:nvPr/>
        </p:nvSpPr>
        <p:spPr>
          <a:xfrm>
            <a:off x="484094" y="5292763"/>
            <a:ext cx="16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Newton’s 2</a:t>
            </a:r>
            <a:r>
              <a:rPr lang="en-AU" sz="1600" baseline="30000" dirty="0"/>
              <a:t>nd</a:t>
            </a:r>
            <a:r>
              <a:rPr lang="en-AU" sz="1600" dirty="0"/>
              <a:t> Law</a:t>
            </a:r>
            <a:endParaRPr lang="en-US" sz="1600" dirty="0"/>
          </a:p>
        </p:txBody>
      </p:sp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E2B92806-E8F4-4E75-B6C7-A92C622D2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82758"/>
              </p:ext>
            </p:extLst>
          </p:nvPr>
        </p:nvGraphicFramePr>
        <p:xfrm>
          <a:off x="2541270" y="5340947"/>
          <a:ext cx="32385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" name="Equation" r:id="rId19" imgW="3238200" imgH="2171520" progId="Equation.DSMT4">
                  <p:embed/>
                </p:oleObj>
              </mc:Choice>
              <mc:Fallback>
                <p:oleObj name="Equation" r:id="rId19" imgW="3238200" imgH="217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41270" y="5340947"/>
                        <a:ext cx="32385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9BFBAA3A-48EB-4ED8-B3AA-A685976D6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69630"/>
              </p:ext>
            </p:extLst>
          </p:nvPr>
        </p:nvGraphicFramePr>
        <p:xfrm>
          <a:off x="1506444" y="4344371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9" name="Equation" r:id="rId21" imgW="1155600" imgH="291960" progId="Equation.DSMT4">
                  <p:embed/>
                </p:oleObj>
              </mc:Choice>
              <mc:Fallback>
                <p:oleObj name="Equation" r:id="rId21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06444" y="4344371"/>
                        <a:ext cx="1155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EB62C503-CC2F-4C8F-86D6-4B5857D2E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807546"/>
              </p:ext>
            </p:extLst>
          </p:nvPr>
        </p:nvGraphicFramePr>
        <p:xfrm>
          <a:off x="3785796" y="4500040"/>
          <a:ext cx="127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0" name="Equation" r:id="rId23" imgW="1269720" imgH="609480" progId="Equation.DSMT4">
                  <p:embed/>
                </p:oleObj>
              </mc:Choice>
              <mc:Fallback>
                <p:oleObj name="Equation" r:id="rId23" imgW="1269720" imgH="609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BF6ABC4-65D8-459E-9ED2-1D81273284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85796" y="4500040"/>
                        <a:ext cx="1270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784E8DCB-BDB4-47CA-A26F-6603C9D91F8A}"/>
              </a:ext>
            </a:extLst>
          </p:cNvPr>
          <p:cNvSpPr txBox="1"/>
          <p:nvPr/>
        </p:nvSpPr>
        <p:spPr>
          <a:xfrm>
            <a:off x="215153" y="7627171"/>
            <a:ext cx="2597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Resultant force acting on ball</a:t>
            </a:r>
            <a:endParaRPr lang="en-US" sz="1600" dirty="0"/>
          </a:p>
        </p:txBody>
      </p: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F97D6F91-082D-4E46-8D31-DAC496397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70554"/>
              </p:ext>
            </p:extLst>
          </p:nvPr>
        </p:nvGraphicFramePr>
        <p:xfrm>
          <a:off x="2892425" y="7645400"/>
          <a:ext cx="373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1" name="Equation" r:id="rId25" imgW="3733560" imgH="317160" progId="Equation.DSMT4">
                  <p:embed/>
                </p:oleObj>
              </mc:Choice>
              <mc:Fallback>
                <p:oleObj name="Equation" r:id="rId25" imgW="3733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92425" y="7645400"/>
                        <a:ext cx="3733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341088-7916-494E-94F7-360F536D0EEE}"/>
              </a:ext>
            </a:extLst>
          </p:cNvPr>
          <p:cNvCxnSpPr>
            <a:cxnSpLocks/>
          </p:cNvCxnSpPr>
          <p:nvPr/>
        </p:nvCxnSpPr>
        <p:spPr>
          <a:xfrm flipH="1">
            <a:off x="5789408" y="8037755"/>
            <a:ext cx="6669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CCC0854-0E82-4DF1-B98F-CF1B90428BBE}"/>
              </a:ext>
            </a:extLst>
          </p:cNvPr>
          <p:cNvSpPr txBox="1"/>
          <p:nvPr/>
        </p:nvSpPr>
        <p:spPr>
          <a:xfrm>
            <a:off x="290457" y="8380206"/>
            <a:ext cx="1336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String tension</a:t>
            </a:r>
            <a:endParaRPr lang="en-US" sz="1600" dirty="0"/>
          </a:p>
        </p:txBody>
      </p: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F23A6E92-6527-48D3-9B90-310713424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18231"/>
              </p:ext>
            </p:extLst>
          </p:nvPr>
        </p:nvGraphicFramePr>
        <p:xfrm>
          <a:off x="1940934" y="8281297"/>
          <a:ext cx="166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2" name="Equation" r:id="rId27" imgW="1663560" imgH="507960" progId="Equation.DSMT4">
                  <p:embed/>
                </p:oleObj>
              </mc:Choice>
              <mc:Fallback>
                <p:oleObj name="Equation" r:id="rId27" imgW="1663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40934" y="8281297"/>
                        <a:ext cx="1663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8F46BE-6827-40BE-BBDD-1CAB1D71B468}"/>
              </a:ext>
            </a:extLst>
          </p:cNvPr>
          <p:cNvCxnSpPr>
            <a:cxnSpLocks/>
          </p:cNvCxnSpPr>
          <p:nvPr/>
        </p:nvCxnSpPr>
        <p:spPr>
          <a:xfrm>
            <a:off x="4487729" y="8263660"/>
            <a:ext cx="0" cy="1312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7A13BD-2C31-4A4F-963B-23654B097636}"/>
              </a:ext>
            </a:extLst>
          </p:cNvPr>
          <p:cNvCxnSpPr>
            <a:cxnSpLocks/>
          </p:cNvCxnSpPr>
          <p:nvPr/>
        </p:nvCxnSpPr>
        <p:spPr>
          <a:xfrm flipH="1">
            <a:off x="3679113" y="9088415"/>
            <a:ext cx="108473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7DEB1E-9D7E-43A3-8F46-687FB98934DE}"/>
              </a:ext>
            </a:extLst>
          </p:cNvPr>
          <p:cNvCxnSpPr>
            <a:cxnSpLocks/>
          </p:cNvCxnSpPr>
          <p:nvPr/>
        </p:nvCxnSpPr>
        <p:spPr>
          <a:xfrm flipH="1" flipV="1">
            <a:off x="3799239" y="8242151"/>
            <a:ext cx="684907" cy="8301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08BBC73-A9B0-4E7F-8585-67E8AB6F0400}"/>
              </a:ext>
            </a:extLst>
          </p:cNvPr>
          <p:cNvSpPr txBox="1"/>
          <p:nvPr/>
        </p:nvSpPr>
        <p:spPr>
          <a:xfrm>
            <a:off x="3367144" y="8724451"/>
            <a:ext cx="62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11.5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A1E5950-6166-4D25-8AA4-6FD23D4F3A64}"/>
              </a:ext>
            </a:extLst>
          </p:cNvPr>
          <p:cNvSpPr/>
          <p:nvPr/>
        </p:nvSpPr>
        <p:spPr>
          <a:xfrm>
            <a:off x="4303059" y="8565036"/>
            <a:ext cx="182880" cy="245477"/>
          </a:xfrm>
          <a:custGeom>
            <a:avLst/>
            <a:gdLst>
              <a:gd name="connsiteX0" fmla="*/ 0 w 182880"/>
              <a:gd name="connsiteY0" fmla="*/ 245477 h 245477"/>
              <a:gd name="connsiteX1" fmla="*/ 43030 w 182880"/>
              <a:gd name="connsiteY1" fmla="*/ 8809 h 245477"/>
              <a:gd name="connsiteX2" fmla="*/ 182880 w 182880"/>
              <a:gd name="connsiteY2" fmla="*/ 73355 h 24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" h="245477">
                <a:moveTo>
                  <a:pt x="0" y="245477"/>
                </a:moveTo>
                <a:cubicBezTo>
                  <a:pt x="6275" y="141486"/>
                  <a:pt x="12550" y="37496"/>
                  <a:pt x="43030" y="8809"/>
                </a:cubicBezTo>
                <a:cubicBezTo>
                  <a:pt x="73510" y="-19878"/>
                  <a:pt x="128195" y="26738"/>
                  <a:pt x="182880" y="733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BED3BEB-D630-4C71-932A-4C7203D8DD8B}"/>
              </a:ext>
            </a:extLst>
          </p:cNvPr>
          <p:cNvCxnSpPr>
            <a:stCxn id="71" idx="3"/>
          </p:cNvCxnSpPr>
          <p:nvPr/>
        </p:nvCxnSpPr>
        <p:spPr>
          <a:xfrm flipV="1">
            <a:off x="3987827" y="8735209"/>
            <a:ext cx="444324" cy="15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D263576D-32CC-41BE-BF4B-21423209B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23849"/>
              </p:ext>
            </p:extLst>
          </p:nvPr>
        </p:nvGraphicFramePr>
        <p:xfrm>
          <a:off x="5521512" y="8115897"/>
          <a:ext cx="1193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Equation" r:id="rId29" imgW="1193760" imgH="279360" progId="Equation.DSMT4">
                  <p:embed/>
                </p:oleObj>
              </mc:Choice>
              <mc:Fallback>
                <p:oleObj name="Equation" r:id="rId29" imgW="1193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21512" y="8115897"/>
                        <a:ext cx="1193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43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6441CD-8CAA-4FF9-92C1-6461A0F7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0" y="2062532"/>
            <a:ext cx="2286198" cy="154242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E4517D-C9DB-4944-8EBE-F3F2022CD6E0}"/>
              </a:ext>
            </a:extLst>
          </p:cNvPr>
          <p:cNvSpPr/>
          <p:nvPr/>
        </p:nvSpPr>
        <p:spPr>
          <a:xfrm rot="1140672">
            <a:off x="1868285" y="1984166"/>
            <a:ext cx="742278" cy="14247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D0DB4-7732-4453-ACF8-6B2B00C199E9}"/>
              </a:ext>
            </a:extLst>
          </p:cNvPr>
          <p:cNvSpPr/>
          <p:nvPr/>
        </p:nvSpPr>
        <p:spPr>
          <a:xfrm>
            <a:off x="4130936" y="2398955"/>
            <a:ext cx="236669" cy="236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07981-4142-4754-BB61-0B14E59E93B5}"/>
              </a:ext>
            </a:extLst>
          </p:cNvPr>
          <p:cNvSpPr txBox="1"/>
          <p:nvPr/>
        </p:nvSpPr>
        <p:spPr>
          <a:xfrm>
            <a:off x="2409713" y="1592132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System is a sprinter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49AFC2-4287-46D7-95A1-88228E0DA2A3}"/>
              </a:ext>
            </a:extLst>
          </p:cNvPr>
          <p:cNvCxnSpPr/>
          <p:nvPr/>
        </p:nvCxnSpPr>
        <p:spPr>
          <a:xfrm>
            <a:off x="4346089" y="2517289"/>
            <a:ext cx="849854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1BE4703-24A1-4899-AB10-FA19E667B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160186"/>
              </p:ext>
            </p:extLst>
          </p:nvPr>
        </p:nvGraphicFramePr>
        <p:xfrm>
          <a:off x="4420049" y="2700543"/>
          <a:ext cx="685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4" imgW="685800" imgH="545760" progId="Equation.DSMT4">
                  <p:embed/>
                </p:oleObj>
              </mc:Choice>
              <mc:Fallback>
                <p:oleObj name="Equation" r:id="rId4" imgW="6858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0049" y="2700543"/>
                        <a:ext cx="685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FED175-93BF-4A90-AC4F-85E686DE680B}"/>
              </a:ext>
            </a:extLst>
          </p:cNvPr>
          <p:cNvSpPr txBox="1"/>
          <p:nvPr/>
        </p:nvSpPr>
        <p:spPr>
          <a:xfrm>
            <a:off x="2420470" y="3689874"/>
            <a:ext cx="3146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Sprinter pushes on ground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</a:p>
          <a:p>
            <a:r>
              <a:rPr lang="en-AU" dirty="0"/>
              <a:t>Ground pushes on sprinter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</a:p>
          <a:p>
            <a:endParaRPr lang="en-AU" dirty="0"/>
          </a:p>
          <a:p>
            <a:r>
              <a:rPr lang="en-AU" dirty="0"/>
              <a:t>Newton’s 3</a:t>
            </a:r>
            <a:r>
              <a:rPr lang="en-AU" baseline="30000" dirty="0"/>
              <a:t>rd</a:t>
            </a:r>
            <a:r>
              <a:rPr lang="en-AU" dirty="0"/>
              <a:t> Law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19286-134E-468F-B203-18D45D7F652F}"/>
              </a:ext>
            </a:extLst>
          </p:cNvPr>
          <p:cNvSpPr txBox="1"/>
          <p:nvPr/>
        </p:nvSpPr>
        <p:spPr>
          <a:xfrm>
            <a:off x="4270787" y="2000923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Newton’s 2</a:t>
            </a:r>
            <a:r>
              <a:rPr lang="en-AU" baseline="30000" dirty="0"/>
              <a:t>nd</a:t>
            </a:r>
            <a:r>
              <a:rPr lang="en-AU" dirty="0"/>
              <a:t>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2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Image result for clip art hands">
            <a:extLst>
              <a:ext uri="{FF2B5EF4-FFF2-40B4-BE49-F238E27FC236}">
                <a16:creationId xmlns:a16="http://schemas.microsoft.com/office/drawing/2014/main" id="{C540F8A2-5F73-487A-9789-A46E0120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92" y="3289837"/>
            <a:ext cx="2028530" cy="77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lipart bowling ball">
            <a:extLst>
              <a:ext uri="{FF2B5EF4-FFF2-40B4-BE49-F238E27FC236}">
                <a16:creationId xmlns:a16="http://schemas.microsoft.com/office/drawing/2014/main" id="{02045B25-5B20-4678-A4FC-C39E2FFFD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3718" r="5725" b="6862"/>
          <a:stretch/>
        </p:blipFill>
        <p:spPr bwMode="auto">
          <a:xfrm>
            <a:off x="843154" y="1932570"/>
            <a:ext cx="1418960" cy="144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42780-7ACA-4387-B56D-378511495A6F}"/>
              </a:ext>
            </a:extLst>
          </p:cNvPr>
          <p:cNvSpPr txBox="1"/>
          <p:nvPr/>
        </p:nvSpPr>
        <p:spPr>
          <a:xfrm>
            <a:off x="2339822" y="1027726"/>
            <a:ext cx="4442113" cy="143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1</a:t>
            </a:r>
            <a:r>
              <a:rPr lang="en-AU" sz="2177" dirty="0"/>
              <a:t> is the force of hand on ball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2</a:t>
            </a:r>
            <a:r>
              <a:rPr lang="en-AU" sz="2177" dirty="0"/>
              <a:t> is the force of ball on hand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3</a:t>
            </a:r>
            <a:r>
              <a:rPr lang="en-AU" sz="2177" dirty="0"/>
              <a:t> is the force of the ball on the Earth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4</a:t>
            </a:r>
            <a:r>
              <a:rPr lang="en-AU" sz="2177" dirty="0"/>
              <a:t> is the force of the Earth on the ball</a:t>
            </a:r>
          </a:p>
        </p:txBody>
      </p:sp>
    </p:spTree>
    <p:extLst>
      <p:ext uri="{BB962C8B-B14F-4D97-AF65-F5344CB8AC3E}">
        <p14:creationId xmlns:p14="http://schemas.microsoft.com/office/powerpoint/2010/main" val="412305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4A8F42-886B-4CF5-9864-62D6980594AB}"/>
              </a:ext>
            </a:extLst>
          </p:cNvPr>
          <p:cNvCxnSpPr/>
          <p:nvPr/>
        </p:nvCxnSpPr>
        <p:spPr>
          <a:xfrm>
            <a:off x="2930460" y="2169065"/>
            <a:ext cx="0" cy="141895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C0D284-791D-4ECD-B556-CFAEED1AC4C0}"/>
              </a:ext>
            </a:extLst>
          </p:cNvPr>
          <p:cNvCxnSpPr>
            <a:cxnSpLocks/>
          </p:cNvCxnSpPr>
          <p:nvPr/>
        </p:nvCxnSpPr>
        <p:spPr>
          <a:xfrm flipV="1">
            <a:off x="5955173" y="2282171"/>
            <a:ext cx="0" cy="7523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CBBF87E-BEB2-4B00-852D-7924FAF1467C}"/>
              </a:ext>
            </a:extLst>
          </p:cNvPr>
          <p:cNvGrpSpPr/>
          <p:nvPr/>
        </p:nvGrpSpPr>
        <p:grpSpPr>
          <a:xfrm>
            <a:off x="176301" y="742714"/>
            <a:ext cx="2086560" cy="2142720"/>
            <a:chOff x="4772025" y="581025"/>
            <a:chExt cx="1533525" cy="1574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B15070-1BE4-4417-B933-01C9DAE0090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334F3E-BA65-4734-8D68-1CC321350F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B0F375-1642-41A6-919D-6BAB1522E47F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7503E7-57B1-4214-99E0-ED1D1C5BD7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0AA795-064F-4C96-8375-04D71AE5681C}"/>
                </a:ext>
              </a:extLst>
            </p:cNvPr>
            <p:cNvSpPr txBox="1"/>
            <p:nvPr/>
          </p:nvSpPr>
          <p:spPr>
            <a:xfrm>
              <a:off x="4772025" y="581025"/>
              <a:ext cx="247644" cy="34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49" dirty="0"/>
                <a:t>Y</a:t>
              </a:r>
              <a:endParaRPr lang="en-US" sz="2449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B8570F-FB0A-4827-950D-3B9BDB4AE85B}"/>
                </a:ext>
              </a:extLst>
            </p:cNvPr>
            <p:cNvSpPr txBox="1"/>
            <p:nvPr/>
          </p:nvSpPr>
          <p:spPr>
            <a:xfrm>
              <a:off x="6048375" y="1771650"/>
              <a:ext cx="255890" cy="34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49" dirty="0"/>
                <a:t>X</a:t>
              </a:r>
              <a:endParaRPr lang="en-US" sz="2449" dirty="0"/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0D4C570B-0764-4C02-9409-07604B729B5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0D4C570B-0764-4C02-9409-07604B729B5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A6184512-BAE8-4164-B833-4B14129D38C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A6184512-BAE8-4164-B833-4B14129D38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0A3D03-85B9-409E-BEA5-3C87CF936390}"/>
              </a:ext>
            </a:extLst>
          </p:cNvPr>
          <p:cNvSpPr txBox="1"/>
          <p:nvPr/>
        </p:nvSpPr>
        <p:spPr>
          <a:xfrm>
            <a:off x="2313520" y="513612"/>
            <a:ext cx="1100686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Systems</a:t>
            </a:r>
            <a:endParaRPr lang="en-US" sz="217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9A0B-F204-4696-8D63-F6639D47F194}"/>
              </a:ext>
            </a:extLst>
          </p:cNvPr>
          <p:cNvSpPr txBox="1"/>
          <p:nvPr/>
        </p:nvSpPr>
        <p:spPr>
          <a:xfrm>
            <a:off x="2498602" y="1068857"/>
            <a:ext cx="598241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Ball</a:t>
            </a:r>
            <a:endParaRPr lang="en-US" sz="217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5B77D-6515-41A6-BB42-093A5A09C336}"/>
              </a:ext>
            </a:extLst>
          </p:cNvPr>
          <p:cNvSpPr txBox="1"/>
          <p:nvPr/>
        </p:nvSpPr>
        <p:spPr>
          <a:xfrm>
            <a:off x="4011814" y="1677226"/>
            <a:ext cx="787395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Hand</a:t>
            </a:r>
            <a:endParaRPr lang="en-US" sz="2177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1A42F-7CE4-47C0-B073-1F8824A3B266}"/>
              </a:ext>
            </a:extLst>
          </p:cNvPr>
          <p:cNvSpPr txBox="1"/>
          <p:nvPr/>
        </p:nvSpPr>
        <p:spPr>
          <a:xfrm>
            <a:off x="5482186" y="1666945"/>
            <a:ext cx="78758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Earth</a:t>
            </a:r>
            <a:endParaRPr lang="en-US" sz="2177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C5349D-5C05-4862-BFD5-1904BB8CBD1A}"/>
              </a:ext>
            </a:extLst>
          </p:cNvPr>
          <p:cNvSpPr/>
          <p:nvPr/>
        </p:nvSpPr>
        <p:spPr>
          <a:xfrm>
            <a:off x="5881484" y="2929956"/>
            <a:ext cx="154236" cy="1439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416" tIns="62208" rIns="124416" bIns="62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4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A38150-8DF0-4793-9127-31F55690180E}"/>
              </a:ext>
            </a:extLst>
          </p:cNvPr>
          <p:cNvSpPr/>
          <p:nvPr/>
        </p:nvSpPr>
        <p:spPr>
          <a:xfrm>
            <a:off x="4340850" y="2911104"/>
            <a:ext cx="154236" cy="1439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416" tIns="62208" rIns="124416" bIns="62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4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E86F09-F3B2-462D-8573-FC4BC5AE1CDF}"/>
              </a:ext>
            </a:extLst>
          </p:cNvPr>
          <p:cNvSpPr/>
          <p:nvPr/>
        </p:nvSpPr>
        <p:spPr>
          <a:xfrm>
            <a:off x="2851627" y="2912818"/>
            <a:ext cx="154236" cy="1439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416" tIns="62208" rIns="124416" bIns="62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0D962-A78A-4333-AF2A-58C94691C3A2}"/>
              </a:ext>
            </a:extLst>
          </p:cNvPr>
          <p:cNvSpPr txBox="1"/>
          <p:nvPr/>
        </p:nvSpPr>
        <p:spPr>
          <a:xfrm>
            <a:off x="2354651" y="1449303"/>
            <a:ext cx="1064715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AU" sz="2177" dirty="0"/>
              <a:t>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177" dirty="0"/>
              <a:t> &gt; 0</a:t>
            </a:r>
            <a:endParaRPr lang="en-US" sz="2177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BA93A-0C9F-4554-8956-C15F759BE56A}"/>
              </a:ext>
            </a:extLst>
          </p:cNvPr>
          <p:cNvCxnSpPr>
            <a:cxnSpLocks/>
          </p:cNvCxnSpPr>
          <p:nvPr/>
        </p:nvCxnSpPr>
        <p:spPr>
          <a:xfrm>
            <a:off x="4435104" y="2993364"/>
            <a:ext cx="0" cy="7523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7813CD-CEB8-428E-B6F8-C55284C157C7}"/>
              </a:ext>
            </a:extLst>
          </p:cNvPr>
          <p:cNvSpPr txBox="1"/>
          <p:nvPr/>
        </p:nvSpPr>
        <p:spPr>
          <a:xfrm>
            <a:off x="2930460" y="2395274"/>
            <a:ext cx="44755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17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04BFD-A5EB-4D69-855D-525317CDA29F}"/>
              </a:ext>
            </a:extLst>
          </p:cNvPr>
          <p:cNvSpPr txBox="1"/>
          <p:nvPr/>
        </p:nvSpPr>
        <p:spPr>
          <a:xfrm>
            <a:off x="3014432" y="3106468"/>
            <a:ext cx="44755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17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05102C-F7CB-44FD-A2A6-148F7D49EA84}"/>
              </a:ext>
            </a:extLst>
          </p:cNvPr>
          <p:cNvSpPr txBox="1"/>
          <p:nvPr/>
        </p:nvSpPr>
        <p:spPr>
          <a:xfrm>
            <a:off x="4486517" y="3139028"/>
            <a:ext cx="44755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17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930CB-BB5C-420C-8032-8C694C7C3775}"/>
              </a:ext>
            </a:extLst>
          </p:cNvPr>
          <p:cNvSpPr txBox="1"/>
          <p:nvPr/>
        </p:nvSpPr>
        <p:spPr>
          <a:xfrm>
            <a:off x="5958601" y="2441545"/>
            <a:ext cx="44755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17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BFD43-53DB-4517-B392-A0FE7A59B04F}"/>
              </a:ext>
            </a:extLst>
          </p:cNvPr>
          <p:cNvSpPr txBox="1"/>
          <p:nvPr/>
        </p:nvSpPr>
        <p:spPr>
          <a:xfrm>
            <a:off x="1424696" y="3886210"/>
            <a:ext cx="4442113" cy="143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1</a:t>
            </a:r>
            <a:r>
              <a:rPr lang="en-AU" sz="2177" dirty="0"/>
              <a:t> is the force of hand on ball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2</a:t>
            </a:r>
            <a:r>
              <a:rPr lang="en-AU" sz="2177" dirty="0"/>
              <a:t> is the force of ball on hand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3</a:t>
            </a:r>
            <a:r>
              <a:rPr lang="en-AU" sz="2177" dirty="0"/>
              <a:t> is the force of the ball on the Earth</a:t>
            </a:r>
          </a:p>
          <a:p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4</a:t>
            </a:r>
            <a:r>
              <a:rPr lang="en-AU" sz="2177" dirty="0"/>
              <a:t> is the force of the Earth on the ball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1A5F2-AEC6-4B37-93B6-7B994E8484E3}"/>
              </a:ext>
            </a:extLst>
          </p:cNvPr>
          <p:cNvSpPr txBox="1"/>
          <p:nvPr/>
        </p:nvSpPr>
        <p:spPr>
          <a:xfrm>
            <a:off x="730046" y="5706179"/>
            <a:ext cx="4881273" cy="109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Newton’s 3</a:t>
            </a:r>
            <a:r>
              <a:rPr lang="en-AU" sz="2177" baseline="30000" dirty="0"/>
              <a:t>rd</a:t>
            </a:r>
            <a:r>
              <a:rPr lang="en-AU" sz="2177" dirty="0"/>
              <a:t> Law: action / reaction forces</a:t>
            </a:r>
          </a:p>
          <a:p>
            <a:r>
              <a:rPr lang="en-AU" sz="2177" dirty="0"/>
              <a:t>Ball / Earth  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4</a:t>
            </a:r>
            <a:r>
              <a:rPr lang="en-AU" sz="2177" dirty="0"/>
              <a:t> =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3</a:t>
            </a:r>
          </a:p>
          <a:p>
            <a:r>
              <a:rPr lang="en-AU" sz="2177" dirty="0"/>
              <a:t>Ball / Hand  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1</a:t>
            </a:r>
            <a:r>
              <a:rPr lang="en-AU" sz="2177" dirty="0"/>
              <a:t> =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2</a:t>
            </a:r>
            <a:endParaRPr lang="en-US" sz="2177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F8F67-DE39-4A05-AA1D-F0B06658A235}"/>
              </a:ext>
            </a:extLst>
          </p:cNvPr>
          <p:cNvSpPr txBox="1"/>
          <p:nvPr/>
        </p:nvSpPr>
        <p:spPr>
          <a:xfrm>
            <a:off x="719762" y="6929776"/>
            <a:ext cx="426071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177" dirty="0"/>
              <a:t>The ball accelerates upward 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1</a:t>
            </a:r>
            <a:r>
              <a:rPr lang="en-AU" sz="2177" dirty="0"/>
              <a:t> &gt; </a:t>
            </a:r>
            <a:r>
              <a:rPr lang="en-AU" sz="21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2177" baseline="-25000" dirty="0"/>
              <a:t>4</a:t>
            </a:r>
            <a:endParaRPr lang="en-US" sz="2177" baseline="-25000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A2EDC8A3-4F4B-495B-8D1B-02E4743F1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199" y="7578114"/>
          <a:ext cx="1900800" cy="3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7" imgW="1396800" imgH="279360" progId="Equation.DSMT4">
                  <p:embed/>
                </p:oleObj>
              </mc:Choice>
              <mc:Fallback>
                <p:oleObj name="Equation" r:id="rId7" imgW="1396800" imgH="27936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A2EDC8A3-4F4B-495B-8D1B-02E4743F18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3199" y="7578114"/>
                        <a:ext cx="1900800" cy="38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42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87AB2D-49F3-4404-99A9-EF9C8B50385D}"/>
              </a:ext>
            </a:extLst>
          </p:cNvPr>
          <p:cNvSpPr/>
          <p:nvPr/>
        </p:nvSpPr>
        <p:spPr>
          <a:xfrm>
            <a:off x="1280160" y="1333948"/>
            <a:ext cx="139849" cy="1624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FC1F2-AD7A-4F15-B451-C23215AA1C77}"/>
              </a:ext>
            </a:extLst>
          </p:cNvPr>
          <p:cNvCxnSpPr>
            <a:endCxn id="2" idx="3"/>
          </p:cNvCxnSpPr>
          <p:nvPr/>
        </p:nvCxnSpPr>
        <p:spPr>
          <a:xfrm flipH="1">
            <a:off x="1420009" y="1344706"/>
            <a:ext cx="1280160" cy="80144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08451C-AA2B-47CC-A4F0-362EB173844C}"/>
              </a:ext>
            </a:extLst>
          </p:cNvPr>
          <p:cNvCxnSpPr>
            <a:cxnSpLocks/>
          </p:cNvCxnSpPr>
          <p:nvPr/>
        </p:nvCxnSpPr>
        <p:spPr>
          <a:xfrm>
            <a:off x="1430767" y="2146151"/>
            <a:ext cx="419549" cy="76917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AF2CD-2509-4A9C-9153-2B0BF275F33E}"/>
              </a:ext>
            </a:extLst>
          </p:cNvPr>
          <p:cNvSpPr txBox="1"/>
          <p:nvPr/>
        </p:nvSpPr>
        <p:spPr>
          <a:xfrm>
            <a:off x="774551" y="925157"/>
            <a:ext cx="111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crash barrier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9BC4-05EE-4E6E-B259-390F175A8A80}"/>
              </a:ext>
            </a:extLst>
          </p:cNvPr>
          <p:cNvSpPr txBox="1"/>
          <p:nvPr/>
        </p:nvSpPr>
        <p:spPr>
          <a:xfrm>
            <a:off x="2205318" y="162440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0DE28-DD71-455F-A279-F0B1A02705B3}"/>
              </a:ext>
            </a:extLst>
          </p:cNvPr>
          <p:cNvSpPr txBox="1"/>
          <p:nvPr/>
        </p:nvSpPr>
        <p:spPr>
          <a:xfrm>
            <a:off x="1916654" y="25405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/ 3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D8FCD-9827-4DC4-9DC0-217B29B43F86}"/>
              </a:ext>
            </a:extLst>
          </p:cNvPr>
          <p:cNvSpPr txBox="1"/>
          <p:nvPr/>
        </p:nvSpPr>
        <p:spPr>
          <a:xfrm>
            <a:off x="451821" y="4840944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#1 Just before collision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56FE3-E111-49A7-8D31-1295DFC13113}"/>
              </a:ext>
            </a:extLst>
          </p:cNvPr>
          <p:cNvSpPr txBox="1"/>
          <p:nvPr/>
        </p:nvSpPr>
        <p:spPr>
          <a:xfrm>
            <a:off x="3713181" y="4864252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Event #2 Just before collision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52C38E3-4DA0-4D38-825A-68FB17241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79962"/>
              </p:ext>
            </p:extLst>
          </p:nvPr>
        </p:nvGraphicFramePr>
        <p:xfrm>
          <a:off x="1422699" y="531697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3" imgW="914400" imgH="304560" progId="Equation.DSMT4">
                  <p:embed/>
                </p:oleObj>
              </mc:Choice>
              <mc:Fallback>
                <p:oleObj name="Equation" r:id="rId3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699" y="5316970"/>
                        <a:ext cx="914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78FDA6C-366F-4FDE-8760-9346F6EAF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602628"/>
              </p:ext>
            </p:extLst>
          </p:nvPr>
        </p:nvGraphicFramePr>
        <p:xfrm>
          <a:off x="4038825" y="5190493"/>
          <a:ext cx="1943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5" imgW="1942920" imgH="622080" progId="Equation.DSMT4">
                  <p:embed/>
                </p:oleObj>
              </mc:Choice>
              <mc:Fallback>
                <p:oleObj name="Equation" r:id="rId5" imgW="194292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825" y="5190493"/>
                        <a:ext cx="19431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6A228D8-DA0D-4FB7-86FE-6989B8898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85798"/>
              </p:ext>
            </p:extLst>
          </p:nvPr>
        </p:nvGraphicFramePr>
        <p:xfrm>
          <a:off x="3610386" y="3735593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7" imgW="863280" imgH="304560" progId="Equation.DSMT4">
                  <p:embed/>
                </p:oleObj>
              </mc:Choice>
              <mc:Fallback>
                <p:oleObj name="Equation" r:id="rId7" imgW="863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0386" y="3735593"/>
                        <a:ext cx="86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18158A-B920-4B0A-ACEA-99CEA93CBE7B}"/>
              </a:ext>
            </a:extLst>
          </p:cNvPr>
          <p:cNvSpPr txBox="1"/>
          <p:nvPr/>
        </p:nvSpPr>
        <p:spPr>
          <a:xfrm>
            <a:off x="451822" y="3722146"/>
            <a:ext cx="300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Kinetic Energy is a scalar quantity`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29AE4-8F09-4570-AF60-D40F03D1872B}"/>
              </a:ext>
            </a:extLst>
          </p:cNvPr>
          <p:cNvSpPr txBox="1"/>
          <p:nvPr/>
        </p:nvSpPr>
        <p:spPr>
          <a:xfrm>
            <a:off x="453615" y="4283336"/>
            <a:ext cx="287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Momentum is a vector quantity</a:t>
            </a:r>
            <a:endParaRPr lang="en-US" sz="16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8129B0F-95A4-4DBD-A874-9A0B8A6F2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82192"/>
              </p:ext>
            </p:extLst>
          </p:nvPr>
        </p:nvGraphicFramePr>
        <p:xfrm>
          <a:off x="3636682" y="4298875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9" imgW="660240" imgH="253800" progId="Equation.DSMT4">
                  <p:embed/>
                </p:oleObj>
              </mc:Choice>
              <mc:Fallback>
                <p:oleObj name="Equation" r:id="rId9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6682" y="4298875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A8BBA79-7C6F-43E4-9033-4B86F3FD60EA}"/>
              </a:ext>
            </a:extLst>
          </p:cNvPr>
          <p:cNvSpPr txBox="1"/>
          <p:nvPr/>
        </p:nvSpPr>
        <p:spPr>
          <a:xfrm>
            <a:off x="484094" y="5884433"/>
            <a:ext cx="345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% Loss in kinetic energy during collision</a:t>
            </a:r>
            <a:endParaRPr lang="en-US" sz="1600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61C4209-91E5-4F2E-9599-0CD0B41AC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118143"/>
              </p:ext>
            </p:extLst>
          </p:nvPr>
        </p:nvGraphicFramePr>
        <p:xfrm>
          <a:off x="1155700" y="6357938"/>
          <a:ext cx="398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11" imgW="3987720" imgH="609480" progId="Equation.DSMT4">
                  <p:embed/>
                </p:oleObj>
              </mc:Choice>
              <mc:Fallback>
                <p:oleObj name="Equation" r:id="rId11" imgW="3987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5700" y="6357938"/>
                        <a:ext cx="39878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B0493D-4A13-4EEE-BFDF-32C8366C003D}"/>
              </a:ext>
            </a:extLst>
          </p:cNvPr>
          <p:cNvSpPr txBox="1"/>
          <p:nvPr/>
        </p:nvSpPr>
        <p:spPr>
          <a:xfrm>
            <a:off x="623944" y="7282926"/>
            <a:ext cx="5744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Momentum is a vector quantity, whereas kinetic energy is a scalar. You can not subtract one vector from another without considering the directions of both vectors.</a:t>
            </a:r>
            <a:endParaRPr lang="en-US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B47D0-7DFA-437A-B549-7C11EEFCC762}"/>
              </a:ext>
            </a:extLst>
          </p:cNvPr>
          <p:cNvCxnSpPr>
            <a:cxnSpLocks/>
          </p:cNvCxnSpPr>
          <p:nvPr/>
        </p:nvCxnSpPr>
        <p:spPr>
          <a:xfrm flipH="1">
            <a:off x="4087906" y="8468061"/>
            <a:ext cx="1109830" cy="85881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32450-B553-42BE-94B2-81EB1D8603D3}"/>
              </a:ext>
            </a:extLst>
          </p:cNvPr>
          <p:cNvCxnSpPr>
            <a:cxnSpLocks/>
          </p:cNvCxnSpPr>
          <p:nvPr/>
        </p:nvCxnSpPr>
        <p:spPr>
          <a:xfrm flipH="1" flipV="1">
            <a:off x="3679115" y="8579224"/>
            <a:ext cx="432100" cy="76558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7F0C24-1A52-4A09-997E-720C25083721}"/>
              </a:ext>
            </a:extLst>
          </p:cNvPr>
          <p:cNvCxnSpPr>
            <a:cxnSpLocks/>
          </p:cNvCxnSpPr>
          <p:nvPr/>
        </p:nvCxnSpPr>
        <p:spPr>
          <a:xfrm flipH="1">
            <a:off x="3711388" y="8487784"/>
            <a:ext cx="1463041" cy="11833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D8108D9-5C94-48A9-9C10-BDBB98851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16366"/>
              </p:ext>
            </p:extLst>
          </p:nvPr>
        </p:nvGraphicFramePr>
        <p:xfrm>
          <a:off x="4601210" y="892272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01210" y="8922721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304931A1-85BE-492F-A37F-C3B851EBB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469961"/>
              </p:ext>
            </p:extLst>
          </p:nvPr>
        </p:nvGraphicFramePr>
        <p:xfrm>
          <a:off x="3456939" y="8914485"/>
          <a:ext cx="355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15" imgW="355320" imgH="279360" progId="Equation.DSMT4">
                  <p:embed/>
                </p:oleObj>
              </mc:Choice>
              <mc:Fallback>
                <p:oleObj name="Equation" r:id="rId15" imgW="355320" imgH="27936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D8108D9-5C94-48A9-9C10-BDBB988516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56939" y="8914485"/>
                        <a:ext cx="355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4E9366BC-D0AE-4204-8D75-F1E1198A4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53635"/>
              </p:ext>
            </p:extLst>
          </p:nvPr>
        </p:nvGraphicFramePr>
        <p:xfrm>
          <a:off x="3565114" y="8049409"/>
          <a:ext cx="215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7" imgW="2158920" imgH="304560" progId="Equation.DSMT4">
                  <p:embed/>
                </p:oleObj>
              </mc:Choice>
              <mc:Fallback>
                <p:oleObj name="Equation" r:id="rId17" imgW="2158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65114" y="8049409"/>
                        <a:ext cx="2159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86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0129F9-6C54-4646-A45D-53F41BF10889}"/>
              </a:ext>
            </a:extLst>
          </p:cNvPr>
          <p:cNvSpPr/>
          <p:nvPr/>
        </p:nvSpPr>
        <p:spPr>
          <a:xfrm>
            <a:off x="1280160" y="935912"/>
            <a:ext cx="96819" cy="18180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7D3F05-33C9-41C0-A4A9-6F2ECA97E6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1376979" y="946670"/>
            <a:ext cx="1323190" cy="89826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B748A2-5A40-4E3E-8715-6BCFB12DC722}"/>
              </a:ext>
            </a:extLst>
          </p:cNvPr>
          <p:cNvCxnSpPr>
            <a:cxnSpLocks/>
          </p:cNvCxnSpPr>
          <p:nvPr/>
        </p:nvCxnSpPr>
        <p:spPr>
          <a:xfrm>
            <a:off x="1376979" y="1834176"/>
            <a:ext cx="516367" cy="72614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0E4D2B-8AB8-49E8-8BF7-1AD47984F69D}"/>
              </a:ext>
            </a:extLst>
          </p:cNvPr>
          <p:cNvSpPr txBox="1"/>
          <p:nvPr/>
        </p:nvSpPr>
        <p:spPr>
          <a:xfrm>
            <a:off x="774551" y="527121"/>
            <a:ext cx="111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crash barrier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84BE2-5851-4E60-8935-535695EB96FA}"/>
              </a:ext>
            </a:extLst>
          </p:cNvPr>
          <p:cNvSpPr txBox="1"/>
          <p:nvPr/>
        </p:nvSpPr>
        <p:spPr>
          <a:xfrm>
            <a:off x="1398493" y="115106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45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84977-6FE3-4FF1-93E5-C57BAD9C0CF9}"/>
              </a:ext>
            </a:extLst>
          </p:cNvPr>
          <p:cNvSpPr txBox="1"/>
          <p:nvPr/>
        </p:nvSpPr>
        <p:spPr>
          <a:xfrm>
            <a:off x="1324983" y="2303926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5F1508-7BBE-4F40-8C14-3E0CB7199399}"/>
              </a:ext>
            </a:extLst>
          </p:cNvPr>
          <p:cNvSpPr/>
          <p:nvPr/>
        </p:nvSpPr>
        <p:spPr>
          <a:xfrm>
            <a:off x="1376979" y="1493945"/>
            <a:ext cx="355002" cy="119699"/>
          </a:xfrm>
          <a:custGeom>
            <a:avLst/>
            <a:gdLst>
              <a:gd name="connsiteX0" fmla="*/ 0 w 355002"/>
              <a:gd name="connsiteY0" fmla="*/ 65911 h 119699"/>
              <a:gd name="connsiteX1" fmla="*/ 172122 w 355002"/>
              <a:gd name="connsiteY1" fmla="*/ 1365 h 119699"/>
              <a:gd name="connsiteX2" fmla="*/ 355002 w 355002"/>
              <a:gd name="connsiteY2" fmla="*/ 119699 h 11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002" h="119699">
                <a:moveTo>
                  <a:pt x="0" y="65911"/>
                </a:moveTo>
                <a:cubicBezTo>
                  <a:pt x="56477" y="29155"/>
                  <a:pt x="112955" y="-7600"/>
                  <a:pt x="172122" y="1365"/>
                </a:cubicBezTo>
                <a:cubicBezTo>
                  <a:pt x="231289" y="10330"/>
                  <a:pt x="293145" y="65014"/>
                  <a:pt x="355002" y="1196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A465FE-2244-41D8-B1CB-AC2FD1131ABA}"/>
              </a:ext>
            </a:extLst>
          </p:cNvPr>
          <p:cNvSpPr/>
          <p:nvPr/>
        </p:nvSpPr>
        <p:spPr>
          <a:xfrm>
            <a:off x="1387736" y="2151526"/>
            <a:ext cx="204396" cy="154658"/>
          </a:xfrm>
          <a:custGeom>
            <a:avLst/>
            <a:gdLst>
              <a:gd name="connsiteX0" fmla="*/ 0 w 204396"/>
              <a:gd name="connsiteY0" fmla="*/ 96819 h 154658"/>
              <a:gd name="connsiteX1" fmla="*/ 129092 w 204396"/>
              <a:gd name="connsiteY1" fmla="*/ 150607 h 154658"/>
              <a:gd name="connsiteX2" fmla="*/ 204396 w 204396"/>
              <a:gd name="connsiteY2" fmla="*/ 0 h 15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6" h="154658">
                <a:moveTo>
                  <a:pt x="0" y="96819"/>
                </a:moveTo>
                <a:cubicBezTo>
                  <a:pt x="47513" y="131781"/>
                  <a:pt x="95026" y="166743"/>
                  <a:pt x="129092" y="150607"/>
                </a:cubicBezTo>
                <a:cubicBezTo>
                  <a:pt x="163158" y="134471"/>
                  <a:pt x="183777" y="67235"/>
                  <a:pt x="20439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E2C303-0903-4A3E-8427-EF1A3DF47917}"/>
              </a:ext>
            </a:extLst>
          </p:cNvPr>
          <p:cNvCxnSpPr>
            <a:cxnSpLocks/>
          </p:cNvCxnSpPr>
          <p:nvPr/>
        </p:nvCxnSpPr>
        <p:spPr>
          <a:xfrm>
            <a:off x="699106" y="3410174"/>
            <a:ext cx="0" cy="1190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39E510-3AF9-4CAB-BE67-013DE545D534}"/>
              </a:ext>
            </a:extLst>
          </p:cNvPr>
          <p:cNvCxnSpPr>
            <a:cxnSpLocks/>
          </p:cNvCxnSpPr>
          <p:nvPr/>
        </p:nvCxnSpPr>
        <p:spPr>
          <a:xfrm>
            <a:off x="686146" y="4587599"/>
            <a:ext cx="1282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72FE45-DF6B-450A-96DE-E28070976561}"/>
              </a:ext>
            </a:extLst>
          </p:cNvPr>
          <p:cNvCxnSpPr/>
          <p:nvPr/>
        </p:nvCxnSpPr>
        <p:spPr>
          <a:xfrm>
            <a:off x="712066" y="4574639"/>
            <a:ext cx="76464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F433C1-9274-4AE2-8433-FFE14705E755}"/>
              </a:ext>
            </a:extLst>
          </p:cNvPr>
          <p:cNvCxnSpPr>
            <a:cxnSpLocks/>
          </p:cNvCxnSpPr>
          <p:nvPr/>
        </p:nvCxnSpPr>
        <p:spPr>
          <a:xfrm rot="16200000">
            <a:off x="323267" y="4198799"/>
            <a:ext cx="76464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E384CF-3551-4E64-A77A-B1E806361FA0}"/>
              </a:ext>
            </a:extLst>
          </p:cNvPr>
          <p:cNvSpPr txBox="1"/>
          <p:nvPr/>
        </p:nvSpPr>
        <p:spPr>
          <a:xfrm>
            <a:off x="348423" y="334606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2AEDB7-2E5A-4B21-AE1E-31237E0B15F2}"/>
              </a:ext>
            </a:extLst>
          </p:cNvPr>
          <p:cNvSpPr txBox="1"/>
          <p:nvPr/>
        </p:nvSpPr>
        <p:spPr>
          <a:xfrm>
            <a:off x="1579454" y="456803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89BBD5E5-25A1-46E2-82E3-A35550AB368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88546" y="4712879"/>
          <a:ext cx="172800" cy="34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3" imgW="126720" imgH="253800" progId="Equation.DSMT4">
                  <p:embed/>
                </p:oleObj>
              </mc:Choice>
              <mc:Fallback>
                <p:oleObj name="Equation" r:id="rId3" imgW="12672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D4C570B-0764-4C02-9409-07604B729B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546" y="4712879"/>
                        <a:ext cx="172800" cy="34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AA7687E8-C44C-4FDC-AB2E-F72DE4D1670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0306" y="4129679"/>
          <a:ext cx="20736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5" imgW="152280" imgH="291960" progId="Equation.DSMT4">
                  <p:embed/>
                </p:oleObj>
              </mc:Choice>
              <mc:Fallback>
                <p:oleObj name="Equation" r:id="rId5" imgW="152280" imgH="291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6184512-BAE8-4164-B833-4B14129D38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306" y="4129679"/>
                        <a:ext cx="207360" cy="39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2EC9688-BEB3-4127-A2D9-622AB34C5CE5}"/>
              </a:ext>
            </a:extLst>
          </p:cNvPr>
          <p:cNvSpPr txBox="1"/>
          <p:nvPr/>
        </p:nvSpPr>
        <p:spPr>
          <a:xfrm>
            <a:off x="2065468" y="3453204"/>
            <a:ext cx="286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Impulse = change in momentum</a:t>
            </a:r>
            <a:endParaRPr lang="en-US" sz="1600" dirty="0"/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DEEF0F72-C497-4EEB-BCCD-34B4F8D59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476109"/>
              </p:ext>
            </p:extLst>
          </p:nvPr>
        </p:nvGraphicFramePr>
        <p:xfrm>
          <a:off x="2423085" y="3884258"/>
          <a:ext cx="168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7" imgW="1688760" imgH="330120" progId="Equation.DSMT4">
                  <p:embed/>
                </p:oleObj>
              </mc:Choice>
              <mc:Fallback>
                <p:oleObj name="Equation" r:id="rId7" imgW="1688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3085" y="3884258"/>
                        <a:ext cx="1689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CE8F14-F996-4749-AC43-22C97FF8D467}"/>
              </a:ext>
            </a:extLst>
          </p:cNvPr>
          <p:cNvCxnSpPr>
            <a:cxnSpLocks/>
          </p:cNvCxnSpPr>
          <p:nvPr/>
        </p:nvCxnSpPr>
        <p:spPr>
          <a:xfrm flipH="1">
            <a:off x="3831514" y="625734"/>
            <a:ext cx="1323190" cy="89826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D0A5-B44E-4EA7-8B83-DA30B7E26C79}"/>
              </a:ext>
            </a:extLst>
          </p:cNvPr>
          <p:cNvSpPr/>
          <p:nvPr/>
        </p:nvSpPr>
        <p:spPr>
          <a:xfrm>
            <a:off x="3851236" y="623944"/>
            <a:ext cx="1290918" cy="87136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60E013-C62B-4C3F-8CE7-935D2C50A48E}"/>
              </a:ext>
            </a:extLst>
          </p:cNvPr>
          <p:cNvCxnSpPr>
            <a:cxnSpLocks/>
          </p:cNvCxnSpPr>
          <p:nvPr/>
        </p:nvCxnSpPr>
        <p:spPr>
          <a:xfrm>
            <a:off x="5143947" y="620355"/>
            <a:ext cx="0" cy="88571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3A5EAE-D8E0-4A0D-B147-01C0B17759A3}"/>
              </a:ext>
            </a:extLst>
          </p:cNvPr>
          <p:cNvCxnSpPr>
            <a:cxnSpLocks/>
          </p:cNvCxnSpPr>
          <p:nvPr/>
        </p:nvCxnSpPr>
        <p:spPr>
          <a:xfrm flipH="1">
            <a:off x="3818963" y="609597"/>
            <a:ext cx="1314226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5A836E8-1845-4349-8BB4-F3F50DF87DBF}"/>
              </a:ext>
            </a:extLst>
          </p:cNvPr>
          <p:cNvSpPr txBox="1"/>
          <p:nvPr/>
        </p:nvSpPr>
        <p:spPr>
          <a:xfrm>
            <a:off x="4423183" y="60421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45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F8C9213-6BFD-437B-914B-CF737DA7CECA}"/>
              </a:ext>
            </a:extLst>
          </p:cNvPr>
          <p:cNvSpPr/>
          <p:nvPr/>
        </p:nvSpPr>
        <p:spPr>
          <a:xfrm>
            <a:off x="4410967" y="623944"/>
            <a:ext cx="225577" cy="355002"/>
          </a:xfrm>
          <a:custGeom>
            <a:avLst/>
            <a:gdLst>
              <a:gd name="connsiteX0" fmla="*/ 53455 w 225577"/>
              <a:gd name="connsiteY0" fmla="*/ 0 h 355002"/>
              <a:gd name="connsiteX1" fmla="*/ 10424 w 225577"/>
              <a:gd name="connsiteY1" fmla="*/ 182880 h 355002"/>
              <a:gd name="connsiteX2" fmla="*/ 225577 w 225577"/>
              <a:gd name="connsiteY2" fmla="*/ 355002 h 35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577" h="355002">
                <a:moveTo>
                  <a:pt x="53455" y="0"/>
                </a:moveTo>
                <a:cubicBezTo>
                  <a:pt x="17596" y="61856"/>
                  <a:pt x="-18263" y="123713"/>
                  <a:pt x="10424" y="182880"/>
                </a:cubicBezTo>
                <a:cubicBezTo>
                  <a:pt x="39111" y="242047"/>
                  <a:pt x="132344" y="298524"/>
                  <a:pt x="225577" y="3550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1751F88F-6F13-4127-8BC1-AE5A3B843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808427"/>
              </p:ext>
            </p:extLst>
          </p:nvPr>
        </p:nvGraphicFramePr>
        <p:xfrm>
          <a:off x="3966508" y="99433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6508" y="994336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570AEC7F-7E82-4EB3-984C-2E9DE3949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67223"/>
              </p:ext>
            </p:extLst>
          </p:nvPr>
        </p:nvGraphicFramePr>
        <p:xfrm>
          <a:off x="3663950" y="115888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11" imgW="1574640" imgH="380880" progId="Equation.DSMT4">
                  <p:embed/>
                </p:oleObj>
              </mc:Choice>
              <mc:Fallback>
                <p:oleObj name="Equation" r:id="rId11" imgW="1574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63950" y="115888"/>
                        <a:ext cx="157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665FFCAF-E503-4B5D-8FC1-23E11200D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00117"/>
              </p:ext>
            </p:extLst>
          </p:nvPr>
        </p:nvGraphicFramePr>
        <p:xfrm>
          <a:off x="5192713" y="911225"/>
          <a:ext cx="154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13" imgW="1549080" imgH="380880" progId="Equation.DSMT4">
                  <p:embed/>
                </p:oleObj>
              </mc:Choice>
              <mc:Fallback>
                <p:oleObj name="Equation" r:id="rId13" imgW="1549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92713" y="911225"/>
                        <a:ext cx="154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8577F5-39E4-4E88-B304-48D7807B67D6}"/>
              </a:ext>
            </a:extLst>
          </p:cNvPr>
          <p:cNvCxnSpPr>
            <a:cxnSpLocks/>
          </p:cNvCxnSpPr>
          <p:nvPr/>
        </p:nvCxnSpPr>
        <p:spPr>
          <a:xfrm>
            <a:off x="4831980" y="2051121"/>
            <a:ext cx="516367" cy="72614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017628E-3DB4-439C-B33C-98D9F642576B}"/>
              </a:ext>
            </a:extLst>
          </p:cNvPr>
          <p:cNvSpPr/>
          <p:nvPr/>
        </p:nvSpPr>
        <p:spPr>
          <a:xfrm>
            <a:off x="4821221" y="2067262"/>
            <a:ext cx="536090" cy="708211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6EB20381-9148-4C13-8D08-886F1572B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598269"/>
              </p:ext>
            </p:extLst>
          </p:nvPr>
        </p:nvGraphicFramePr>
        <p:xfrm>
          <a:off x="5341548" y="282313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15" imgW="241200" imgH="279360" progId="Equation.DSMT4">
                  <p:embed/>
                </p:oleObj>
              </mc:Choice>
              <mc:Fallback>
                <p:oleObj name="Equation" r:id="rId15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41548" y="2823135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0B4E0A54-94EB-402C-A923-C4C343D2D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17199"/>
              </p:ext>
            </p:extLst>
          </p:nvPr>
        </p:nvGraphicFramePr>
        <p:xfrm>
          <a:off x="4467225" y="1643063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17" imgW="1473120" imgH="380880" progId="Equation.DSMT4">
                  <p:embed/>
                </p:oleObj>
              </mc:Choice>
              <mc:Fallback>
                <p:oleObj name="Equation" r:id="rId17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67225" y="1643063"/>
                        <a:ext cx="1473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16964B-2425-44D8-813D-D38C338F12C7}"/>
              </a:ext>
            </a:extLst>
          </p:cNvPr>
          <p:cNvCxnSpPr>
            <a:cxnSpLocks/>
          </p:cNvCxnSpPr>
          <p:nvPr/>
        </p:nvCxnSpPr>
        <p:spPr>
          <a:xfrm>
            <a:off x="4833771" y="2063673"/>
            <a:ext cx="0" cy="73331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4CE4F4-4606-4C91-9276-5CD076F003FB}"/>
              </a:ext>
            </a:extLst>
          </p:cNvPr>
          <p:cNvCxnSpPr>
            <a:cxnSpLocks/>
          </p:cNvCxnSpPr>
          <p:nvPr/>
        </p:nvCxnSpPr>
        <p:spPr>
          <a:xfrm>
            <a:off x="4851702" y="2065468"/>
            <a:ext cx="527125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6DF1EA68-07FE-4FE6-810A-8BBD80286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9186"/>
              </p:ext>
            </p:extLst>
          </p:nvPr>
        </p:nvGraphicFramePr>
        <p:xfrm>
          <a:off x="3165475" y="2255838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19" imgW="1625400" imgH="380880" progId="Equation.DSMT4">
                  <p:embed/>
                </p:oleObj>
              </mc:Choice>
              <mc:Fallback>
                <p:oleObj name="Equation" r:id="rId19" imgW="1625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65475" y="2255838"/>
                        <a:ext cx="1625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A4E05A65-5EB9-4D03-B3FA-B0E19984ECFA}"/>
              </a:ext>
            </a:extLst>
          </p:cNvPr>
          <p:cNvSpPr txBox="1"/>
          <p:nvPr/>
        </p:nvSpPr>
        <p:spPr>
          <a:xfrm>
            <a:off x="4790738" y="2348749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9C85C6ED-701E-479D-B948-EB22D8462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32688"/>
              </p:ext>
            </p:extLst>
          </p:nvPr>
        </p:nvGraphicFramePr>
        <p:xfrm>
          <a:off x="1886324" y="1760070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21" imgW="1041120" imgH="253800" progId="Equation.DSMT4">
                  <p:embed/>
                </p:oleObj>
              </mc:Choice>
              <mc:Fallback>
                <p:oleObj name="Equation" r:id="rId21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86324" y="1760070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9DE4234B-9C70-406D-A4DB-89D9A5B75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51804"/>
              </p:ext>
            </p:extLst>
          </p:nvPr>
        </p:nvGraphicFramePr>
        <p:xfrm>
          <a:off x="2410983" y="1175273"/>
          <a:ext cx="1003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23" imgW="1002960" imgH="304560" progId="Equation.DSMT4">
                  <p:embed/>
                </p:oleObj>
              </mc:Choice>
              <mc:Fallback>
                <p:oleObj name="Equation" r:id="rId23" imgW="1002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10983" y="1175273"/>
                        <a:ext cx="1003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47E476B0-28D7-478B-A4BB-6A1E5DEEB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28484"/>
              </p:ext>
            </p:extLst>
          </p:nvPr>
        </p:nvGraphicFramePr>
        <p:xfrm>
          <a:off x="1821105" y="2543287"/>
          <a:ext cx="1003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25" imgW="1002960" imgH="304560" progId="Equation.DSMT4">
                  <p:embed/>
                </p:oleObj>
              </mc:Choice>
              <mc:Fallback>
                <p:oleObj name="Equation" r:id="rId25" imgW="1002960" imgH="304560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9DE4234B-9C70-406D-A4DB-89D9A5B75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21105" y="2543287"/>
                        <a:ext cx="1003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22ECC1E8-09C2-44A8-AB76-460B863AF23B}"/>
              </a:ext>
            </a:extLst>
          </p:cNvPr>
          <p:cNvSpPr txBox="1"/>
          <p:nvPr/>
        </p:nvSpPr>
        <p:spPr>
          <a:xfrm>
            <a:off x="5174429" y="3463963"/>
            <a:ext cx="116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momentum</a:t>
            </a:r>
            <a:endParaRPr lang="en-US" sz="1600" dirty="0"/>
          </a:p>
        </p:txBody>
      </p:sp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1C4A5C5A-0D4D-41B9-8755-B8376D8D5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52022"/>
              </p:ext>
            </p:extLst>
          </p:nvPr>
        </p:nvGraphicFramePr>
        <p:xfrm>
          <a:off x="5375013" y="3847054"/>
          <a:ext cx="647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27" imgW="647640" imgH="253800" progId="Equation.DSMT4">
                  <p:embed/>
                </p:oleObj>
              </mc:Choice>
              <mc:Fallback>
                <p:oleObj name="Equation" r:id="rId27" imgW="647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375013" y="3847054"/>
                        <a:ext cx="647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6D82140D-F932-4E47-9238-5C8B15B6C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8206"/>
              </p:ext>
            </p:extLst>
          </p:nvPr>
        </p:nvGraphicFramePr>
        <p:xfrm>
          <a:off x="337596" y="1744905"/>
          <a:ext cx="825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29" imgW="825480" imgH="241200" progId="Equation.DSMT4">
                  <p:embed/>
                </p:oleObj>
              </mc:Choice>
              <mc:Fallback>
                <p:oleObj name="Equation" r:id="rId29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7596" y="1744905"/>
                        <a:ext cx="825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29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987EB-04D4-46B1-ADBC-AC57EA784F06}"/>
              </a:ext>
            </a:extLst>
          </p:cNvPr>
          <p:cNvSpPr txBox="1"/>
          <p:nvPr/>
        </p:nvSpPr>
        <p:spPr>
          <a:xfrm>
            <a:off x="462579" y="570157"/>
            <a:ext cx="25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#1 Just before collision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7FB6A-6708-4644-B125-0FEA1081D8DA}"/>
              </a:ext>
            </a:extLst>
          </p:cNvPr>
          <p:cNvSpPr txBox="1"/>
          <p:nvPr/>
        </p:nvSpPr>
        <p:spPr>
          <a:xfrm>
            <a:off x="496644" y="3239847"/>
            <a:ext cx="2071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#2 after collision</a:t>
            </a:r>
            <a:endParaRPr lang="en-US" sz="1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2A07BA-3C10-4650-ADEA-364F5FC37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13495"/>
              </p:ext>
            </p:extLst>
          </p:nvPr>
        </p:nvGraphicFramePr>
        <p:xfrm>
          <a:off x="542814" y="992392"/>
          <a:ext cx="327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" imgW="3276360" imgH="304560" progId="Equation.DSMT4">
                  <p:embed/>
                </p:oleObj>
              </mc:Choice>
              <mc:Fallback>
                <p:oleObj name="Equation" r:id="rId3" imgW="3276360" imgH="304560" progId="Equation.DSMT4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F26DCA64-C0DE-45EE-9EC4-453CAF48D7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814" y="992392"/>
                        <a:ext cx="3276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DC5325B-3F53-4EBC-A070-31C5C2EB2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608094"/>
              </p:ext>
            </p:extLst>
          </p:nvPr>
        </p:nvGraphicFramePr>
        <p:xfrm>
          <a:off x="611039" y="3747902"/>
          <a:ext cx="330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5" imgW="3301920" imgH="304560" progId="Equation.DSMT4">
                  <p:embed/>
                </p:oleObj>
              </mc:Choice>
              <mc:Fallback>
                <p:oleObj name="Equation" r:id="rId5" imgW="3301920" imgH="30456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F9A8B9CF-F872-4470-95E5-9B76413B7F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039" y="3747902"/>
                        <a:ext cx="3302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1C1F51-1C67-418D-BC39-9AE50466B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473911"/>
              </p:ext>
            </p:extLst>
          </p:nvPr>
        </p:nvGraphicFramePr>
        <p:xfrm>
          <a:off x="531458" y="1449743"/>
          <a:ext cx="3987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7" imgW="3987720" imgH="1498320" progId="Equation.DSMT4">
                  <p:embed/>
                </p:oleObj>
              </mc:Choice>
              <mc:Fallback>
                <p:oleObj name="Equation" r:id="rId7" imgW="3987720" imgH="149832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68A20867-4B5B-4A0F-912D-8B3D8689D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458" y="1449743"/>
                        <a:ext cx="39878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D0AA9F3-295B-438F-A320-DB47A6647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27723"/>
              </p:ext>
            </p:extLst>
          </p:nvPr>
        </p:nvGraphicFramePr>
        <p:xfrm>
          <a:off x="608910" y="4172492"/>
          <a:ext cx="38354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9" imgW="3835080" imgH="1498320" progId="Equation.DSMT4">
                  <p:embed/>
                </p:oleObj>
              </mc:Choice>
              <mc:Fallback>
                <p:oleObj name="Equation" r:id="rId9" imgW="3835080" imgH="14983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1C1F51-1C67-418D-BC39-9AE50466B3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910" y="4172492"/>
                        <a:ext cx="38354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B92EDBC-3FEF-4408-95A0-65DE21E19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948093"/>
              </p:ext>
            </p:extLst>
          </p:nvPr>
        </p:nvGraphicFramePr>
        <p:xfrm>
          <a:off x="584573" y="6640158"/>
          <a:ext cx="3644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11" imgW="3644640" imgH="304560" progId="Equation.DSMT4">
                  <p:embed/>
                </p:oleObj>
              </mc:Choice>
              <mc:Fallback>
                <p:oleObj name="Equation" r:id="rId11" imgW="3644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4573" y="6640158"/>
                        <a:ext cx="3644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277790-A170-49DE-94DD-C62B13BE1B10}"/>
              </a:ext>
            </a:extLst>
          </p:cNvPr>
          <p:cNvSpPr txBox="1"/>
          <p:nvPr/>
        </p:nvSpPr>
        <p:spPr>
          <a:xfrm>
            <a:off x="527124" y="6045797"/>
            <a:ext cx="3076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Impulse and change in momentum</a:t>
            </a:r>
            <a:endParaRPr lang="en-US" sz="16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E442437-1BEB-48D4-A4CE-08B468999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90185"/>
              </p:ext>
            </p:extLst>
          </p:nvPr>
        </p:nvGraphicFramePr>
        <p:xfrm>
          <a:off x="590251" y="7169374"/>
          <a:ext cx="3289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13" imgW="3288960" imgH="558720" progId="Equation.DSMT4">
                  <p:embed/>
                </p:oleObj>
              </mc:Choice>
              <mc:Fallback>
                <p:oleObj name="Equation" r:id="rId13" imgW="32889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0251" y="7169374"/>
                        <a:ext cx="3289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8D32CB2-83CF-429D-AC93-14077B59CE44}"/>
              </a:ext>
            </a:extLst>
          </p:cNvPr>
          <p:cNvSpPr/>
          <p:nvPr/>
        </p:nvSpPr>
        <p:spPr>
          <a:xfrm>
            <a:off x="4604275" y="7928386"/>
            <a:ext cx="1602889" cy="95743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9BE96C-5E5D-4E08-AF60-8CA1D31CFF5D}"/>
              </a:ext>
            </a:extLst>
          </p:cNvPr>
          <p:cNvCxnSpPr/>
          <p:nvPr/>
        </p:nvCxnSpPr>
        <p:spPr>
          <a:xfrm flipV="1">
            <a:off x="4615033" y="7960659"/>
            <a:ext cx="1570616" cy="9251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F1D735-035D-4566-93EB-77D5C216B917}"/>
              </a:ext>
            </a:extLst>
          </p:cNvPr>
          <p:cNvCxnSpPr>
            <a:cxnSpLocks/>
          </p:cNvCxnSpPr>
          <p:nvPr/>
        </p:nvCxnSpPr>
        <p:spPr>
          <a:xfrm>
            <a:off x="4636548" y="8885816"/>
            <a:ext cx="155985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575AC-2218-456F-96A8-1CFF1B7D5A3A}"/>
              </a:ext>
            </a:extLst>
          </p:cNvPr>
          <p:cNvCxnSpPr>
            <a:cxnSpLocks/>
          </p:cNvCxnSpPr>
          <p:nvPr/>
        </p:nvCxnSpPr>
        <p:spPr>
          <a:xfrm flipV="1">
            <a:off x="4604276" y="7917628"/>
            <a:ext cx="0" cy="9681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D327E31-35F5-4ACB-B0A6-4304BC079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48098"/>
              </p:ext>
            </p:extLst>
          </p:nvPr>
        </p:nvGraphicFramePr>
        <p:xfrm>
          <a:off x="6327889" y="7713980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15" imgW="355320" imgH="330120" progId="Equation.DSMT4">
                  <p:embed/>
                </p:oleObj>
              </mc:Choice>
              <mc:Fallback>
                <p:oleObj name="Equation" r:id="rId15" imgW="355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27889" y="7713980"/>
                        <a:ext cx="35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1CED97A-F587-4D74-80D4-6C939B75B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15591"/>
              </p:ext>
            </p:extLst>
          </p:nvPr>
        </p:nvGraphicFramePr>
        <p:xfrm>
          <a:off x="5170845" y="8638091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70845" y="8638091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435DFC-1482-42B1-B336-BD1E431B32E5}"/>
              </a:ext>
            </a:extLst>
          </p:cNvPr>
          <p:cNvSpPr/>
          <p:nvPr/>
        </p:nvSpPr>
        <p:spPr>
          <a:xfrm>
            <a:off x="5346553" y="8487784"/>
            <a:ext cx="202303" cy="408790"/>
          </a:xfrm>
          <a:custGeom>
            <a:avLst/>
            <a:gdLst>
              <a:gd name="connsiteX0" fmla="*/ 0 w 202303"/>
              <a:gd name="connsiteY0" fmla="*/ 0 h 408790"/>
              <a:gd name="connsiteX1" fmla="*/ 193637 w 202303"/>
              <a:gd name="connsiteY1" fmla="*/ 118334 h 408790"/>
              <a:gd name="connsiteX2" fmla="*/ 150607 w 202303"/>
              <a:gd name="connsiteY2" fmla="*/ 408790 h 40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03" h="408790">
                <a:moveTo>
                  <a:pt x="0" y="0"/>
                </a:moveTo>
                <a:cubicBezTo>
                  <a:pt x="84268" y="25101"/>
                  <a:pt x="168536" y="50202"/>
                  <a:pt x="193637" y="118334"/>
                </a:cubicBezTo>
                <a:cubicBezTo>
                  <a:pt x="218738" y="186466"/>
                  <a:pt x="184672" y="297628"/>
                  <a:pt x="150607" y="4087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A035C-5404-469C-9DBA-ED45CA4C51B5}"/>
              </a:ext>
            </a:extLst>
          </p:cNvPr>
          <p:cNvSpPr txBox="1"/>
          <p:nvPr/>
        </p:nvSpPr>
        <p:spPr>
          <a:xfrm>
            <a:off x="4937762" y="896112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6.55x10</a:t>
            </a:r>
            <a:r>
              <a:rPr lang="en-AU" sz="1600" baseline="30000" dirty="0"/>
              <a:t>3</a:t>
            </a:r>
            <a:endParaRPr lang="en-US" sz="16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68640-B6EE-4C0F-BB99-1690C38AC006}"/>
              </a:ext>
            </a:extLst>
          </p:cNvPr>
          <p:cNvSpPr txBox="1"/>
          <p:nvPr/>
        </p:nvSpPr>
        <p:spPr>
          <a:xfrm>
            <a:off x="3616364" y="8091543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3.14x10</a:t>
            </a:r>
            <a:r>
              <a:rPr lang="en-AU" sz="1600" baseline="30000" dirty="0"/>
              <a:t>3</a:t>
            </a:r>
            <a:endParaRPr lang="en-US" sz="1600" baseline="300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DCDD14A-34FE-498B-97E4-4D912F89F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11527"/>
              </p:ext>
            </p:extLst>
          </p:nvPr>
        </p:nvGraphicFramePr>
        <p:xfrm>
          <a:off x="321087" y="8819180"/>
          <a:ext cx="195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19" imgW="1955520" imgH="507960" progId="Equation.DSMT4">
                  <p:embed/>
                </p:oleObj>
              </mc:Choice>
              <mc:Fallback>
                <p:oleObj name="Equation" r:id="rId19" imgW="1955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1087" y="8819180"/>
                        <a:ext cx="1955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5E5C598-AC55-46BE-9F45-50B84CB4C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47240"/>
              </p:ext>
            </p:extLst>
          </p:nvPr>
        </p:nvGraphicFramePr>
        <p:xfrm>
          <a:off x="292397" y="7847254"/>
          <a:ext cx="317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21" imgW="3174840" imgH="838080" progId="Equation.DSMT4">
                  <p:embed/>
                </p:oleObj>
              </mc:Choice>
              <mc:Fallback>
                <p:oleObj name="Equation" r:id="rId21" imgW="31748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2397" y="7847254"/>
                        <a:ext cx="31750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59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F05D89B-51A9-4CC7-9945-ED159C02E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43290"/>
              </p:ext>
            </p:extLst>
          </p:nvPr>
        </p:nvGraphicFramePr>
        <p:xfrm>
          <a:off x="865319" y="742876"/>
          <a:ext cx="37719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3771720" imgH="1879560" progId="Equation.DSMT4">
                  <p:embed/>
                </p:oleObj>
              </mc:Choice>
              <mc:Fallback>
                <p:oleObj name="Equation" r:id="rId3" imgW="37717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319" y="742876"/>
                        <a:ext cx="37719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4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97BF82A-02EE-4C60-9641-8E5C5AA89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61355"/>
              </p:ext>
            </p:extLst>
          </p:nvPr>
        </p:nvGraphicFramePr>
        <p:xfrm>
          <a:off x="1543050" y="4013200"/>
          <a:ext cx="37719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3771720" imgH="1879560" progId="Equation.DSMT4">
                  <p:embed/>
                </p:oleObj>
              </mc:Choice>
              <mc:Fallback>
                <p:oleObj name="Equation" r:id="rId3" imgW="377172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4013200"/>
                        <a:ext cx="37719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55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55A699-053B-459E-86EA-9CA2DC3CCAFD}"/>
              </a:ext>
            </a:extLst>
          </p:cNvPr>
          <p:cNvCxnSpPr>
            <a:cxnSpLocks/>
          </p:cNvCxnSpPr>
          <p:nvPr/>
        </p:nvCxnSpPr>
        <p:spPr>
          <a:xfrm rot="16200000">
            <a:off x="1323975" y="2571750"/>
            <a:ext cx="20859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FE20FF-EC9E-45A6-97FE-09E98B1F00F8}"/>
              </a:ext>
            </a:extLst>
          </p:cNvPr>
          <p:cNvSpPr txBox="1"/>
          <p:nvPr/>
        </p:nvSpPr>
        <p:spPr>
          <a:xfrm>
            <a:off x="285750" y="1628775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System Block B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2B7AAC-3CC1-4F6F-BB4F-2C88544AD5F1}"/>
              </a:ext>
            </a:extLst>
          </p:cNvPr>
          <p:cNvSpPr/>
          <p:nvPr/>
        </p:nvSpPr>
        <p:spPr>
          <a:xfrm>
            <a:off x="2200275" y="235267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CC736BE-0F0F-4318-94EC-6E1D5E1CF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274796"/>
              </p:ext>
            </p:extLst>
          </p:nvPr>
        </p:nvGraphicFramePr>
        <p:xfrm>
          <a:off x="2476500" y="3108325"/>
          <a:ext cx="236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" name="Equation" r:id="rId3" imgW="2361960" imgH="355320" progId="Equation.DSMT4">
                  <p:embed/>
                </p:oleObj>
              </mc:Choice>
              <mc:Fallback>
                <p:oleObj name="Equation" r:id="rId3" imgW="2361960" imgH="355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EEB6F85-2611-45DD-A9F0-7B2533F56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500" y="3108325"/>
                        <a:ext cx="2362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E3DC4C-BAD8-4252-8692-8D5A2D77A079}"/>
              </a:ext>
            </a:extLst>
          </p:cNvPr>
          <p:cNvCxnSpPr/>
          <p:nvPr/>
        </p:nvCxnSpPr>
        <p:spPr>
          <a:xfrm>
            <a:off x="5172075" y="676275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4BCBC1-7125-4F19-A7C8-7C4CB9C7FDDD}"/>
              </a:ext>
            </a:extLst>
          </p:cNvPr>
          <p:cNvCxnSpPr>
            <a:cxnSpLocks/>
          </p:cNvCxnSpPr>
          <p:nvPr/>
        </p:nvCxnSpPr>
        <p:spPr>
          <a:xfrm rot="16200000">
            <a:off x="5734050" y="123825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03F81B-695E-4A16-A956-F27991881F17}"/>
              </a:ext>
            </a:extLst>
          </p:cNvPr>
          <p:cNvCxnSpPr/>
          <p:nvPr/>
        </p:nvCxnSpPr>
        <p:spPr>
          <a:xfrm>
            <a:off x="5181600" y="1800225"/>
            <a:ext cx="5619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7CCD8-D9D6-4BB2-A345-F74F2226512E}"/>
              </a:ext>
            </a:extLst>
          </p:cNvPr>
          <p:cNvCxnSpPr>
            <a:cxnSpLocks/>
          </p:cNvCxnSpPr>
          <p:nvPr/>
        </p:nvCxnSpPr>
        <p:spPr>
          <a:xfrm rot="16200000">
            <a:off x="4895851" y="1524000"/>
            <a:ext cx="5619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50C191-D255-4765-8211-464383D45965}"/>
              </a:ext>
            </a:extLst>
          </p:cNvPr>
          <p:cNvSpPr txBox="1"/>
          <p:nvPr/>
        </p:nvSpPr>
        <p:spPr>
          <a:xfrm>
            <a:off x="4772025" y="5810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151B7-F2C6-43AF-A610-8C21D6415196}"/>
              </a:ext>
            </a:extLst>
          </p:cNvPr>
          <p:cNvSpPr txBox="1"/>
          <p:nvPr/>
        </p:nvSpPr>
        <p:spPr>
          <a:xfrm>
            <a:off x="6048375" y="17716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  <a:endParaRPr lang="en-US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B208288-6DD0-4A58-BBC0-B6B9FA6DA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83928"/>
              </p:ext>
            </p:extLst>
          </p:nvPr>
        </p:nvGraphicFramePr>
        <p:xfrm>
          <a:off x="5384800" y="1901825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" name="Equation" r:id="rId5" imgW="126720" imgH="253800" progId="Equation.DSMT4">
                  <p:embed/>
                </p:oleObj>
              </mc:Choice>
              <mc:Fallback>
                <p:oleObj name="Equation" r:id="rId5" imgW="126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800" y="1901825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C4CB94F-1EFC-4DCC-8467-4B8B199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17186"/>
              </p:ext>
            </p:extLst>
          </p:nvPr>
        </p:nvGraphicFramePr>
        <p:xfrm>
          <a:off x="4886325" y="1473200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name="Equation" r:id="rId7" imgW="152280" imgH="291960" progId="Equation.DSMT4">
                  <p:embed/>
                </p:oleObj>
              </mc:Choice>
              <mc:Fallback>
                <p:oleObj name="Equation" r:id="rId7" imgW="152280" imgH="2919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B208288-6DD0-4A58-BBC0-B6B9FA6DAA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6325" y="1473200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62EAE8E-1EB5-4076-82FB-D60B4F4BD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13763"/>
              </p:ext>
            </p:extLst>
          </p:nvPr>
        </p:nvGraphicFramePr>
        <p:xfrm>
          <a:off x="2559050" y="1619250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" name="Equation" r:id="rId9" imgW="863280" imgH="304560" progId="Equation.DSMT4">
                  <p:embed/>
                </p:oleObj>
              </mc:Choice>
              <mc:Fallback>
                <p:oleObj name="Equation" r:id="rId9" imgW="863280" imgH="304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CC736BE-0F0F-4318-94EC-6E1D5E1CF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9050" y="1619250"/>
                        <a:ext cx="86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F25A9D1-FA7D-48EE-AEA2-71F9ED98E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25844"/>
              </p:ext>
            </p:extLst>
          </p:nvPr>
        </p:nvGraphicFramePr>
        <p:xfrm>
          <a:off x="2676525" y="2365375"/>
          <a:ext cx="990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" name="Equation" r:id="rId11" imgW="990360" imgH="279360" progId="Equation.DSMT4">
                  <p:embed/>
                </p:oleObj>
              </mc:Choice>
              <mc:Fallback>
                <p:oleObj name="Equation" r:id="rId11" imgW="990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6525" y="2365375"/>
                        <a:ext cx="990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B3CB2AF-17A1-47C9-9687-247D06DF0BBD}"/>
              </a:ext>
            </a:extLst>
          </p:cNvPr>
          <p:cNvSpPr txBox="1"/>
          <p:nvPr/>
        </p:nvSpPr>
        <p:spPr>
          <a:xfrm>
            <a:off x="0" y="476250"/>
            <a:ext cx="4651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1:  Systems are rest</a:t>
            </a:r>
          </a:p>
          <a:p>
            <a:r>
              <a:rPr lang="en-AU" sz="1600" dirty="0"/>
              <a:t>Pulley only changes the direction of the string tension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B27517-7B98-4CDB-926A-D168B91194FF}"/>
              </a:ext>
            </a:extLst>
          </p:cNvPr>
          <p:cNvSpPr txBox="1"/>
          <p:nvPr/>
        </p:nvSpPr>
        <p:spPr>
          <a:xfrm>
            <a:off x="342900" y="3714750"/>
            <a:ext cx="219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 B: in equilibrium</a:t>
            </a:r>
            <a:endParaRPr lang="en-US" sz="1600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7ACABB1-F920-498E-A107-CD1E82A72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47645"/>
              </p:ext>
            </p:extLst>
          </p:nvPr>
        </p:nvGraphicFramePr>
        <p:xfrm>
          <a:off x="2193925" y="4127500"/>
          <a:ext cx="378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" name="Equation" r:id="rId13" imgW="3784320" imgH="317160" progId="Equation.DSMT4">
                  <p:embed/>
                </p:oleObj>
              </mc:Choice>
              <mc:Fallback>
                <p:oleObj name="Equation" r:id="rId13" imgW="3784320" imgH="31716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A1A46A58-F33B-4891-BB94-D01F3F854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3925" y="4127500"/>
                        <a:ext cx="3784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29F37B-5A91-4D23-8ACA-EBE6B599A09B}"/>
              </a:ext>
            </a:extLst>
          </p:cNvPr>
          <p:cNvCxnSpPr>
            <a:cxnSpLocks/>
          </p:cNvCxnSpPr>
          <p:nvPr/>
        </p:nvCxnSpPr>
        <p:spPr>
          <a:xfrm rot="16200000">
            <a:off x="1343025" y="6210300"/>
            <a:ext cx="20859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4D547C-D409-4407-886A-BB690F9A3035}"/>
              </a:ext>
            </a:extLst>
          </p:cNvPr>
          <p:cNvSpPr txBox="1"/>
          <p:nvPr/>
        </p:nvSpPr>
        <p:spPr>
          <a:xfrm>
            <a:off x="304800" y="5267325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System Sphere S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521E5B-C6E1-4D5D-9F74-FC8A1BD9FD48}"/>
              </a:ext>
            </a:extLst>
          </p:cNvPr>
          <p:cNvSpPr/>
          <p:nvPr/>
        </p:nvSpPr>
        <p:spPr>
          <a:xfrm>
            <a:off x="2219325" y="599122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ED5D84A-026B-455E-AE0E-F3641859B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52458"/>
              </p:ext>
            </p:extLst>
          </p:nvPr>
        </p:nvGraphicFramePr>
        <p:xfrm>
          <a:off x="2508250" y="6746875"/>
          <a:ext cx="233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" name="Equation" r:id="rId15" imgW="2336760" imgH="355320" progId="Equation.DSMT4">
                  <p:embed/>
                </p:oleObj>
              </mc:Choice>
              <mc:Fallback>
                <p:oleObj name="Equation" r:id="rId15" imgW="2336760" imgH="3553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CC736BE-0F0F-4318-94EC-6E1D5E1CF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08250" y="6746875"/>
                        <a:ext cx="2336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165C61-C3D3-4BFB-9B48-AD0BB59B43C8}"/>
              </a:ext>
            </a:extLst>
          </p:cNvPr>
          <p:cNvCxnSpPr>
            <a:cxnSpLocks/>
          </p:cNvCxnSpPr>
          <p:nvPr/>
        </p:nvCxnSpPr>
        <p:spPr>
          <a:xfrm rot="16200000">
            <a:off x="5143500" y="5514975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D3CE0E-AFA2-488F-AFC0-B1204EA2162F}"/>
              </a:ext>
            </a:extLst>
          </p:cNvPr>
          <p:cNvCxnSpPr/>
          <p:nvPr/>
        </p:nvCxnSpPr>
        <p:spPr>
          <a:xfrm>
            <a:off x="4591050" y="6076950"/>
            <a:ext cx="5619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8BEE83-E068-4FA6-8E4B-34C38DBFB35C}"/>
              </a:ext>
            </a:extLst>
          </p:cNvPr>
          <p:cNvSpPr txBox="1"/>
          <p:nvPr/>
        </p:nvSpPr>
        <p:spPr>
          <a:xfrm>
            <a:off x="5457825" y="6019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  <a:endParaRPr lang="en-US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7672A131-7AE6-4FB1-98F7-7639349F4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78475"/>
              </p:ext>
            </p:extLst>
          </p:nvPr>
        </p:nvGraphicFramePr>
        <p:xfrm>
          <a:off x="4794250" y="6149975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" name="Equation" r:id="rId17" imgW="126720" imgH="253800" progId="Equation.DSMT4">
                  <p:embed/>
                </p:oleObj>
              </mc:Choice>
              <mc:Fallback>
                <p:oleObj name="Equation" r:id="rId17" imgW="126720" imgH="253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B208288-6DD0-4A58-BBC0-B6B9FA6DAA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6149975"/>
                        <a:ext cx="127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612AB8C3-915E-436C-A203-129267DCA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40391"/>
              </p:ext>
            </p:extLst>
          </p:nvPr>
        </p:nvGraphicFramePr>
        <p:xfrm>
          <a:off x="4295775" y="5721350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" name="Equation" r:id="rId18" imgW="152280" imgH="291960" progId="Equation.DSMT4">
                  <p:embed/>
                </p:oleObj>
              </mc:Choice>
              <mc:Fallback>
                <p:oleObj name="Equation" r:id="rId18" imgW="152280" imgH="29196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1C4CB94F-1EFC-4DCC-8467-4B8B199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5775" y="5721350"/>
                        <a:ext cx="152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04E5233-4F7A-4C52-A7D8-8A4F372C5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200867"/>
              </p:ext>
            </p:extLst>
          </p:nvPr>
        </p:nvGraphicFramePr>
        <p:xfrm>
          <a:off x="2578100" y="5257800"/>
          <a:ext cx="86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name="Equation" r:id="rId19" imgW="863280" imgH="304560" progId="Equation.DSMT4">
                  <p:embed/>
                </p:oleObj>
              </mc:Choice>
              <mc:Fallback>
                <p:oleObj name="Equation" r:id="rId19" imgW="863280" imgH="304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562EAE8E-1EB5-4076-82FB-D60B4F4BD2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78100" y="5257800"/>
                        <a:ext cx="86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112EB20C-5CFB-47A0-8A74-3C94ECE9A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16868"/>
              </p:ext>
            </p:extLst>
          </p:nvPr>
        </p:nvGraphicFramePr>
        <p:xfrm>
          <a:off x="2701925" y="6003925"/>
          <a:ext cx="977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" name="Equation" r:id="rId21" imgW="977760" imgH="279360" progId="Equation.DSMT4">
                  <p:embed/>
                </p:oleObj>
              </mc:Choice>
              <mc:Fallback>
                <p:oleObj name="Equation" r:id="rId21" imgW="977760" imgH="2793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F25A9D1-FA7D-48EE-AEA2-71F9ED98E6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01925" y="6003925"/>
                        <a:ext cx="977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204942F-A70D-4E72-9BC3-FAE62D759E3F}"/>
              </a:ext>
            </a:extLst>
          </p:cNvPr>
          <p:cNvSpPr txBox="1"/>
          <p:nvPr/>
        </p:nvSpPr>
        <p:spPr>
          <a:xfrm>
            <a:off x="361950" y="7353300"/>
            <a:ext cx="2174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 S: in equilibrium</a:t>
            </a:r>
            <a:endParaRPr lang="en-US" sz="1600" dirty="0"/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F6B65AF-79E7-431D-BC97-450378959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48209"/>
              </p:ext>
            </p:extLst>
          </p:nvPr>
        </p:nvGraphicFramePr>
        <p:xfrm>
          <a:off x="2225675" y="7766050"/>
          <a:ext cx="375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" name="Equation" r:id="rId23" imgW="3759120" imgH="317160" progId="Equation.DSMT4">
                  <p:embed/>
                </p:oleObj>
              </mc:Choice>
              <mc:Fallback>
                <p:oleObj name="Equation" r:id="rId23" imgW="3759120" imgH="3171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27ACABB1-F920-498E-A107-CD1E82A725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25675" y="7766050"/>
                        <a:ext cx="3759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A16169F-72DE-4AEE-A505-65189FCB630F}"/>
              </a:ext>
            </a:extLst>
          </p:cNvPr>
          <p:cNvSpPr txBox="1"/>
          <p:nvPr/>
        </p:nvSpPr>
        <p:spPr>
          <a:xfrm>
            <a:off x="3933825" y="3448050"/>
            <a:ext cx="215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gravitational force (weight)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FC9464-DC6F-47DC-BF89-A85A0977A4D3}"/>
              </a:ext>
            </a:extLst>
          </p:cNvPr>
          <p:cNvSpPr txBox="1"/>
          <p:nvPr/>
        </p:nvSpPr>
        <p:spPr>
          <a:xfrm>
            <a:off x="3095625" y="1952625"/>
            <a:ext cx="118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string tension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CD30EC-267C-44C4-88D2-FADACE53D832}"/>
              </a:ext>
            </a:extLst>
          </p:cNvPr>
          <p:cNvSpPr txBox="1"/>
          <p:nvPr/>
        </p:nvSpPr>
        <p:spPr>
          <a:xfrm>
            <a:off x="390525" y="4152900"/>
            <a:ext cx="1768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Newton’s Second Law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14E3C8-8C43-45D5-94BC-65698C2C0EBF}"/>
              </a:ext>
            </a:extLst>
          </p:cNvPr>
          <p:cNvSpPr txBox="1"/>
          <p:nvPr/>
        </p:nvSpPr>
        <p:spPr>
          <a:xfrm>
            <a:off x="438150" y="8410575"/>
            <a:ext cx="56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 the System to remain stationary, the mass of the block must equal the mass the mass of the sphere.</a:t>
            </a:r>
            <a:endParaRPr lang="en-US" sz="1600" dirty="0"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28469DE2-B8A2-4E7F-903C-C8030183BD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34071"/>
              </p:ext>
            </p:extLst>
          </p:nvPr>
        </p:nvGraphicFramePr>
        <p:xfrm>
          <a:off x="3765550" y="8994775"/>
          <a:ext cx="2413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" name="Equation" r:id="rId25" imgW="2412720" imgH="279360" progId="Equation.DSMT4">
                  <p:embed/>
                </p:oleObj>
              </mc:Choice>
              <mc:Fallback>
                <p:oleObj name="Equation" r:id="rId25" imgW="2412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65550" y="8994775"/>
                        <a:ext cx="2413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A5EB62-01C3-4BC2-84EC-22A8C4EF140E}"/>
              </a:ext>
            </a:extLst>
          </p:cNvPr>
          <p:cNvCxnSpPr/>
          <p:nvPr/>
        </p:nvCxnSpPr>
        <p:spPr>
          <a:xfrm>
            <a:off x="4581525" y="49149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1BDFB9-7E78-4A3D-9311-9FF16CF3DB58}"/>
              </a:ext>
            </a:extLst>
          </p:cNvPr>
          <p:cNvSpPr txBox="1"/>
          <p:nvPr/>
        </p:nvSpPr>
        <p:spPr>
          <a:xfrm>
            <a:off x="4181475" y="48196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84A1293-225F-4CD4-9760-A07F40A1B67F}"/>
              </a:ext>
            </a:extLst>
          </p:cNvPr>
          <p:cNvSpPr/>
          <p:nvPr/>
        </p:nvSpPr>
        <p:spPr>
          <a:xfrm>
            <a:off x="1381125" y="221932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2E8335-F850-4EC0-9341-88EC206098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6294" y="3133725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87AD8-02CD-4BE2-AA5B-172AFE05C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7819" y="3133725"/>
            <a:ext cx="1104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FEC5B10-03D8-41A8-ACB7-A53B0CFD4083}"/>
              </a:ext>
            </a:extLst>
          </p:cNvPr>
          <p:cNvSpPr/>
          <p:nvPr/>
        </p:nvSpPr>
        <p:spPr>
          <a:xfrm>
            <a:off x="1209675" y="352425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B5F7F-5F98-4AEC-8633-82D6636FE785}"/>
              </a:ext>
            </a:extLst>
          </p:cNvPr>
          <p:cNvSpPr/>
          <p:nvPr/>
        </p:nvSpPr>
        <p:spPr>
          <a:xfrm>
            <a:off x="2000250" y="3524250"/>
            <a:ext cx="323850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23719-503B-4B32-9162-7E7C60A6D4CF}"/>
              </a:ext>
            </a:extLst>
          </p:cNvPr>
          <p:cNvCxnSpPr/>
          <p:nvPr/>
        </p:nvCxnSpPr>
        <p:spPr>
          <a:xfrm>
            <a:off x="1762125" y="2628900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DA4CE-B815-4986-B011-AAFE962BAE08}"/>
              </a:ext>
            </a:extLst>
          </p:cNvPr>
          <p:cNvSpPr/>
          <p:nvPr/>
        </p:nvSpPr>
        <p:spPr>
          <a:xfrm>
            <a:off x="1304925" y="4629150"/>
            <a:ext cx="904875" cy="20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184CC9-C0F6-484C-A83B-034D1DBC35ED}"/>
              </a:ext>
            </a:extLst>
          </p:cNvPr>
          <p:cNvSpPr/>
          <p:nvPr/>
        </p:nvSpPr>
        <p:spPr>
          <a:xfrm>
            <a:off x="3676650" y="22098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E90414-4DE8-4718-933A-36951D10D561}"/>
              </a:ext>
            </a:extLst>
          </p:cNvPr>
          <p:cNvCxnSpPr>
            <a:cxnSpLocks/>
          </p:cNvCxnSpPr>
          <p:nvPr/>
        </p:nvCxnSpPr>
        <p:spPr>
          <a:xfrm flipV="1">
            <a:off x="3674269" y="257175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C7A873-73CD-4A99-8103-7FE20EEA9105}"/>
              </a:ext>
            </a:extLst>
          </p:cNvPr>
          <p:cNvCxnSpPr>
            <a:cxnSpLocks/>
          </p:cNvCxnSpPr>
          <p:nvPr/>
        </p:nvCxnSpPr>
        <p:spPr>
          <a:xfrm flipV="1">
            <a:off x="4445794" y="2571750"/>
            <a:ext cx="0" cy="1762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9D17DCA-929B-4824-8692-0BDAECC52930}"/>
              </a:ext>
            </a:extLst>
          </p:cNvPr>
          <p:cNvSpPr/>
          <p:nvPr/>
        </p:nvSpPr>
        <p:spPr>
          <a:xfrm>
            <a:off x="3533775" y="295275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6F43E-9282-4713-8FD5-21D86E0B8775}"/>
              </a:ext>
            </a:extLst>
          </p:cNvPr>
          <p:cNvCxnSpPr/>
          <p:nvPr/>
        </p:nvCxnSpPr>
        <p:spPr>
          <a:xfrm>
            <a:off x="4057650" y="2619375"/>
            <a:ext cx="0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8DD82B-D047-446F-87A1-72A3DB66C281}"/>
              </a:ext>
            </a:extLst>
          </p:cNvPr>
          <p:cNvSpPr/>
          <p:nvPr/>
        </p:nvSpPr>
        <p:spPr>
          <a:xfrm>
            <a:off x="3600450" y="4619625"/>
            <a:ext cx="904875" cy="200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clip art hand">
            <a:extLst>
              <a:ext uri="{FF2B5EF4-FFF2-40B4-BE49-F238E27FC236}">
                <a16:creationId xmlns:a16="http://schemas.microsoft.com/office/drawing/2014/main" id="{EB773FE7-7DE3-4442-A95A-467A557BC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21469" r="5085" b="14689"/>
          <a:stretch/>
        </p:blipFill>
        <p:spPr bwMode="auto">
          <a:xfrm>
            <a:off x="4514850" y="3872002"/>
            <a:ext cx="971550" cy="69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48F599-A890-49D7-9748-71F148039E73}"/>
              </a:ext>
            </a:extLst>
          </p:cNvPr>
          <p:cNvSpPr/>
          <p:nvPr/>
        </p:nvSpPr>
        <p:spPr>
          <a:xfrm>
            <a:off x="4286250" y="4286250"/>
            <a:ext cx="323850" cy="2571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61FA3-9FEE-45E6-9756-82D49C953F1D}"/>
              </a:ext>
            </a:extLst>
          </p:cNvPr>
          <p:cNvSpPr txBox="1"/>
          <p:nvPr/>
        </p:nvSpPr>
        <p:spPr>
          <a:xfrm>
            <a:off x="1219200" y="5153025"/>
            <a:ext cx="1031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1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387FB-9935-489F-89B5-2EF40EE35030}"/>
              </a:ext>
            </a:extLst>
          </p:cNvPr>
          <p:cNvSpPr txBox="1"/>
          <p:nvPr/>
        </p:nvSpPr>
        <p:spPr>
          <a:xfrm>
            <a:off x="3552825" y="5153025"/>
            <a:ext cx="1031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Diagram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79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11F5C7-6C98-437F-96A1-8890CC6C1DEB}"/>
              </a:ext>
            </a:extLst>
          </p:cNvPr>
          <p:cNvCxnSpPr>
            <a:cxnSpLocks/>
          </p:cNvCxnSpPr>
          <p:nvPr/>
        </p:nvCxnSpPr>
        <p:spPr>
          <a:xfrm>
            <a:off x="2705100" y="9525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8D78AE-28E5-43AE-AE2A-AA284E304CA6}"/>
              </a:ext>
            </a:extLst>
          </p:cNvPr>
          <p:cNvCxnSpPr>
            <a:cxnSpLocks/>
          </p:cNvCxnSpPr>
          <p:nvPr/>
        </p:nvCxnSpPr>
        <p:spPr>
          <a:xfrm>
            <a:off x="2428875" y="1666875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FE089B-7CB8-4A5D-BA8B-1E2955E2C397}"/>
              </a:ext>
            </a:extLst>
          </p:cNvPr>
          <p:cNvCxnSpPr/>
          <p:nvPr/>
        </p:nvCxnSpPr>
        <p:spPr>
          <a:xfrm flipV="1">
            <a:off x="2714625" y="971550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A6BBD9-0283-4216-AC8C-CD7216D3FA16}"/>
              </a:ext>
            </a:extLst>
          </p:cNvPr>
          <p:cNvCxnSpPr>
            <a:cxnSpLocks/>
          </p:cNvCxnSpPr>
          <p:nvPr/>
        </p:nvCxnSpPr>
        <p:spPr>
          <a:xfrm>
            <a:off x="2714625" y="1666875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8CF87C-9713-4ED7-8AEB-5E28036D30C2}"/>
              </a:ext>
            </a:extLst>
          </p:cNvPr>
          <p:cNvSpPr txBox="1"/>
          <p:nvPr/>
        </p:nvSpPr>
        <p:spPr>
          <a:xfrm>
            <a:off x="3629025" y="523875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8C8A5-EB6A-409C-83B7-AA6A68B763F9}"/>
              </a:ext>
            </a:extLst>
          </p:cNvPr>
          <p:cNvSpPr txBox="1"/>
          <p:nvPr/>
        </p:nvSpPr>
        <p:spPr>
          <a:xfrm>
            <a:off x="3619500" y="247650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200 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7C6F53-4FA2-41A0-BAE2-6F95A98B9143}"/>
              </a:ext>
            </a:extLst>
          </p:cNvPr>
          <p:cNvCxnSpPr>
            <a:cxnSpLocks/>
          </p:cNvCxnSpPr>
          <p:nvPr/>
        </p:nvCxnSpPr>
        <p:spPr>
          <a:xfrm>
            <a:off x="1285875" y="923925"/>
            <a:ext cx="0" cy="146685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8142A-4B10-4565-8223-C4013308CD96}"/>
              </a:ext>
            </a:extLst>
          </p:cNvPr>
          <p:cNvCxnSpPr>
            <a:cxnSpLocks/>
          </p:cNvCxnSpPr>
          <p:nvPr/>
        </p:nvCxnSpPr>
        <p:spPr>
          <a:xfrm rot="5400000">
            <a:off x="1295400" y="914400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5CDCA0-0C87-4569-ACA4-833ABD730A6A}"/>
              </a:ext>
            </a:extLst>
          </p:cNvPr>
          <p:cNvSpPr txBox="1"/>
          <p:nvPr/>
        </p:nvSpPr>
        <p:spPr>
          <a:xfrm>
            <a:off x="828675" y="914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3DA46-FA1C-438E-9B1B-C125061781A1}"/>
              </a:ext>
            </a:extLst>
          </p:cNvPr>
          <p:cNvSpPr txBox="1"/>
          <p:nvPr/>
        </p:nvSpPr>
        <p:spPr>
          <a:xfrm>
            <a:off x="3200400" y="13716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22AA5-ECA1-4228-A125-CC0D523B7453}"/>
              </a:ext>
            </a:extLst>
          </p:cNvPr>
          <p:cNvSpPr txBox="1"/>
          <p:nvPr/>
        </p:nvSpPr>
        <p:spPr>
          <a:xfrm>
            <a:off x="3228975" y="168592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1F6ED9-4F71-40FD-BD8B-2BDF1C9EF2EC}"/>
              </a:ext>
            </a:extLst>
          </p:cNvPr>
          <p:cNvGrpSpPr/>
          <p:nvPr/>
        </p:nvGrpSpPr>
        <p:grpSpPr>
          <a:xfrm>
            <a:off x="590550" y="4143375"/>
            <a:ext cx="1581242" cy="1574800"/>
            <a:chOff x="4772025" y="581025"/>
            <a:chExt cx="1581242" cy="15748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070988-16C9-432F-A764-3D261A3287FE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AEE380-32E3-4729-AC6E-9D160085B8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682EE3-00C4-4761-98F3-4227E6C2F1C6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03C03B-B05B-4D02-BB4D-6A652C2E4D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A448F3-32B8-4781-B2C5-D6D26225C68F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0297F-B332-47F7-A392-433CDB65A49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87D01E36-D096-41F2-8301-DA0C72F230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71951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2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0B208288-6DD0-4A58-BBC0-B6B9FA6DAA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EA512BED-4668-4D04-B6FB-EA86A6FFD4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599736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3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1C4CB94F-1EFC-4DCC-8467-4B8B199EC6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62FFC1-9402-49A8-BC86-4CE426085500}"/>
              </a:ext>
            </a:extLst>
          </p:cNvPr>
          <p:cNvCxnSpPr>
            <a:cxnSpLocks/>
          </p:cNvCxnSpPr>
          <p:nvPr/>
        </p:nvCxnSpPr>
        <p:spPr>
          <a:xfrm>
            <a:off x="3981450" y="4257675"/>
            <a:ext cx="0" cy="146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A8E5B7-F351-4D23-962D-C7A7E7843B66}"/>
              </a:ext>
            </a:extLst>
          </p:cNvPr>
          <p:cNvCxnSpPr>
            <a:cxnSpLocks/>
          </p:cNvCxnSpPr>
          <p:nvPr/>
        </p:nvCxnSpPr>
        <p:spPr>
          <a:xfrm>
            <a:off x="3705225" y="4972050"/>
            <a:ext cx="169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475AE6-A2AB-4B86-8998-5FCAE34F4CDE}"/>
              </a:ext>
            </a:extLst>
          </p:cNvPr>
          <p:cNvCxnSpPr/>
          <p:nvPr/>
        </p:nvCxnSpPr>
        <p:spPr>
          <a:xfrm flipV="1">
            <a:off x="3990975" y="4276725"/>
            <a:ext cx="1428750" cy="6858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6EBDD1-9D94-42E3-B8AF-EFE4AE844FE9}"/>
              </a:ext>
            </a:extLst>
          </p:cNvPr>
          <p:cNvCxnSpPr>
            <a:cxnSpLocks/>
          </p:cNvCxnSpPr>
          <p:nvPr/>
        </p:nvCxnSpPr>
        <p:spPr>
          <a:xfrm>
            <a:off x="3990975" y="4972050"/>
            <a:ext cx="1476375" cy="73342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EF88F8-E03C-4080-914B-18AE8B8EF4A1}"/>
              </a:ext>
            </a:extLst>
          </p:cNvPr>
          <p:cNvSpPr txBox="1"/>
          <p:nvPr/>
        </p:nvSpPr>
        <p:spPr>
          <a:xfrm>
            <a:off x="4476750" y="467677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72C6CF-1BE9-456D-8FE9-8203CDCAB498}"/>
              </a:ext>
            </a:extLst>
          </p:cNvPr>
          <p:cNvSpPr txBox="1"/>
          <p:nvPr/>
        </p:nvSpPr>
        <p:spPr>
          <a:xfrm>
            <a:off x="4505325" y="49911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30</a:t>
            </a:r>
            <a:r>
              <a:rPr lang="en-AU" sz="1400" baseline="30000" dirty="0"/>
              <a:t>o</a:t>
            </a:r>
            <a:endParaRPr lang="en-US" sz="1400" baseline="30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79E64D-9C48-4F11-AFE3-EEB6403CC0FD}"/>
              </a:ext>
            </a:extLst>
          </p:cNvPr>
          <p:cNvCxnSpPr/>
          <p:nvPr/>
        </p:nvCxnSpPr>
        <p:spPr>
          <a:xfrm flipH="1">
            <a:off x="3009900" y="4972050"/>
            <a:ext cx="9525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E2216562-1963-4EB2-AAA1-67CB46673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694855"/>
              </p:ext>
            </p:extLst>
          </p:nvPr>
        </p:nvGraphicFramePr>
        <p:xfrm>
          <a:off x="4254500" y="5984875"/>
          <a:ext cx="1663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7" imgW="1663560" imgH="1155600" progId="Equation.DSMT4">
                  <p:embed/>
                </p:oleObj>
              </mc:Choice>
              <mc:Fallback>
                <p:oleObj name="Equation" r:id="rId7" imgW="1663560" imgH="1155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0C4CD251-1F6E-4148-B418-CC91072A5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4500" y="5984875"/>
                        <a:ext cx="16637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3A13F86-7946-45C3-96B7-6BD8B142E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15083"/>
              </p:ext>
            </p:extLst>
          </p:nvPr>
        </p:nvGraphicFramePr>
        <p:xfrm>
          <a:off x="4384675" y="3032125"/>
          <a:ext cx="157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9" imgW="1574640" imgH="1155600" progId="Equation.DSMT4">
                  <p:embed/>
                </p:oleObj>
              </mc:Choice>
              <mc:Fallback>
                <p:oleObj name="Equation" r:id="rId9" imgW="1574640" imgH="11556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4675" y="3032125"/>
                        <a:ext cx="15748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3CB49C45-C3DD-4285-A3DA-934875521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19958"/>
              </p:ext>
            </p:extLst>
          </p:nvPr>
        </p:nvGraphicFramePr>
        <p:xfrm>
          <a:off x="2428875" y="5191125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11" imgW="1409400" imgH="1066680" progId="Equation.DSMT4">
                  <p:embed/>
                </p:oleObj>
              </mc:Choice>
              <mc:Fallback>
                <p:oleObj name="Equation" r:id="rId11" imgW="1409400" imgH="106668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E2216562-1963-4EB2-AAA1-67CB4667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8875" y="5191125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8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EDFB7-05A0-4BCA-897C-8EFE5342CD83}"/>
              </a:ext>
            </a:extLst>
          </p:cNvPr>
          <p:cNvGrpSpPr/>
          <p:nvPr/>
        </p:nvGrpSpPr>
        <p:grpSpPr>
          <a:xfrm>
            <a:off x="361950" y="495300"/>
            <a:ext cx="1581242" cy="1574800"/>
            <a:chOff x="4772025" y="581025"/>
            <a:chExt cx="1581242" cy="1574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33AD30-FFC0-49C4-B557-BB3D8E7121E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E2B2E9-D93A-4FCD-8C99-8D332809C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EFCBF2-2031-46E0-8FC8-8BEF7AC0712A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21143DB-DA33-48C8-A3BA-B91203FA99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D85385-0D6F-4F4B-B637-6D54CE782334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5A0932-BCA4-43CB-90B6-77AF07DFF607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D6E438B3-A724-4DF3-96B5-528EDE01B0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87884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5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86CB8B82-8AC1-4DE9-9E28-5195264384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295592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6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946D5-0BCF-4271-A162-5A3A5FB91F55}"/>
              </a:ext>
            </a:extLst>
          </p:cNvPr>
          <p:cNvCxnSpPr/>
          <p:nvPr/>
        </p:nvCxnSpPr>
        <p:spPr>
          <a:xfrm>
            <a:off x="2562225" y="1981200"/>
            <a:ext cx="3438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5077C10-81C8-4167-B725-B0DAD5D2A88B}"/>
              </a:ext>
            </a:extLst>
          </p:cNvPr>
          <p:cNvSpPr/>
          <p:nvPr/>
        </p:nvSpPr>
        <p:spPr>
          <a:xfrm>
            <a:off x="2371725" y="990600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11DCD2-C751-4F3C-966A-B795EF93CB59}"/>
              </a:ext>
            </a:extLst>
          </p:cNvPr>
          <p:cNvSpPr/>
          <p:nvPr/>
        </p:nvSpPr>
        <p:spPr>
          <a:xfrm>
            <a:off x="4752975" y="1000125"/>
            <a:ext cx="676275" cy="676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7987E-A8D5-4C11-9066-AC1449F13DD2}"/>
              </a:ext>
            </a:extLst>
          </p:cNvPr>
          <p:cNvCxnSpPr/>
          <p:nvPr/>
        </p:nvCxnSpPr>
        <p:spPr>
          <a:xfrm>
            <a:off x="2409825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C7AD0B-D2A2-4437-B230-8D5ED9DD76F7}"/>
              </a:ext>
            </a:extLst>
          </p:cNvPr>
          <p:cNvCxnSpPr>
            <a:cxnSpLocks/>
          </p:cNvCxnSpPr>
          <p:nvPr/>
        </p:nvCxnSpPr>
        <p:spPr>
          <a:xfrm flipH="1">
            <a:off x="4705350" y="76200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0BBD98-070B-4BDA-ACFA-F74748B81D19}"/>
              </a:ext>
            </a:extLst>
          </p:cNvPr>
          <p:cNvSpPr txBox="1"/>
          <p:nvPr/>
        </p:nvSpPr>
        <p:spPr>
          <a:xfrm>
            <a:off x="5972175" y="18288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762C7-3BB8-42B6-8C55-93867736B4BE}"/>
              </a:ext>
            </a:extLst>
          </p:cNvPr>
          <p:cNvGrpSpPr/>
          <p:nvPr/>
        </p:nvGrpSpPr>
        <p:grpSpPr>
          <a:xfrm>
            <a:off x="3676650" y="2486025"/>
            <a:ext cx="647700" cy="685800"/>
            <a:chOff x="3857625" y="2495550"/>
            <a:chExt cx="647700" cy="685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D06DE2-F686-42AC-98E2-D32EE036D30C}"/>
                </a:ext>
              </a:extLst>
            </p:cNvPr>
            <p:cNvSpPr/>
            <p:nvPr/>
          </p:nvSpPr>
          <p:spPr>
            <a:xfrm>
              <a:off x="3857625" y="2495550"/>
              <a:ext cx="4286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DACBDE-B134-4320-9AB7-BB62B9A2E350}"/>
                </a:ext>
              </a:extLst>
            </p:cNvPr>
            <p:cNvSpPr/>
            <p:nvPr/>
          </p:nvSpPr>
          <p:spPr>
            <a:xfrm>
              <a:off x="4114800" y="2505075"/>
              <a:ext cx="390525" cy="67627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8C2147-E3AE-441F-9B8E-23D98F31FDBC}"/>
              </a:ext>
            </a:extLst>
          </p:cNvPr>
          <p:cNvCxnSpPr/>
          <p:nvPr/>
        </p:nvCxnSpPr>
        <p:spPr>
          <a:xfrm>
            <a:off x="3638550" y="2343150"/>
            <a:ext cx="6762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F95A2DBB-DBCE-4320-993E-7D76A4B9F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0977"/>
              </p:ext>
            </p:extLst>
          </p:nvPr>
        </p:nvGraphicFramePr>
        <p:xfrm>
          <a:off x="2362200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Equation" r:id="rId7" imgW="647640" imgH="279360" progId="Equation.DSMT4">
                  <p:embed/>
                </p:oleObj>
              </mc:Choice>
              <mc:Fallback>
                <p:oleObj name="Equation" r:id="rId7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B6C0C36-7C5D-463C-AD1E-FC0C8435C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38092"/>
              </p:ext>
            </p:extLst>
          </p:nvPr>
        </p:nvGraphicFramePr>
        <p:xfrm>
          <a:off x="4772025" y="3841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" name="Equation" r:id="rId9" imgW="647640" imgH="279360" progId="Equation.DSMT4">
                  <p:embed/>
                </p:oleObj>
              </mc:Choice>
              <mc:Fallback>
                <p:oleObj name="Equation" r:id="rId9" imgW="647640" imgH="2793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F95A2DBB-DBCE-4320-993E-7D76A4B9F3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2025" y="3841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082707DE-C373-4D54-A666-39A24153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35660"/>
              </p:ext>
            </p:extLst>
          </p:nvPr>
        </p:nvGraphicFramePr>
        <p:xfrm>
          <a:off x="3616325" y="2022475"/>
          <a:ext cx="52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Equation" r:id="rId11" imgW="520560" imgH="279360" progId="Equation.DSMT4">
                  <p:embed/>
                </p:oleObj>
              </mc:Choice>
              <mc:Fallback>
                <p:oleObj name="Equation" r:id="rId11" imgW="520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6325" y="2022475"/>
                        <a:ext cx="52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53BC9517-18DA-403C-B3EE-9BEEB6949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44064"/>
              </p:ext>
            </p:extLst>
          </p:nvPr>
        </p:nvGraphicFramePr>
        <p:xfrm>
          <a:off x="1685925" y="946150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Equation" r:id="rId13" imgW="647640" imgH="279360" progId="Equation.DSMT4">
                  <p:embed/>
                </p:oleObj>
              </mc:Choice>
              <mc:Fallback>
                <p:oleObj name="Equation" r:id="rId13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5925" y="946150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6F08898-2D9E-452A-BB75-18F38968A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812020"/>
              </p:ext>
            </p:extLst>
          </p:nvPr>
        </p:nvGraphicFramePr>
        <p:xfrm>
          <a:off x="3997325" y="917575"/>
          <a:ext cx="749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" name="Equation" r:id="rId15" imgW="749160" imgH="279360" progId="Equation.DSMT4">
                  <p:embed/>
                </p:oleObj>
              </mc:Choice>
              <mc:Fallback>
                <p:oleObj name="Equation" r:id="rId15" imgW="7491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7325" y="917575"/>
                        <a:ext cx="749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C4094AE-2A65-4E75-8FB7-3F122138A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49155"/>
              </p:ext>
            </p:extLst>
          </p:nvPr>
        </p:nvGraphicFramePr>
        <p:xfrm>
          <a:off x="1844675" y="2708275"/>
          <a:ext cx="1663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Equation" r:id="rId17" imgW="1663560" imgH="279360" progId="Equation.DSMT4">
                  <p:embed/>
                </p:oleObj>
              </mc:Choice>
              <mc:Fallback>
                <p:oleObj name="Equation" r:id="rId17" imgW="1663560" imgH="2793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53BC9517-18DA-403C-B3EE-9BEEB69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4675" y="2708275"/>
                        <a:ext cx="1663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AD8E8B7-93AE-440C-876C-12EABA82F671}"/>
              </a:ext>
            </a:extLst>
          </p:cNvPr>
          <p:cNvSpPr txBox="1"/>
          <p:nvPr/>
        </p:nvSpPr>
        <p:spPr>
          <a:xfrm>
            <a:off x="495300" y="3848100"/>
            <a:ext cx="167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initial momentum</a:t>
            </a:r>
            <a:endParaRPr lang="en-US" sz="1600" dirty="0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81C8EAA-294D-41B7-8731-E0E9EF3CB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3813"/>
              </p:ext>
            </p:extLst>
          </p:nvPr>
        </p:nvGraphicFramePr>
        <p:xfrm>
          <a:off x="3419475" y="3810000"/>
          <a:ext cx="163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Equation" r:id="rId19" imgW="1638000" imgH="304560" progId="Equation.DSMT4">
                  <p:embed/>
                </p:oleObj>
              </mc:Choice>
              <mc:Fallback>
                <p:oleObj name="Equation" r:id="rId19" imgW="1638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9475" y="3810000"/>
                        <a:ext cx="1638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5E0751B-A30E-4D47-8C50-D7283C8CB015}"/>
              </a:ext>
            </a:extLst>
          </p:cNvPr>
          <p:cNvSpPr txBox="1"/>
          <p:nvPr/>
        </p:nvSpPr>
        <p:spPr>
          <a:xfrm>
            <a:off x="495300" y="4305300"/>
            <a:ext cx="162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final momentum</a:t>
            </a:r>
            <a:endParaRPr lang="en-US" sz="1600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F1BB9377-05D4-4F21-AAA6-930BA588B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35424"/>
              </p:ext>
            </p:extLst>
          </p:nvPr>
        </p:nvGraphicFramePr>
        <p:xfrm>
          <a:off x="3409950" y="4289425"/>
          <a:ext cx="1181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4" name="Equation" r:id="rId21" imgW="1180800" imgH="279360" progId="Equation.DSMT4">
                  <p:embed/>
                </p:oleObj>
              </mc:Choice>
              <mc:Fallback>
                <p:oleObj name="Equation" r:id="rId21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09950" y="4289425"/>
                        <a:ext cx="1181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82A60A4-AAED-4E3E-AE15-54AAF6673A21}"/>
              </a:ext>
            </a:extLst>
          </p:cNvPr>
          <p:cNvSpPr txBox="1"/>
          <p:nvPr/>
        </p:nvSpPr>
        <p:spPr>
          <a:xfrm>
            <a:off x="476250" y="4686300"/>
            <a:ext cx="2290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momentum conservation</a:t>
            </a:r>
            <a:endParaRPr lang="en-US" sz="1600" dirty="0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DC303F78-CD1E-4CDD-B819-0786117A0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15749"/>
              </p:ext>
            </p:extLst>
          </p:nvPr>
        </p:nvGraphicFramePr>
        <p:xfrm>
          <a:off x="1844675" y="5892800"/>
          <a:ext cx="29591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" name="Equation" r:id="rId23" imgW="2958840" imgH="2463480" progId="Equation.DSMT4">
                  <p:embed/>
                </p:oleObj>
              </mc:Choice>
              <mc:Fallback>
                <p:oleObj name="Equation" r:id="rId23" imgW="295884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44675" y="5892800"/>
                        <a:ext cx="29591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1730CD0-A1B3-482A-AB3E-A0D52383F04A}"/>
              </a:ext>
            </a:extLst>
          </p:cNvPr>
          <p:cNvSpPr txBox="1"/>
          <p:nvPr/>
        </p:nvSpPr>
        <p:spPr>
          <a:xfrm>
            <a:off x="495300" y="5543550"/>
            <a:ext cx="982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Lost in KE</a:t>
            </a:r>
            <a:endParaRPr lang="en-US" sz="1600" dirty="0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667E1E1-78A0-4371-916A-7F5B4893F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9251"/>
              </p:ext>
            </p:extLst>
          </p:nvPr>
        </p:nvGraphicFramePr>
        <p:xfrm>
          <a:off x="3384550" y="4670425"/>
          <a:ext cx="1231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" name="Equation" r:id="rId25" imgW="1231560" imgH="812520" progId="Equation.DSMT4">
                  <p:embed/>
                </p:oleObj>
              </mc:Choice>
              <mc:Fallback>
                <p:oleObj name="Equation" r:id="rId25" imgW="12315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84550" y="4670425"/>
                        <a:ext cx="12319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Image result for clip art image top view car">
            <a:extLst>
              <a:ext uri="{FF2B5EF4-FFF2-40B4-BE49-F238E27FC236}">
                <a16:creationId xmlns:a16="http://schemas.microsoft.com/office/drawing/2014/main" id="{0D486529-5225-46C8-8A3A-C7CDBBFA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3703" y="1850314"/>
            <a:ext cx="538939" cy="11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mage result for image tree top view">
            <a:extLst>
              <a:ext uri="{FF2B5EF4-FFF2-40B4-BE49-F238E27FC236}">
                <a16:creationId xmlns:a16="http://schemas.microsoft.com/office/drawing/2014/main" id="{226F7D06-3E5E-41BF-B0C5-60EC8D257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46" y="1861073"/>
            <a:ext cx="1036544" cy="103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4C973E-65BD-4701-A0A8-E4350BED71F6}"/>
              </a:ext>
            </a:extLst>
          </p:cNvPr>
          <p:cNvCxnSpPr>
            <a:stCxn id="8200" idx="0"/>
          </p:cNvCxnSpPr>
          <p:nvPr/>
        </p:nvCxnSpPr>
        <p:spPr>
          <a:xfrm flipV="1">
            <a:off x="1777053" y="2398955"/>
            <a:ext cx="368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B552BE-B6EB-40A7-8AD7-8B4239C8AE69}"/>
              </a:ext>
            </a:extLst>
          </p:cNvPr>
          <p:cNvCxnSpPr>
            <a:cxnSpLocks/>
            <a:stCxn id="8200" idx="0"/>
          </p:cNvCxnSpPr>
          <p:nvPr/>
        </p:nvCxnSpPr>
        <p:spPr>
          <a:xfrm>
            <a:off x="1777053" y="2414195"/>
            <a:ext cx="1665394" cy="75931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C45079-E77B-4EB1-A619-2BA91180E847}"/>
              </a:ext>
            </a:extLst>
          </p:cNvPr>
          <p:cNvCxnSpPr>
            <a:cxnSpLocks/>
          </p:cNvCxnSpPr>
          <p:nvPr/>
        </p:nvCxnSpPr>
        <p:spPr>
          <a:xfrm flipV="1">
            <a:off x="3420932" y="2388199"/>
            <a:ext cx="2000922" cy="774549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A987D0-8B1A-442F-9A20-9F3079DD0A50}"/>
              </a:ext>
            </a:extLst>
          </p:cNvPr>
          <p:cNvSpPr txBox="1"/>
          <p:nvPr/>
        </p:nvSpPr>
        <p:spPr>
          <a:xfrm>
            <a:off x="2302138" y="2366682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417BA-819A-418B-9F6C-5C78F44BE538}"/>
              </a:ext>
            </a:extLst>
          </p:cNvPr>
          <p:cNvSpPr txBox="1"/>
          <p:nvPr/>
        </p:nvSpPr>
        <p:spPr>
          <a:xfrm>
            <a:off x="4283336" y="237923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7F9CC0-19A1-4639-9730-8E2AE4E84B63}"/>
              </a:ext>
            </a:extLst>
          </p:cNvPr>
          <p:cNvCxnSpPr/>
          <p:nvPr/>
        </p:nvCxnSpPr>
        <p:spPr>
          <a:xfrm>
            <a:off x="3442447" y="3162748"/>
            <a:ext cx="0" cy="6884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C0D9D-0F4D-4DCA-840F-DDD114BF413B}"/>
              </a:ext>
            </a:extLst>
          </p:cNvPr>
          <p:cNvSpPr txBox="1"/>
          <p:nvPr/>
        </p:nvSpPr>
        <p:spPr>
          <a:xfrm>
            <a:off x="1000461" y="2743200"/>
            <a:ext cx="43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car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E3A451-A124-4B4F-A503-867CCA1E51BD}"/>
              </a:ext>
            </a:extLst>
          </p:cNvPr>
          <p:cNvSpPr txBox="1"/>
          <p:nvPr/>
        </p:nvSpPr>
        <p:spPr>
          <a:xfrm>
            <a:off x="5262282" y="2917116"/>
            <a:ext cx="528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tree</a:t>
            </a:r>
            <a:endParaRPr lang="en-US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0DDDE1-CB0E-4682-A279-7EB627047953}"/>
              </a:ext>
            </a:extLst>
          </p:cNvPr>
          <p:cNvCxnSpPr>
            <a:cxnSpLocks/>
          </p:cNvCxnSpPr>
          <p:nvPr/>
        </p:nvCxnSpPr>
        <p:spPr>
          <a:xfrm>
            <a:off x="2979871" y="4970033"/>
            <a:ext cx="1454073" cy="722557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C0925-0A33-4FA4-B284-B071CB265600}"/>
              </a:ext>
            </a:extLst>
          </p:cNvPr>
          <p:cNvCxnSpPr>
            <a:cxnSpLocks/>
          </p:cNvCxnSpPr>
          <p:nvPr/>
        </p:nvCxnSpPr>
        <p:spPr>
          <a:xfrm flipV="1">
            <a:off x="4412429" y="5002306"/>
            <a:ext cx="1439734" cy="67952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DA9692-8BE6-43AD-8F4A-9C910495DFED}"/>
              </a:ext>
            </a:extLst>
          </p:cNvPr>
          <p:cNvCxnSpPr>
            <a:cxnSpLocks/>
          </p:cNvCxnSpPr>
          <p:nvPr/>
        </p:nvCxnSpPr>
        <p:spPr>
          <a:xfrm>
            <a:off x="4423186" y="5681832"/>
            <a:ext cx="0" cy="12138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2" name="Object 8191">
            <a:extLst>
              <a:ext uri="{FF2B5EF4-FFF2-40B4-BE49-F238E27FC236}">
                <a16:creationId xmlns:a16="http://schemas.microsoft.com/office/drawing/2014/main" id="{DBE220E0-8418-43CC-A5C3-1F6E012ED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607724"/>
              </p:ext>
            </p:extLst>
          </p:nvPr>
        </p:nvGraphicFramePr>
        <p:xfrm>
          <a:off x="2117725" y="4495800"/>
          <a:ext cx="1181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5" imgW="1180800" imgH="355320" progId="Equation.DSMT4">
                  <p:embed/>
                </p:oleObj>
              </mc:Choice>
              <mc:Fallback>
                <p:oleObj name="Equation" r:id="rId5" imgW="11808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7725" y="4495800"/>
                        <a:ext cx="1181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4" name="Straight Connector 8193">
            <a:extLst>
              <a:ext uri="{FF2B5EF4-FFF2-40B4-BE49-F238E27FC236}">
                <a16:creationId xmlns:a16="http://schemas.microsoft.com/office/drawing/2014/main" id="{48AD4C94-D619-4578-B0B7-886B70EFF408}"/>
              </a:ext>
            </a:extLst>
          </p:cNvPr>
          <p:cNvCxnSpPr/>
          <p:nvPr/>
        </p:nvCxnSpPr>
        <p:spPr>
          <a:xfrm>
            <a:off x="2936840" y="5669280"/>
            <a:ext cx="304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6670C3-BCB1-48C1-944A-F6F5A915EE58}"/>
              </a:ext>
            </a:extLst>
          </p:cNvPr>
          <p:cNvGrpSpPr/>
          <p:nvPr/>
        </p:nvGrpSpPr>
        <p:grpSpPr>
          <a:xfrm>
            <a:off x="383466" y="4636994"/>
            <a:ext cx="1581242" cy="1574800"/>
            <a:chOff x="4772025" y="581025"/>
            <a:chExt cx="1581242" cy="15748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8D38A1-905F-4473-8DEE-71ACC39D0DA2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581F88A-21A5-4E7D-A473-6FCC90D2A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B2925E7-3B2C-4805-AEE2-8F272D934FCB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6F55C88-54AA-41AF-9CA8-6BEFAA3ADFA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DAD733-ACD6-4AF9-A0CF-6B2231BBD4E7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5CF970-1662-416D-B228-0CCB217EB424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174E2478-5262-455E-B998-483BEA982B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4463261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0" name="Equation" r:id="rId7" imgW="126720" imgH="253800" progId="Equation.DSMT4">
                    <p:embed/>
                  </p:oleObj>
                </mc:Choice>
                <mc:Fallback>
                  <p:oleObj name="Equation" r:id="rId7" imgW="126720" imgH="253800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D6E438B3-A724-4DF3-96B5-528EDE01B0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68B4B297-BB68-46C0-B76B-CAE3BEDDA6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0608146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Equation" r:id="rId9" imgW="152280" imgH="291960" progId="Equation.DSMT4">
                    <p:embed/>
                  </p:oleObj>
                </mc:Choice>
                <mc:Fallback>
                  <p:oleObj name="Equation" r:id="rId9" imgW="152280" imgH="29196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86CB8B82-8AC1-4DE9-9E28-5195264384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361B5ABF-D245-4869-BEAD-60D7A6AC0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438735"/>
              </p:ext>
            </p:extLst>
          </p:nvPr>
        </p:nvGraphicFramePr>
        <p:xfrm>
          <a:off x="4973302" y="4475873"/>
          <a:ext cx="1219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11" imgW="1218960" imgH="355320" progId="Equation.DSMT4">
                  <p:embed/>
                </p:oleObj>
              </mc:Choice>
              <mc:Fallback>
                <p:oleObj name="Equation" r:id="rId11" imgW="1218960" imgH="355320" progId="Equation.DSMT4">
                  <p:embed/>
                  <p:pic>
                    <p:nvPicPr>
                      <p:cNvPr id="8192" name="Object 8191">
                        <a:extLst>
                          <a:ext uri="{FF2B5EF4-FFF2-40B4-BE49-F238E27FC236}">
                            <a16:creationId xmlns:a16="http://schemas.microsoft.com/office/drawing/2014/main" id="{DBE220E0-8418-43CC-A5C3-1F6E012ED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73302" y="4475873"/>
                        <a:ext cx="1219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8194">
                <a:extLst>
                  <a:ext uri="{FF2B5EF4-FFF2-40B4-BE49-F238E27FC236}">
                    <a16:creationId xmlns:a16="http://schemas.microsoft.com/office/drawing/2014/main" id="{22AA2FFF-E917-4CFB-BB0D-683EEF87167B}"/>
                  </a:ext>
                </a:extLst>
              </p:cNvPr>
              <p:cNvSpPr/>
              <p:nvPr/>
            </p:nvSpPr>
            <p:spPr>
              <a:xfrm>
                <a:off x="4481880" y="6193059"/>
                <a:ext cx="150881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=500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 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  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95" name="Rectangle 8194">
                <a:extLst>
                  <a:ext uri="{FF2B5EF4-FFF2-40B4-BE49-F238E27FC236}">
                    <a16:creationId xmlns:a16="http://schemas.microsoft.com/office/drawing/2014/main" id="{22AA2FFF-E917-4CFB-BB0D-683EEF871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80" y="6193059"/>
                <a:ext cx="1508810" cy="402931"/>
              </a:xfrm>
              <a:prstGeom prst="rect">
                <a:avLst/>
              </a:prstGeom>
              <a:blipFill>
                <a:blip r:embed="rId13"/>
                <a:stretch>
                  <a:fillRect t="-22727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2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0DDDE1-CB0E-4682-A279-7EB627047953}"/>
              </a:ext>
            </a:extLst>
          </p:cNvPr>
          <p:cNvCxnSpPr>
            <a:cxnSpLocks/>
          </p:cNvCxnSpPr>
          <p:nvPr/>
        </p:nvCxnSpPr>
        <p:spPr>
          <a:xfrm>
            <a:off x="2979871" y="1086523"/>
            <a:ext cx="1454073" cy="722557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C0925-0A33-4FA4-B284-B071CB265600}"/>
              </a:ext>
            </a:extLst>
          </p:cNvPr>
          <p:cNvCxnSpPr>
            <a:cxnSpLocks/>
          </p:cNvCxnSpPr>
          <p:nvPr/>
        </p:nvCxnSpPr>
        <p:spPr>
          <a:xfrm flipV="1">
            <a:off x="4412429" y="1118796"/>
            <a:ext cx="1439734" cy="67952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DA9692-8BE6-43AD-8F4A-9C910495DFED}"/>
              </a:ext>
            </a:extLst>
          </p:cNvPr>
          <p:cNvCxnSpPr>
            <a:cxnSpLocks/>
          </p:cNvCxnSpPr>
          <p:nvPr/>
        </p:nvCxnSpPr>
        <p:spPr>
          <a:xfrm>
            <a:off x="4423186" y="1798322"/>
            <a:ext cx="0" cy="12138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2" name="Object 8191">
            <a:extLst>
              <a:ext uri="{FF2B5EF4-FFF2-40B4-BE49-F238E27FC236}">
                <a16:creationId xmlns:a16="http://schemas.microsoft.com/office/drawing/2014/main" id="{DBE220E0-8418-43CC-A5C3-1F6E012ED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604154"/>
              </p:ext>
            </p:extLst>
          </p:nvPr>
        </p:nvGraphicFramePr>
        <p:xfrm>
          <a:off x="2117725" y="612290"/>
          <a:ext cx="1181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8192" name="Object 8191">
                        <a:extLst>
                          <a:ext uri="{FF2B5EF4-FFF2-40B4-BE49-F238E27FC236}">
                            <a16:creationId xmlns:a16="http://schemas.microsoft.com/office/drawing/2014/main" id="{DBE220E0-8418-43CC-A5C3-1F6E012ED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7725" y="612290"/>
                        <a:ext cx="1181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4" name="Straight Connector 8193">
            <a:extLst>
              <a:ext uri="{FF2B5EF4-FFF2-40B4-BE49-F238E27FC236}">
                <a16:creationId xmlns:a16="http://schemas.microsoft.com/office/drawing/2014/main" id="{48AD4C94-D619-4578-B0B7-886B70EFF408}"/>
              </a:ext>
            </a:extLst>
          </p:cNvPr>
          <p:cNvCxnSpPr/>
          <p:nvPr/>
        </p:nvCxnSpPr>
        <p:spPr>
          <a:xfrm>
            <a:off x="2936840" y="1785770"/>
            <a:ext cx="304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6670C3-BCB1-48C1-944A-F6F5A915EE58}"/>
              </a:ext>
            </a:extLst>
          </p:cNvPr>
          <p:cNvGrpSpPr/>
          <p:nvPr/>
        </p:nvGrpSpPr>
        <p:grpSpPr>
          <a:xfrm>
            <a:off x="383466" y="753484"/>
            <a:ext cx="1581242" cy="1574800"/>
            <a:chOff x="4772025" y="581025"/>
            <a:chExt cx="1581242" cy="15748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8D38A1-905F-4473-8DEE-71ACC39D0DA2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581F88A-21A5-4E7D-A473-6FCC90D2A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B2925E7-3B2C-4805-AEE2-8F272D934FCB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6F55C88-54AA-41AF-9CA8-6BEFAA3ADFA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DAD733-ACD6-4AF9-A0CF-6B2231BBD4E7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5CF970-1662-416D-B228-0CCB217EB424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174E2478-5262-455E-B998-483BEA982B8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9" name="Equation" r:id="rId5" imgW="126720" imgH="253800" progId="Equation.DSMT4">
                    <p:embed/>
                  </p:oleObj>
                </mc:Choice>
                <mc:Fallback>
                  <p:oleObj name="Equation" r:id="rId5" imgW="126720" imgH="253800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174E2478-5262-455E-B998-483BEA982B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68B4B297-BB68-46C0-B76B-CAE3BEDDA6A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0" name="Equation" r:id="rId7" imgW="152280" imgH="291960" progId="Equation.DSMT4">
                    <p:embed/>
                  </p:oleObj>
                </mc:Choice>
                <mc:Fallback>
                  <p:oleObj name="Equation" r:id="rId7" imgW="152280" imgH="29196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68B4B297-BB68-46C0-B76B-CAE3BEDDA6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361B5ABF-D245-4869-BEAD-60D7A6AC0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644120"/>
              </p:ext>
            </p:extLst>
          </p:nvPr>
        </p:nvGraphicFramePr>
        <p:xfrm>
          <a:off x="4973302" y="592363"/>
          <a:ext cx="1219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name="Equation" r:id="rId9" imgW="1218960" imgH="355320" progId="Equation.DSMT4">
                  <p:embed/>
                </p:oleObj>
              </mc:Choice>
              <mc:Fallback>
                <p:oleObj name="Equation" r:id="rId9" imgW="1218960" imgH="35532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361B5ABF-D245-4869-BEAD-60D7A6AC0F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3302" y="592363"/>
                        <a:ext cx="1219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5804479-00B6-4E6B-B29B-20926B249F20}"/>
              </a:ext>
            </a:extLst>
          </p:cNvPr>
          <p:cNvSpPr txBox="1"/>
          <p:nvPr/>
        </p:nvSpPr>
        <p:spPr>
          <a:xfrm>
            <a:off x="3442449" y="148455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5DF0F-5C04-49CE-8006-920507AEF3DD}"/>
              </a:ext>
            </a:extLst>
          </p:cNvPr>
          <p:cNvSpPr txBox="1"/>
          <p:nvPr/>
        </p:nvSpPr>
        <p:spPr>
          <a:xfrm>
            <a:off x="4927004" y="1495312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674DE-BAEB-47FC-A405-485CB67FCD03}"/>
              </a:ext>
            </a:extLst>
          </p:cNvPr>
          <p:cNvCxnSpPr>
            <a:cxnSpLocks/>
          </p:cNvCxnSpPr>
          <p:nvPr/>
        </p:nvCxnSpPr>
        <p:spPr>
          <a:xfrm>
            <a:off x="1280161" y="3517751"/>
            <a:ext cx="1420009" cy="720763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00DBF7-A3F0-4032-B9E6-B543F691D5B4}"/>
              </a:ext>
            </a:extLst>
          </p:cNvPr>
          <p:cNvSpPr/>
          <p:nvPr/>
        </p:nvSpPr>
        <p:spPr>
          <a:xfrm>
            <a:off x="1290918" y="3496235"/>
            <a:ext cx="1409251" cy="7422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5F037-B1A3-4C43-850F-EB6867FCBB19}"/>
              </a:ext>
            </a:extLst>
          </p:cNvPr>
          <p:cNvCxnSpPr/>
          <p:nvPr/>
        </p:nvCxnSpPr>
        <p:spPr>
          <a:xfrm flipH="1">
            <a:off x="1290918" y="4238513"/>
            <a:ext cx="1409251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E9678-4206-4F87-B42B-F2FD056FADA1}"/>
              </a:ext>
            </a:extLst>
          </p:cNvPr>
          <p:cNvCxnSpPr>
            <a:cxnSpLocks/>
          </p:cNvCxnSpPr>
          <p:nvPr/>
        </p:nvCxnSpPr>
        <p:spPr>
          <a:xfrm flipV="1">
            <a:off x="1290918" y="3528509"/>
            <a:ext cx="0" cy="688489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C3FDDD5-3B06-4F12-A7C9-2D9EDC7FAA45}"/>
              </a:ext>
            </a:extLst>
          </p:cNvPr>
          <p:cNvSpPr txBox="1"/>
          <p:nvPr/>
        </p:nvSpPr>
        <p:spPr>
          <a:xfrm>
            <a:off x="1819837" y="392833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F01869D5-0F22-4088-99A2-7F61ED893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54041"/>
              </p:ext>
            </p:extLst>
          </p:nvPr>
        </p:nvGraphicFramePr>
        <p:xfrm>
          <a:off x="1465094" y="370840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8192" name="Object 8191">
                        <a:extLst>
                          <a:ext uri="{FF2B5EF4-FFF2-40B4-BE49-F238E27FC236}">
                            <a16:creationId xmlns:a16="http://schemas.microsoft.com/office/drawing/2014/main" id="{DBE220E0-8418-43CC-A5C3-1F6E012ED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5094" y="3708400"/>
                        <a:ext cx="165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E92335-68EC-47C2-8060-1A069168277D}"/>
              </a:ext>
            </a:extLst>
          </p:cNvPr>
          <p:cNvCxnSpPr>
            <a:cxnSpLocks/>
          </p:cNvCxnSpPr>
          <p:nvPr/>
        </p:nvCxnSpPr>
        <p:spPr>
          <a:xfrm flipH="1">
            <a:off x="3444242" y="3530301"/>
            <a:ext cx="1420009" cy="720763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A72C164-446D-4D1F-8057-A97CF9887F1A}"/>
              </a:ext>
            </a:extLst>
          </p:cNvPr>
          <p:cNvSpPr/>
          <p:nvPr/>
        </p:nvSpPr>
        <p:spPr>
          <a:xfrm flipH="1">
            <a:off x="3454999" y="3508785"/>
            <a:ext cx="1409251" cy="7422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0AADF-2099-446E-B9DB-2FE235EA9F15}"/>
              </a:ext>
            </a:extLst>
          </p:cNvPr>
          <p:cNvCxnSpPr>
            <a:cxnSpLocks/>
          </p:cNvCxnSpPr>
          <p:nvPr/>
        </p:nvCxnSpPr>
        <p:spPr>
          <a:xfrm>
            <a:off x="3454999" y="4251063"/>
            <a:ext cx="1409251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B1D647-D8F5-4CE2-AAB0-896C3B73F1BB}"/>
              </a:ext>
            </a:extLst>
          </p:cNvPr>
          <p:cNvCxnSpPr>
            <a:cxnSpLocks/>
          </p:cNvCxnSpPr>
          <p:nvPr/>
        </p:nvCxnSpPr>
        <p:spPr>
          <a:xfrm flipH="1" flipV="1">
            <a:off x="3454999" y="3541059"/>
            <a:ext cx="0" cy="688489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E50B94-C9DE-4D7D-8F73-9CDF06AF790A}"/>
              </a:ext>
            </a:extLst>
          </p:cNvPr>
          <p:cNvSpPr txBox="1"/>
          <p:nvPr/>
        </p:nvSpPr>
        <p:spPr>
          <a:xfrm>
            <a:off x="3865583" y="3930127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323E1D67-FB1A-48CD-9EE3-76F3AEE07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11693"/>
              </p:ext>
            </p:extLst>
          </p:nvPr>
        </p:nvGraphicFramePr>
        <p:xfrm>
          <a:off x="4586605" y="3699435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Equation" r:id="rId13" imgW="164880" imgH="190440" progId="Equation.DSMT4">
                  <p:embed/>
                </p:oleObj>
              </mc:Choice>
              <mc:Fallback>
                <p:oleObj name="Equation" r:id="rId13" imgW="164880" imgH="19044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F01869D5-0F22-4088-99A2-7F61ED8937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6605" y="3699435"/>
                        <a:ext cx="165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15C34DC-2387-485E-98FA-659439092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127843"/>
              </p:ext>
            </p:extLst>
          </p:nvPr>
        </p:nvGraphicFramePr>
        <p:xfrm>
          <a:off x="333711" y="3719008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Equation" r:id="rId15" imgW="876240" imgH="380880" progId="Equation.DSMT4">
                  <p:embed/>
                </p:oleObj>
              </mc:Choice>
              <mc:Fallback>
                <p:oleObj name="Equation" r:id="rId15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3711" y="3719008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569C888E-AF19-4BFF-BD4C-DAE18C9C7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721998"/>
              </p:ext>
            </p:extLst>
          </p:nvPr>
        </p:nvGraphicFramePr>
        <p:xfrm>
          <a:off x="5025838" y="3688528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Equation" r:id="rId17" imgW="876240" imgH="380880" progId="Equation.DSMT4">
                  <p:embed/>
                </p:oleObj>
              </mc:Choice>
              <mc:Fallback>
                <p:oleObj name="Equation" r:id="rId17" imgW="876240" imgH="380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15C34DC-2387-485E-98FA-659439092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5838" y="3688528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26442302-49E7-4121-8943-313912BB8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73255"/>
              </p:ext>
            </p:extLst>
          </p:nvPr>
        </p:nvGraphicFramePr>
        <p:xfrm>
          <a:off x="3715535" y="4409534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Equation" r:id="rId18" imgW="914400" imgH="380880" progId="Equation.DSMT4">
                  <p:embed/>
                </p:oleObj>
              </mc:Choice>
              <mc:Fallback>
                <p:oleObj name="Equation" r:id="rId18" imgW="914400" imgH="380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15C34DC-2387-485E-98FA-659439092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15535" y="4409534"/>
                        <a:ext cx="914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8CA93593-C4F6-499F-AD77-5DE07F2B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229558"/>
              </p:ext>
            </p:extLst>
          </p:nvPr>
        </p:nvGraphicFramePr>
        <p:xfrm>
          <a:off x="1465263" y="4335463"/>
          <a:ext cx="102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tion" r:id="rId20" imgW="1028520" imgH="380880" progId="Equation.DSMT4">
                  <p:embed/>
                </p:oleObj>
              </mc:Choice>
              <mc:Fallback>
                <p:oleObj name="Equation" r:id="rId20" imgW="1028520" imgH="380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26442302-49E7-4121-8943-313912BB8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65263" y="4335463"/>
                        <a:ext cx="1028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E421949-968F-4116-90B2-BE7D53EEC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40207"/>
              </p:ext>
            </p:extLst>
          </p:nvPr>
        </p:nvGraphicFramePr>
        <p:xfrm>
          <a:off x="4634977" y="2367579"/>
          <a:ext cx="1181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tion" r:id="rId22" imgW="1180800" imgH="609480" progId="Equation.DSMT4">
                  <p:embed/>
                </p:oleObj>
              </mc:Choice>
              <mc:Fallback>
                <p:oleObj name="Equation" r:id="rId22" imgW="11808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634977" y="2367579"/>
                        <a:ext cx="1181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B3348B9-2682-43D7-9D62-91DBF685B735}"/>
              </a:ext>
            </a:extLst>
          </p:cNvPr>
          <p:cNvSpPr txBox="1"/>
          <p:nvPr/>
        </p:nvSpPr>
        <p:spPr>
          <a:xfrm>
            <a:off x="623944" y="5056094"/>
            <a:ext cx="113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Equilibrium</a:t>
            </a:r>
            <a:endParaRPr lang="en-US" sz="160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A1E2617-745A-42FC-BD7E-A3013D442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6609"/>
              </p:ext>
            </p:extLst>
          </p:nvPr>
        </p:nvGraphicFramePr>
        <p:xfrm>
          <a:off x="1920390" y="5030918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Equation" r:id="rId24" imgW="736560" imgH="317160" progId="Equation.DSMT4">
                  <p:embed/>
                </p:oleObj>
              </mc:Choice>
              <mc:Fallback>
                <p:oleObj name="Equation" r:id="rId24" imgW="736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20390" y="5030918"/>
                        <a:ext cx="736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81233FA8-7478-4AA5-8DDB-276E61BE8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64719"/>
              </p:ext>
            </p:extLst>
          </p:nvPr>
        </p:nvGraphicFramePr>
        <p:xfrm>
          <a:off x="2935344" y="4991697"/>
          <a:ext cx="223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tion" r:id="rId26" imgW="2234880" imgH="1041120" progId="Equation.DSMT4">
                  <p:embed/>
                </p:oleObj>
              </mc:Choice>
              <mc:Fallback>
                <p:oleObj name="Equation" r:id="rId26" imgW="223488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935344" y="4991697"/>
                        <a:ext cx="22352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98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407</Words>
  <Application>Microsoft Office PowerPoint</Application>
  <PresentationFormat>A4 Paper (210x297 mm)</PresentationFormat>
  <Paragraphs>118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54</cp:revision>
  <dcterms:created xsi:type="dcterms:W3CDTF">2017-12-28T21:09:16Z</dcterms:created>
  <dcterms:modified xsi:type="dcterms:W3CDTF">2018-01-11T08:23:19Z</dcterms:modified>
</cp:coreProperties>
</file>