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9" r:id="rId5"/>
    <p:sldId id="258" r:id="rId6"/>
    <p:sldId id="260" r:id="rId7"/>
    <p:sldId id="262" r:id="rId8"/>
    <p:sldId id="263" r:id="rId9"/>
    <p:sldId id="265" r:id="rId10"/>
    <p:sldId id="266" r:id="rId11"/>
    <p:sldId id="267" r:id="rId12"/>
    <p:sldId id="268" r:id="rId13"/>
    <p:sldId id="264" r:id="rId14"/>
    <p:sldId id="269" r:id="rId15"/>
    <p:sldId id="272" r:id="rId16"/>
    <p:sldId id="271"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4660"/>
  </p:normalViewPr>
  <p:slideViewPr>
    <p:cSldViewPr snapToGrid="0">
      <p:cViewPr varScale="1">
        <p:scale>
          <a:sx n="89" d="100"/>
          <a:sy n="89" d="100"/>
        </p:scale>
        <p:origin x="27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6.wmf"/><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image" Target="../media/image79.wmf"/><Relationship Id="rId3" Type="http://schemas.openxmlformats.org/officeDocument/2006/relationships/image" Target="../media/image69.wmf"/><Relationship Id="rId7" Type="http://schemas.openxmlformats.org/officeDocument/2006/relationships/image" Target="../media/image73.wmf"/><Relationship Id="rId12" Type="http://schemas.openxmlformats.org/officeDocument/2006/relationships/image" Target="../media/image78.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72.wmf"/><Relationship Id="rId11" Type="http://schemas.openxmlformats.org/officeDocument/2006/relationships/image" Target="../media/image77.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wmf"/><Relationship Id="rId9" Type="http://schemas.openxmlformats.org/officeDocument/2006/relationships/image" Target="../media/image75.wmf"/><Relationship Id="rId14"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9" Type="http://schemas.openxmlformats.org/officeDocument/2006/relationships/image" Target="../media/image8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6.wmf"/><Relationship Id="rId7" Type="http://schemas.openxmlformats.org/officeDocument/2006/relationships/image" Target="../media/image101.wmf"/><Relationship Id="rId2" Type="http://schemas.openxmlformats.org/officeDocument/2006/relationships/image" Target="../media/image5.wmf"/><Relationship Id="rId1" Type="http://schemas.openxmlformats.org/officeDocument/2006/relationships/image" Target="../media/image97.wmf"/><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9"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image" Target="../media/image111.wmf"/><Relationship Id="rId3" Type="http://schemas.openxmlformats.org/officeDocument/2006/relationships/image" Target="../media/image104.wmf"/><Relationship Id="rId7" Type="http://schemas.openxmlformats.org/officeDocument/2006/relationships/image" Target="../media/image106.wmf"/><Relationship Id="rId12" Type="http://schemas.openxmlformats.org/officeDocument/2006/relationships/image" Target="../media/image110.wmf"/><Relationship Id="rId2" Type="http://schemas.openxmlformats.org/officeDocument/2006/relationships/image" Target="../media/image6.wmf"/><Relationship Id="rId16" Type="http://schemas.openxmlformats.org/officeDocument/2006/relationships/image" Target="../media/image114.wmf"/><Relationship Id="rId1" Type="http://schemas.openxmlformats.org/officeDocument/2006/relationships/image" Target="../media/image5.wmf"/><Relationship Id="rId6" Type="http://schemas.openxmlformats.org/officeDocument/2006/relationships/image" Target="../media/image101.wmf"/><Relationship Id="rId11" Type="http://schemas.openxmlformats.org/officeDocument/2006/relationships/image" Target="../media/image109.wmf"/><Relationship Id="rId5" Type="http://schemas.openxmlformats.org/officeDocument/2006/relationships/image" Target="../media/image100.wmf"/><Relationship Id="rId15" Type="http://schemas.openxmlformats.org/officeDocument/2006/relationships/image" Target="../media/image113.wmf"/><Relationship Id="rId10" Type="http://schemas.openxmlformats.org/officeDocument/2006/relationships/image" Target="../media/image97.wmf"/><Relationship Id="rId4" Type="http://schemas.openxmlformats.org/officeDocument/2006/relationships/image" Target="../media/image105.wmf"/><Relationship Id="rId9" Type="http://schemas.openxmlformats.org/officeDocument/2006/relationships/image" Target="../media/image108.wmf"/><Relationship Id="rId14" Type="http://schemas.openxmlformats.org/officeDocument/2006/relationships/image" Target="../media/image11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18.wmf"/><Relationship Id="rId4"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00.wmf"/><Relationship Id="rId7" Type="http://schemas.openxmlformats.org/officeDocument/2006/relationships/image" Target="../media/image12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 Id="rId9" Type="http://schemas.openxmlformats.org/officeDocument/2006/relationships/image" Target="../media/image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12" Type="http://schemas.openxmlformats.org/officeDocument/2006/relationships/image" Target="../media/image28.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22.wmf"/><Relationship Id="rId11" Type="http://schemas.openxmlformats.org/officeDocument/2006/relationships/image" Target="../media/image27.wmf"/><Relationship Id="rId5" Type="http://schemas.openxmlformats.org/officeDocument/2006/relationships/image" Target="../media/image21.wmf"/><Relationship Id="rId10" Type="http://schemas.openxmlformats.org/officeDocument/2006/relationships/image" Target="../media/image26.wmf"/><Relationship Id="rId4" Type="http://schemas.openxmlformats.org/officeDocument/2006/relationships/image" Target="../media/image20.wmf"/><Relationship Id="rId9"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29.wmf"/><Relationship Id="rId4"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6.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5.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0" Type="http://schemas.openxmlformats.org/officeDocument/2006/relationships/image" Target="../media/image38.wmf"/><Relationship Id="rId4" Type="http://schemas.openxmlformats.org/officeDocument/2006/relationships/image" Target="../media/image30.wmf"/><Relationship Id="rId9"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42.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5.wmf"/><Relationship Id="rId3" Type="http://schemas.openxmlformats.org/officeDocument/2006/relationships/image" Target="../media/image45.wmf"/><Relationship Id="rId7" Type="http://schemas.openxmlformats.org/officeDocument/2006/relationships/image" Target="../media/image49.wmf"/><Relationship Id="rId12" Type="http://schemas.openxmlformats.org/officeDocument/2006/relationships/image" Target="../media/image54.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48.wmf"/><Relationship Id="rId11" Type="http://schemas.openxmlformats.org/officeDocument/2006/relationships/image" Target="../media/image53.wmf"/><Relationship Id="rId5" Type="http://schemas.openxmlformats.org/officeDocument/2006/relationships/image" Target="../media/image4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559819-B388-46D9-B9E5-19C955F64BBC}"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125607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59819-B388-46D9-B9E5-19C955F64BBC}"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416376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59819-B388-46D9-B9E5-19C955F64BBC}"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183141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59819-B388-46D9-B9E5-19C955F64BBC}"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276066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559819-B388-46D9-B9E5-19C955F64BBC}" type="datetimeFigureOut">
              <a:rPr lang="en-US" smtClean="0"/>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358337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59819-B388-46D9-B9E5-19C955F64BBC}"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38273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59819-B388-46D9-B9E5-19C955F64BBC}" type="datetimeFigureOut">
              <a:rPr lang="en-US" smtClean="0"/>
              <a:t>3/15/2019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404566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59819-B388-46D9-B9E5-19C955F64BBC}" type="datetimeFigureOut">
              <a:rPr lang="en-US" smtClean="0"/>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248661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59819-B388-46D9-B9E5-19C955F64BBC}" type="datetimeFigureOut">
              <a:rPr lang="en-US" smtClean="0"/>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71603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559819-B388-46D9-B9E5-19C955F64BBC}"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120941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559819-B388-46D9-B9E5-19C955F64BBC}" type="datetimeFigureOut">
              <a:rPr lang="en-US" smtClean="0"/>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86A432-310C-4BDE-9515-FA4DE5556EA8}" type="slidenum">
              <a:rPr lang="en-US" smtClean="0"/>
              <a:t>‹#›</a:t>
            </a:fld>
            <a:endParaRPr lang="en-US"/>
          </a:p>
        </p:txBody>
      </p:sp>
    </p:spTree>
    <p:extLst>
      <p:ext uri="{BB962C8B-B14F-4D97-AF65-F5344CB8AC3E}">
        <p14:creationId xmlns:p14="http://schemas.microsoft.com/office/powerpoint/2010/main" val="155266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48559819-B388-46D9-B9E5-19C955F64BBC}" type="datetimeFigureOut">
              <a:rPr lang="en-US" smtClean="0"/>
              <a:t>3/15/2019</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586A432-310C-4BDE-9515-FA4DE5556EA8}" type="slidenum">
              <a:rPr lang="en-US" smtClean="0"/>
              <a:t>‹#›</a:t>
            </a:fld>
            <a:endParaRPr lang="en-US"/>
          </a:p>
        </p:txBody>
      </p:sp>
    </p:spTree>
    <p:extLst>
      <p:ext uri="{BB962C8B-B14F-4D97-AF65-F5344CB8AC3E}">
        <p14:creationId xmlns:p14="http://schemas.microsoft.com/office/powerpoint/2010/main" val="18140791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9.bin"/><Relationship Id="rId7" Type="http://schemas.openxmlformats.org/officeDocument/2006/relationships/oleObject" Target="../embeddings/oleObject44.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6.wmf"/><Relationship Id="rId11" Type="http://schemas.openxmlformats.org/officeDocument/2006/relationships/oleObject" Target="../embeddings/oleObject46.bin"/><Relationship Id="rId5" Type="http://schemas.openxmlformats.org/officeDocument/2006/relationships/oleObject" Target="../embeddings/oleObject20.bin"/><Relationship Id="rId10" Type="http://schemas.openxmlformats.org/officeDocument/2006/relationships/image" Target="../media/image36.wmf"/><Relationship Id="rId4" Type="http://schemas.openxmlformats.org/officeDocument/2006/relationships/image" Target="../media/image5.wmf"/><Relationship Id="rId9" Type="http://schemas.openxmlformats.org/officeDocument/2006/relationships/oleObject" Target="../embeddings/oleObject4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4.wmf"/><Relationship Id="rId5" Type="http://schemas.openxmlformats.org/officeDocument/2006/relationships/oleObject" Target="../embeddings/oleObject49.bin"/><Relationship Id="rId4" Type="http://schemas.openxmlformats.org/officeDocument/2006/relationships/image" Target="../media/image43.wmf"/></Relationships>
</file>

<file path=ppt/slides/_rels/slide13.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54.bin"/><Relationship Id="rId18" Type="http://schemas.openxmlformats.org/officeDocument/2006/relationships/image" Target="../media/image49.wmf"/><Relationship Id="rId26" Type="http://schemas.openxmlformats.org/officeDocument/2006/relationships/image" Target="../media/image53.wmf"/><Relationship Id="rId3" Type="http://schemas.openxmlformats.org/officeDocument/2006/relationships/oleObject" Target="../embeddings/oleObject14.bin"/><Relationship Id="rId21" Type="http://schemas.openxmlformats.org/officeDocument/2006/relationships/oleObject" Target="../embeddings/oleObject58.bin"/><Relationship Id="rId7" Type="http://schemas.openxmlformats.org/officeDocument/2006/relationships/oleObject" Target="../embeddings/oleObject50.bin"/><Relationship Id="rId12" Type="http://schemas.openxmlformats.org/officeDocument/2006/relationships/oleObject" Target="../embeddings/oleObject53.bin"/><Relationship Id="rId17" Type="http://schemas.openxmlformats.org/officeDocument/2006/relationships/oleObject" Target="../embeddings/oleObject56.bin"/><Relationship Id="rId25" Type="http://schemas.openxmlformats.org/officeDocument/2006/relationships/oleObject" Target="../embeddings/oleObject60.bin"/><Relationship Id="rId2" Type="http://schemas.openxmlformats.org/officeDocument/2006/relationships/slideLayout" Target="../slideLayouts/slideLayout2.xml"/><Relationship Id="rId16" Type="http://schemas.openxmlformats.org/officeDocument/2006/relationships/image" Target="../media/image48.wmf"/><Relationship Id="rId20" Type="http://schemas.openxmlformats.org/officeDocument/2006/relationships/image" Target="../media/image50.wmf"/><Relationship Id="rId29" Type="http://schemas.openxmlformats.org/officeDocument/2006/relationships/oleObject" Target="../embeddings/oleObject62.bin"/><Relationship Id="rId1" Type="http://schemas.openxmlformats.org/officeDocument/2006/relationships/vmlDrawing" Target="../drawings/vmlDrawing9.vml"/><Relationship Id="rId6" Type="http://schemas.openxmlformats.org/officeDocument/2006/relationships/image" Target="../media/image6.wmf"/><Relationship Id="rId11" Type="http://schemas.openxmlformats.org/officeDocument/2006/relationships/oleObject" Target="../embeddings/oleObject52.bin"/><Relationship Id="rId24" Type="http://schemas.openxmlformats.org/officeDocument/2006/relationships/image" Target="../media/image52.wmf"/><Relationship Id="rId5" Type="http://schemas.openxmlformats.org/officeDocument/2006/relationships/oleObject" Target="../embeddings/oleObject15.bin"/><Relationship Id="rId15" Type="http://schemas.openxmlformats.org/officeDocument/2006/relationships/oleObject" Target="../embeddings/oleObject55.bin"/><Relationship Id="rId23" Type="http://schemas.openxmlformats.org/officeDocument/2006/relationships/oleObject" Target="../embeddings/oleObject59.bin"/><Relationship Id="rId28" Type="http://schemas.openxmlformats.org/officeDocument/2006/relationships/image" Target="../media/image54.wmf"/><Relationship Id="rId10" Type="http://schemas.openxmlformats.org/officeDocument/2006/relationships/image" Target="../media/image46.wmf"/><Relationship Id="rId19" Type="http://schemas.openxmlformats.org/officeDocument/2006/relationships/oleObject" Target="../embeddings/oleObject57.bin"/><Relationship Id="rId4" Type="http://schemas.openxmlformats.org/officeDocument/2006/relationships/image" Target="../media/image5.wmf"/><Relationship Id="rId9" Type="http://schemas.openxmlformats.org/officeDocument/2006/relationships/oleObject" Target="../embeddings/oleObject51.bin"/><Relationship Id="rId14" Type="http://schemas.openxmlformats.org/officeDocument/2006/relationships/image" Target="../media/image47.wmf"/><Relationship Id="rId22" Type="http://schemas.openxmlformats.org/officeDocument/2006/relationships/image" Target="../media/image51.wmf"/><Relationship Id="rId27" Type="http://schemas.openxmlformats.org/officeDocument/2006/relationships/oleObject" Target="../embeddings/oleObject61.bin"/><Relationship Id="rId30" Type="http://schemas.openxmlformats.org/officeDocument/2006/relationships/image" Target="../media/image55.wmf"/></Relationships>
</file>

<file path=ppt/slides/_rels/slide1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56.wmf"/><Relationship Id="rId4" Type="http://schemas.openxmlformats.org/officeDocument/2006/relationships/oleObject" Target="../embeddings/oleObject63.bin"/></Relationships>
</file>

<file path=ppt/slides/_rels/slide15.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14.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wmf"/><Relationship Id="rId5" Type="http://schemas.openxmlformats.org/officeDocument/2006/relationships/oleObject" Target="../embeddings/oleObject15.bin"/><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70.bin"/><Relationship Id="rId18" Type="http://schemas.openxmlformats.org/officeDocument/2006/relationships/image" Target="../media/image68.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65.wmf"/><Relationship Id="rId17"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image" Target="../media/image67.wmf"/><Relationship Id="rId1" Type="http://schemas.openxmlformats.org/officeDocument/2006/relationships/vmlDrawing" Target="../drawings/vmlDrawing12.vml"/><Relationship Id="rId6" Type="http://schemas.openxmlformats.org/officeDocument/2006/relationships/image" Target="../media/image62.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8.bin"/><Relationship Id="rId14" Type="http://schemas.openxmlformats.org/officeDocument/2006/relationships/image" Target="../media/image66.wmf"/></Relationships>
</file>

<file path=ppt/slides/_rels/slide18.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76.bin"/><Relationship Id="rId18" Type="http://schemas.openxmlformats.org/officeDocument/2006/relationships/image" Target="../media/image74.wmf"/><Relationship Id="rId26" Type="http://schemas.openxmlformats.org/officeDocument/2006/relationships/image" Target="../media/image78.wmf"/><Relationship Id="rId3" Type="http://schemas.openxmlformats.org/officeDocument/2006/relationships/oleObject" Target="../embeddings/oleObject14.bin"/><Relationship Id="rId21" Type="http://schemas.openxmlformats.org/officeDocument/2006/relationships/oleObject" Target="../embeddings/oleObject80.bin"/><Relationship Id="rId7" Type="http://schemas.openxmlformats.org/officeDocument/2006/relationships/oleObject" Target="../embeddings/oleObject73.bin"/><Relationship Id="rId12" Type="http://schemas.openxmlformats.org/officeDocument/2006/relationships/image" Target="../media/image71.wmf"/><Relationship Id="rId17" Type="http://schemas.openxmlformats.org/officeDocument/2006/relationships/oleObject" Target="../embeddings/oleObject78.bin"/><Relationship Id="rId25" Type="http://schemas.openxmlformats.org/officeDocument/2006/relationships/oleObject" Target="../embeddings/oleObject82.bin"/><Relationship Id="rId2" Type="http://schemas.openxmlformats.org/officeDocument/2006/relationships/slideLayout" Target="../slideLayouts/slideLayout2.xml"/><Relationship Id="rId16" Type="http://schemas.openxmlformats.org/officeDocument/2006/relationships/image" Target="../media/image73.wmf"/><Relationship Id="rId20" Type="http://schemas.openxmlformats.org/officeDocument/2006/relationships/image" Target="../media/image75.wmf"/><Relationship Id="rId29" Type="http://schemas.openxmlformats.org/officeDocument/2006/relationships/oleObject" Target="../embeddings/oleObject84.bin"/><Relationship Id="rId1" Type="http://schemas.openxmlformats.org/officeDocument/2006/relationships/vmlDrawing" Target="../drawings/vmlDrawing13.vml"/><Relationship Id="rId6" Type="http://schemas.openxmlformats.org/officeDocument/2006/relationships/image" Target="../media/image6.wmf"/><Relationship Id="rId11" Type="http://schemas.openxmlformats.org/officeDocument/2006/relationships/oleObject" Target="../embeddings/oleObject75.bin"/><Relationship Id="rId24" Type="http://schemas.openxmlformats.org/officeDocument/2006/relationships/image" Target="../media/image77.wmf"/><Relationship Id="rId5" Type="http://schemas.openxmlformats.org/officeDocument/2006/relationships/oleObject" Target="../embeddings/oleObject15.bin"/><Relationship Id="rId15" Type="http://schemas.openxmlformats.org/officeDocument/2006/relationships/oleObject" Target="../embeddings/oleObject77.bin"/><Relationship Id="rId23" Type="http://schemas.openxmlformats.org/officeDocument/2006/relationships/oleObject" Target="../embeddings/oleObject81.bin"/><Relationship Id="rId28" Type="http://schemas.openxmlformats.org/officeDocument/2006/relationships/image" Target="../media/image79.wmf"/><Relationship Id="rId10" Type="http://schemas.openxmlformats.org/officeDocument/2006/relationships/image" Target="../media/image70.wmf"/><Relationship Id="rId19" Type="http://schemas.openxmlformats.org/officeDocument/2006/relationships/oleObject" Target="../embeddings/oleObject79.bin"/><Relationship Id="rId4" Type="http://schemas.openxmlformats.org/officeDocument/2006/relationships/image" Target="../media/image5.wmf"/><Relationship Id="rId9" Type="http://schemas.openxmlformats.org/officeDocument/2006/relationships/oleObject" Target="../embeddings/oleObject74.bin"/><Relationship Id="rId14" Type="http://schemas.openxmlformats.org/officeDocument/2006/relationships/image" Target="../media/image72.wmf"/><Relationship Id="rId22" Type="http://schemas.openxmlformats.org/officeDocument/2006/relationships/image" Target="../media/image76.wmf"/><Relationship Id="rId27" Type="http://schemas.openxmlformats.org/officeDocument/2006/relationships/oleObject" Target="../embeddings/oleObject83.bin"/><Relationship Id="rId30" Type="http://schemas.openxmlformats.org/officeDocument/2006/relationships/image" Target="../media/image80.wmf"/></Relationships>
</file>

<file path=ppt/slides/_rels/slide19.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90.bin"/><Relationship Id="rId18" Type="http://schemas.openxmlformats.org/officeDocument/2006/relationships/image" Target="../media/image88.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5.wmf"/><Relationship Id="rId17" Type="http://schemas.openxmlformats.org/officeDocument/2006/relationships/oleObject" Target="../embeddings/oleObject92.bin"/><Relationship Id="rId2" Type="http://schemas.openxmlformats.org/officeDocument/2006/relationships/slideLayout" Target="../slideLayouts/slideLayout2.xml"/><Relationship Id="rId16" Type="http://schemas.openxmlformats.org/officeDocument/2006/relationships/image" Target="../media/image87.wmf"/><Relationship Id="rId20" Type="http://schemas.openxmlformats.org/officeDocument/2006/relationships/image" Target="../media/image89.wmf"/><Relationship Id="rId1" Type="http://schemas.openxmlformats.org/officeDocument/2006/relationships/vmlDrawing" Target="../drawings/vmlDrawing14.vml"/><Relationship Id="rId6" Type="http://schemas.openxmlformats.org/officeDocument/2006/relationships/image" Target="../media/image82.w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84.wmf"/><Relationship Id="rId19" Type="http://schemas.openxmlformats.org/officeDocument/2006/relationships/oleObject" Target="../embeddings/oleObject93.bin"/><Relationship Id="rId4" Type="http://schemas.openxmlformats.org/officeDocument/2006/relationships/image" Target="../media/image81.wmf"/><Relationship Id="rId9" Type="http://schemas.openxmlformats.org/officeDocument/2006/relationships/oleObject" Target="../embeddings/oleObject88.bin"/><Relationship Id="rId14" Type="http://schemas.openxmlformats.org/officeDocument/2006/relationships/image" Target="../media/image8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92.wmf"/><Relationship Id="rId3" Type="http://schemas.openxmlformats.org/officeDocument/2006/relationships/image" Target="../media/image94.png"/><Relationship Id="rId7" Type="http://schemas.openxmlformats.org/officeDocument/2006/relationships/image" Target="../media/image6.wmf"/><Relationship Id="rId12"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5.bin"/><Relationship Id="rId11" Type="http://schemas.openxmlformats.org/officeDocument/2006/relationships/image" Target="../media/image91.wmf"/><Relationship Id="rId5" Type="http://schemas.openxmlformats.org/officeDocument/2006/relationships/image" Target="../media/image5.wmf"/><Relationship Id="rId15" Type="http://schemas.openxmlformats.org/officeDocument/2006/relationships/image" Target="../media/image93.wmf"/><Relationship Id="rId10" Type="http://schemas.openxmlformats.org/officeDocument/2006/relationships/oleObject" Target="../embeddings/oleObject95.bin"/><Relationship Id="rId4" Type="http://schemas.openxmlformats.org/officeDocument/2006/relationships/oleObject" Target="../embeddings/oleObject14.bin"/><Relationship Id="rId9" Type="http://schemas.openxmlformats.org/officeDocument/2006/relationships/image" Target="../media/image90.wmf"/><Relationship Id="rId14" Type="http://schemas.openxmlformats.org/officeDocument/2006/relationships/oleObject" Target="../embeddings/oleObject9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95.emf"/></Relationships>
</file>

<file path=ppt/slides/_rels/slide2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02.bin"/><Relationship Id="rId18" Type="http://schemas.openxmlformats.org/officeDocument/2006/relationships/image" Target="../media/image102.wmf"/><Relationship Id="rId3" Type="http://schemas.openxmlformats.org/officeDocument/2006/relationships/oleObject" Target="../embeddings/oleObject99.bin"/><Relationship Id="rId7" Type="http://schemas.openxmlformats.org/officeDocument/2006/relationships/oleObject" Target="../embeddings/oleObject15.bin"/><Relationship Id="rId12" Type="http://schemas.openxmlformats.org/officeDocument/2006/relationships/image" Target="../media/image99.wmf"/><Relationship Id="rId17"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image" Target="../media/image101.wmf"/><Relationship Id="rId20" Type="http://schemas.openxmlformats.org/officeDocument/2006/relationships/image" Target="../media/image103.wmf"/><Relationship Id="rId1" Type="http://schemas.openxmlformats.org/officeDocument/2006/relationships/vmlDrawing" Target="../drawings/vmlDrawing17.vml"/><Relationship Id="rId6" Type="http://schemas.openxmlformats.org/officeDocument/2006/relationships/image" Target="../media/image5.wmf"/><Relationship Id="rId11" Type="http://schemas.openxmlformats.org/officeDocument/2006/relationships/oleObject" Target="../embeddings/oleObject101.bin"/><Relationship Id="rId5" Type="http://schemas.openxmlformats.org/officeDocument/2006/relationships/oleObject" Target="../embeddings/oleObject14.bin"/><Relationship Id="rId15" Type="http://schemas.openxmlformats.org/officeDocument/2006/relationships/oleObject" Target="../embeddings/oleObject103.bin"/><Relationship Id="rId10" Type="http://schemas.openxmlformats.org/officeDocument/2006/relationships/image" Target="../media/image98.wmf"/><Relationship Id="rId19" Type="http://schemas.openxmlformats.org/officeDocument/2006/relationships/oleObject" Target="../embeddings/oleObject105.bin"/><Relationship Id="rId4" Type="http://schemas.openxmlformats.org/officeDocument/2006/relationships/image" Target="../media/image97.wmf"/><Relationship Id="rId9" Type="http://schemas.openxmlformats.org/officeDocument/2006/relationships/oleObject" Target="../embeddings/oleObject100.bin"/><Relationship Id="rId14" Type="http://schemas.openxmlformats.org/officeDocument/2006/relationships/image" Target="../media/image100.wmf"/></Relationships>
</file>

<file path=ppt/slides/_rels/slide24.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109.bin"/><Relationship Id="rId18" Type="http://schemas.openxmlformats.org/officeDocument/2006/relationships/oleObject" Target="../embeddings/oleObject112.bin"/><Relationship Id="rId26" Type="http://schemas.openxmlformats.org/officeDocument/2006/relationships/oleObject" Target="../embeddings/oleObject117.bin"/><Relationship Id="rId3" Type="http://schemas.openxmlformats.org/officeDocument/2006/relationships/oleObject" Target="../embeddings/oleObject14.bin"/><Relationship Id="rId21" Type="http://schemas.openxmlformats.org/officeDocument/2006/relationships/oleObject" Target="../embeddings/oleObject114.bin"/><Relationship Id="rId34" Type="http://schemas.openxmlformats.org/officeDocument/2006/relationships/oleObject" Target="../embeddings/oleObject121.bin"/><Relationship Id="rId7" Type="http://schemas.openxmlformats.org/officeDocument/2006/relationships/oleObject" Target="../embeddings/oleObject106.bin"/><Relationship Id="rId12" Type="http://schemas.openxmlformats.org/officeDocument/2006/relationships/image" Target="../media/image100.wmf"/><Relationship Id="rId17" Type="http://schemas.openxmlformats.org/officeDocument/2006/relationships/oleObject" Target="../embeddings/oleObject111.bin"/><Relationship Id="rId25" Type="http://schemas.openxmlformats.org/officeDocument/2006/relationships/oleObject" Target="../embeddings/oleObject116.bin"/><Relationship Id="rId33" Type="http://schemas.openxmlformats.org/officeDocument/2006/relationships/image" Target="../media/image112.wmf"/><Relationship Id="rId2" Type="http://schemas.openxmlformats.org/officeDocument/2006/relationships/slideLayout" Target="../slideLayouts/slideLayout2.xml"/><Relationship Id="rId16" Type="http://schemas.openxmlformats.org/officeDocument/2006/relationships/image" Target="../media/image106.wmf"/><Relationship Id="rId20" Type="http://schemas.openxmlformats.org/officeDocument/2006/relationships/oleObject" Target="../embeddings/oleObject113.bin"/><Relationship Id="rId29" Type="http://schemas.openxmlformats.org/officeDocument/2006/relationships/image" Target="../media/image110.wmf"/><Relationship Id="rId1" Type="http://schemas.openxmlformats.org/officeDocument/2006/relationships/vmlDrawing" Target="../drawings/vmlDrawing18.vml"/><Relationship Id="rId6" Type="http://schemas.openxmlformats.org/officeDocument/2006/relationships/image" Target="../media/image6.wmf"/><Relationship Id="rId11" Type="http://schemas.openxmlformats.org/officeDocument/2006/relationships/oleObject" Target="../embeddings/oleObject108.bin"/><Relationship Id="rId24" Type="http://schemas.openxmlformats.org/officeDocument/2006/relationships/image" Target="../media/image97.wmf"/><Relationship Id="rId32" Type="http://schemas.openxmlformats.org/officeDocument/2006/relationships/oleObject" Target="../embeddings/oleObject120.bin"/><Relationship Id="rId37" Type="http://schemas.openxmlformats.org/officeDocument/2006/relationships/image" Target="../media/image114.wmf"/><Relationship Id="rId5" Type="http://schemas.openxmlformats.org/officeDocument/2006/relationships/oleObject" Target="../embeddings/oleObject15.bin"/><Relationship Id="rId15" Type="http://schemas.openxmlformats.org/officeDocument/2006/relationships/oleObject" Target="../embeddings/oleObject110.bin"/><Relationship Id="rId23" Type="http://schemas.openxmlformats.org/officeDocument/2006/relationships/oleObject" Target="../embeddings/oleObject115.bin"/><Relationship Id="rId28" Type="http://schemas.openxmlformats.org/officeDocument/2006/relationships/oleObject" Target="../embeddings/oleObject118.bin"/><Relationship Id="rId36" Type="http://schemas.openxmlformats.org/officeDocument/2006/relationships/oleObject" Target="../embeddings/oleObject122.bin"/><Relationship Id="rId10" Type="http://schemas.openxmlformats.org/officeDocument/2006/relationships/image" Target="../media/image105.wmf"/><Relationship Id="rId19" Type="http://schemas.openxmlformats.org/officeDocument/2006/relationships/image" Target="../media/image107.wmf"/><Relationship Id="rId31" Type="http://schemas.openxmlformats.org/officeDocument/2006/relationships/image" Target="../media/image111.wmf"/><Relationship Id="rId4" Type="http://schemas.openxmlformats.org/officeDocument/2006/relationships/image" Target="../media/image5.wmf"/><Relationship Id="rId9" Type="http://schemas.openxmlformats.org/officeDocument/2006/relationships/oleObject" Target="../embeddings/oleObject107.bin"/><Relationship Id="rId14" Type="http://schemas.openxmlformats.org/officeDocument/2006/relationships/image" Target="../media/image101.wmf"/><Relationship Id="rId22" Type="http://schemas.openxmlformats.org/officeDocument/2006/relationships/image" Target="../media/image108.wmf"/><Relationship Id="rId27" Type="http://schemas.openxmlformats.org/officeDocument/2006/relationships/image" Target="../media/image109.wmf"/><Relationship Id="rId30" Type="http://schemas.openxmlformats.org/officeDocument/2006/relationships/oleObject" Target="../embeddings/oleObject119.bin"/><Relationship Id="rId35" Type="http://schemas.openxmlformats.org/officeDocument/2006/relationships/image" Target="../media/image113.wmf"/></Relationships>
</file>

<file path=ppt/slides/_rels/slide25.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3.bin"/><Relationship Id="rId7" Type="http://schemas.openxmlformats.org/officeDocument/2006/relationships/image" Target="../media/image115.png"/><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17.wmf"/><Relationship Id="rId5" Type="http://schemas.openxmlformats.org/officeDocument/2006/relationships/oleObject" Target="../embeddings/oleObject124.bin"/><Relationship Id="rId4" Type="http://schemas.openxmlformats.org/officeDocument/2006/relationships/image" Target="../media/image116.wmf"/></Relationships>
</file>

<file path=ppt/slides/_rels/slide27.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27.bin"/><Relationship Id="rId18" Type="http://schemas.openxmlformats.org/officeDocument/2006/relationships/oleObject" Target="../embeddings/oleObject130.bin"/><Relationship Id="rId3" Type="http://schemas.openxmlformats.org/officeDocument/2006/relationships/oleObject" Target="../embeddings/oleObject14.bin"/><Relationship Id="rId7" Type="http://schemas.openxmlformats.org/officeDocument/2006/relationships/oleObject" Target="../embeddings/oleObject108.bin"/><Relationship Id="rId12" Type="http://schemas.openxmlformats.org/officeDocument/2006/relationships/image" Target="../media/image119.wmf"/><Relationship Id="rId17" Type="http://schemas.openxmlformats.org/officeDocument/2006/relationships/oleObject" Target="../embeddings/oleObject129.bin"/><Relationship Id="rId2" Type="http://schemas.openxmlformats.org/officeDocument/2006/relationships/slideLayout" Target="../slideLayouts/slideLayout2.xml"/><Relationship Id="rId16" Type="http://schemas.openxmlformats.org/officeDocument/2006/relationships/image" Target="../media/image121.wmf"/><Relationship Id="rId1" Type="http://schemas.openxmlformats.org/officeDocument/2006/relationships/vmlDrawing" Target="../drawings/vmlDrawing20.vml"/><Relationship Id="rId6" Type="http://schemas.openxmlformats.org/officeDocument/2006/relationships/image" Target="../media/image6.wmf"/><Relationship Id="rId11" Type="http://schemas.openxmlformats.org/officeDocument/2006/relationships/oleObject" Target="../embeddings/oleObject126.bin"/><Relationship Id="rId5" Type="http://schemas.openxmlformats.org/officeDocument/2006/relationships/oleObject" Target="../embeddings/oleObject15.bin"/><Relationship Id="rId15" Type="http://schemas.openxmlformats.org/officeDocument/2006/relationships/oleObject" Target="../embeddings/oleObject128.bin"/><Relationship Id="rId10" Type="http://schemas.openxmlformats.org/officeDocument/2006/relationships/image" Target="../media/image118.wmf"/><Relationship Id="rId19" Type="http://schemas.openxmlformats.org/officeDocument/2006/relationships/image" Target="../media/image122.wmf"/><Relationship Id="rId4" Type="http://schemas.openxmlformats.org/officeDocument/2006/relationships/image" Target="../media/image5.wmf"/><Relationship Id="rId9" Type="http://schemas.openxmlformats.org/officeDocument/2006/relationships/oleObject" Target="../embeddings/oleObject125.bin"/><Relationship Id="rId14" Type="http://schemas.openxmlformats.org/officeDocument/2006/relationships/image" Target="../media/image120.wmf"/></Relationships>
</file>

<file path=ppt/slides/_rels/slide28.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image" Target="../media/image126.wmf"/><Relationship Id="rId18" Type="http://schemas.openxmlformats.org/officeDocument/2006/relationships/oleObject" Target="../embeddings/oleObject140.bin"/><Relationship Id="rId3" Type="http://schemas.openxmlformats.org/officeDocument/2006/relationships/oleObject" Target="../embeddings/oleObject131.bin"/><Relationship Id="rId21" Type="http://schemas.openxmlformats.org/officeDocument/2006/relationships/oleObject" Target="../embeddings/oleObject142.bin"/><Relationship Id="rId7" Type="http://schemas.openxmlformats.org/officeDocument/2006/relationships/oleObject" Target="../embeddings/oleObject134.bin"/><Relationship Id="rId12" Type="http://schemas.openxmlformats.org/officeDocument/2006/relationships/oleObject" Target="../embeddings/oleObject137.bin"/><Relationship Id="rId17" Type="http://schemas.openxmlformats.org/officeDocument/2006/relationships/image" Target="../media/image128.wmf"/><Relationship Id="rId2" Type="http://schemas.openxmlformats.org/officeDocument/2006/relationships/slideLayout" Target="../slideLayouts/slideLayout2.xml"/><Relationship Id="rId16" Type="http://schemas.openxmlformats.org/officeDocument/2006/relationships/oleObject" Target="../embeddings/oleObject139.bin"/><Relationship Id="rId20" Type="http://schemas.openxmlformats.org/officeDocument/2006/relationships/image" Target="../media/image129.wmf"/><Relationship Id="rId1" Type="http://schemas.openxmlformats.org/officeDocument/2006/relationships/vmlDrawing" Target="../drawings/vmlDrawing21.vml"/><Relationship Id="rId6" Type="http://schemas.openxmlformats.org/officeDocument/2006/relationships/oleObject" Target="../embeddings/oleObject133.bin"/><Relationship Id="rId11" Type="http://schemas.openxmlformats.org/officeDocument/2006/relationships/oleObject" Target="../embeddings/oleObject136.bin"/><Relationship Id="rId24" Type="http://schemas.openxmlformats.org/officeDocument/2006/relationships/image" Target="../media/image6.wmf"/><Relationship Id="rId5" Type="http://schemas.openxmlformats.org/officeDocument/2006/relationships/oleObject" Target="../embeddings/oleObject132.bin"/><Relationship Id="rId15" Type="http://schemas.openxmlformats.org/officeDocument/2006/relationships/image" Target="../media/image127.wmf"/><Relationship Id="rId23" Type="http://schemas.openxmlformats.org/officeDocument/2006/relationships/oleObject" Target="../embeddings/oleObject143.bin"/><Relationship Id="rId10" Type="http://schemas.openxmlformats.org/officeDocument/2006/relationships/image" Target="../media/image125.wmf"/><Relationship Id="rId19" Type="http://schemas.openxmlformats.org/officeDocument/2006/relationships/oleObject" Target="../embeddings/oleObject141.bin"/><Relationship Id="rId4" Type="http://schemas.openxmlformats.org/officeDocument/2006/relationships/image" Target="../media/image123.wmf"/><Relationship Id="rId9" Type="http://schemas.openxmlformats.org/officeDocument/2006/relationships/oleObject" Target="../embeddings/oleObject135.bin"/><Relationship Id="rId14" Type="http://schemas.openxmlformats.org/officeDocument/2006/relationships/oleObject" Target="../embeddings/oleObject138.bin"/><Relationship Id="rId22" Type="http://schemas.openxmlformats.org/officeDocument/2006/relationships/image" Target="../media/image5.wmf"/></Relationships>
</file>

<file path=ppt/slides/_rels/slide29.xml.rels><?xml version="1.0" encoding="UTF-8" standalone="yes"?>
<Relationships xmlns="http://schemas.openxmlformats.org/package/2006/relationships"><Relationship Id="rId3" Type="http://schemas.openxmlformats.org/officeDocument/2006/relationships/image" Target="../media/image132.png"/><Relationship Id="rId7" Type="http://schemas.openxmlformats.org/officeDocument/2006/relationships/image" Target="../media/image13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45.bin"/><Relationship Id="rId5" Type="http://schemas.openxmlformats.org/officeDocument/2006/relationships/image" Target="../media/image130.wmf"/><Relationship Id="rId4" Type="http://schemas.openxmlformats.org/officeDocument/2006/relationships/oleObject" Target="../embeddings/oleObject144.bin"/></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3.png"/><Relationship Id="rId7" Type="http://schemas.openxmlformats.org/officeDocument/2006/relationships/image" Target="../media/image131.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47.bin"/><Relationship Id="rId5" Type="http://schemas.openxmlformats.org/officeDocument/2006/relationships/image" Target="../media/image130.wmf"/><Relationship Id="rId4" Type="http://schemas.openxmlformats.org/officeDocument/2006/relationships/oleObject" Target="../embeddings/oleObject146.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oleObject" Target="../embeddings/oleObject9.bin"/><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5"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0.wmf"/><Relationship Id="rId20" Type="http://schemas.openxmlformats.org/officeDocument/2006/relationships/image" Target="../media/image11.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24" Type="http://schemas.openxmlformats.org/officeDocument/2006/relationships/image" Target="../media/image13.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2.bin"/><Relationship Id="rId10" Type="http://schemas.openxmlformats.org/officeDocument/2006/relationships/image" Target="../media/image7.wmf"/><Relationship Id="rId19" Type="http://schemas.openxmlformats.org/officeDocument/2006/relationships/oleObject" Target="../embeddings/oleObject10.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image" Target="../media/image12.wmf"/></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5.w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4.bin"/><Relationship Id="rId18" Type="http://schemas.openxmlformats.org/officeDocument/2006/relationships/image" Target="../media/image24.wmf"/><Relationship Id="rId26" Type="http://schemas.openxmlformats.org/officeDocument/2006/relationships/image" Target="../media/image28.wmf"/><Relationship Id="rId3" Type="http://schemas.openxmlformats.org/officeDocument/2006/relationships/oleObject" Target="../embeddings/oleObject19.bin"/><Relationship Id="rId21" Type="http://schemas.openxmlformats.org/officeDocument/2006/relationships/oleObject" Target="../embeddings/oleObject28.bin"/><Relationship Id="rId7" Type="http://schemas.openxmlformats.org/officeDocument/2006/relationships/oleObject" Target="../embeddings/oleObject21.bin"/><Relationship Id="rId12" Type="http://schemas.openxmlformats.org/officeDocument/2006/relationships/image" Target="../media/image21.wmf"/><Relationship Id="rId17" Type="http://schemas.openxmlformats.org/officeDocument/2006/relationships/oleObject" Target="../embeddings/oleObject26.bin"/><Relationship Id="rId25"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23.bin"/><Relationship Id="rId24" Type="http://schemas.openxmlformats.org/officeDocument/2006/relationships/image" Target="../media/image27.w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10" Type="http://schemas.openxmlformats.org/officeDocument/2006/relationships/image" Target="../media/image20.wmf"/><Relationship Id="rId19" Type="http://schemas.openxmlformats.org/officeDocument/2006/relationships/oleObject" Target="../embeddings/oleObject27.bin"/><Relationship Id="rId4" Type="http://schemas.openxmlformats.org/officeDocument/2006/relationships/image" Target="../media/image5.wmf"/><Relationship Id="rId9" Type="http://schemas.openxmlformats.org/officeDocument/2006/relationships/oleObject" Target="../embeddings/oleObject22.bin"/><Relationship Id="rId14" Type="http://schemas.openxmlformats.org/officeDocument/2006/relationships/image" Target="../media/image22.wmf"/><Relationship Id="rId22" Type="http://schemas.openxmlformats.org/officeDocument/2006/relationships/image" Target="../media/image26.wmf"/></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oleObject" Target="../embeddings/oleObject19.bin"/><Relationship Id="rId12"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9.wmf"/><Relationship Id="rId11" Type="http://schemas.openxmlformats.org/officeDocument/2006/relationships/oleObject" Target="../embeddings/oleObject32.bin"/><Relationship Id="rId5" Type="http://schemas.openxmlformats.org/officeDocument/2006/relationships/oleObject" Target="../embeddings/oleObject31.bin"/><Relationship Id="rId10" Type="http://schemas.openxmlformats.org/officeDocument/2006/relationships/image" Target="../media/image6.wmf"/><Relationship Id="rId4" Type="http://schemas.openxmlformats.org/officeDocument/2006/relationships/image" Target="../media/image32.jpeg"/><Relationship Id="rId9"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36.bin"/><Relationship Id="rId18" Type="http://schemas.openxmlformats.org/officeDocument/2006/relationships/oleObject" Target="../embeddings/oleObject39.bin"/><Relationship Id="rId26" Type="http://schemas.openxmlformats.org/officeDocument/2006/relationships/oleObject" Target="../embeddings/oleObject43.bin"/><Relationship Id="rId3" Type="http://schemas.openxmlformats.org/officeDocument/2006/relationships/oleObject" Target="../embeddings/oleObject33.bin"/><Relationship Id="rId21" Type="http://schemas.openxmlformats.org/officeDocument/2006/relationships/image" Target="../media/image37.wmf"/><Relationship Id="rId7" Type="http://schemas.openxmlformats.org/officeDocument/2006/relationships/oleObject" Target="../embeddings/oleObject20.bin"/><Relationship Id="rId12" Type="http://schemas.openxmlformats.org/officeDocument/2006/relationships/image" Target="../media/image33.wmf"/><Relationship Id="rId17" Type="http://schemas.openxmlformats.org/officeDocument/2006/relationships/oleObject" Target="../embeddings/oleObject38.bin"/><Relationship Id="rId25" Type="http://schemas.openxmlformats.org/officeDocument/2006/relationships/image" Target="../media/image39.wmf"/><Relationship Id="rId2" Type="http://schemas.openxmlformats.org/officeDocument/2006/relationships/slideLayout" Target="../slideLayouts/slideLayout2.xml"/><Relationship Id="rId16" Type="http://schemas.openxmlformats.org/officeDocument/2006/relationships/image" Target="../media/image35.wmf"/><Relationship Id="rId20" Type="http://schemas.openxmlformats.org/officeDocument/2006/relationships/oleObject" Target="../embeddings/oleObject40.bin"/><Relationship Id="rId1" Type="http://schemas.openxmlformats.org/officeDocument/2006/relationships/vmlDrawing" Target="../drawings/vmlDrawing5.vml"/><Relationship Id="rId6" Type="http://schemas.openxmlformats.org/officeDocument/2006/relationships/image" Target="../media/image5.wmf"/><Relationship Id="rId11" Type="http://schemas.openxmlformats.org/officeDocument/2006/relationships/oleObject" Target="../embeddings/oleObject35.bin"/><Relationship Id="rId24" Type="http://schemas.openxmlformats.org/officeDocument/2006/relationships/oleObject" Target="../embeddings/oleObject42.bin"/><Relationship Id="rId5" Type="http://schemas.openxmlformats.org/officeDocument/2006/relationships/oleObject" Target="../embeddings/oleObject19.bin"/><Relationship Id="rId15" Type="http://schemas.openxmlformats.org/officeDocument/2006/relationships/oleObject" Target="../embeddings/oleObject37.bin"/><Relationship Id="rId23" Type="http://schemas.openxmlformats.org/officeDocument/2006/relationships/image" Target="../media/image38.wmf"/><Relationship Id="rId10" Type="http://schemas.openxmlformats.org/officeDocument/2006/relationships/image" Target="../media/image30.wmf"/><Relationship Id="rId19" Type="http://schemas.openxmlformats.org/officeDocument/2006/relationships/image" Target="../media/image36.wmf"/><Relationship Id="rId4" Type="http://schemas.openxmlformats.org/officeDocument/2006/relationships/image" Target="../media/image29.wmf"/><Relationship Id="rId9" Type="http://schemas.openxmlformats.org/officeDocument/2006/relationships/oleObject" Target="../embeddings/oleObject34.bin"/><Relationship Id="rId14" Type="http://schemas.openxmlformats.org/officeDocument/2006/relationships/image" Target="../media/image34.wmf"/><Relationship Id="rId22" Type="http://schemas.openxmlformats.org/officeDocument/2006/relationships/oleObject" Target="../embeddings/oleObject41.bin"/><Relationship Id="rId27" Type="http://schemas.openxmlformats.org/officeDocument/2006/relationships/image" Target="../media/image4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 name="Picture 215" descr="Image result for images person walking up stairs">
            <a:extLst>
              <a:ext uri="{FF2B5EF4-FFF2-40B4-BE49-F238E27FC236}">
                <a16:creationId xmlns:a16="http://schemas.microsoft.com/office/drawing/2014/main" id="{F762067E-979F-4406-8223-DDA0650AE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13" y="935915"/>
            <a:ext cx="1942316" cy="19423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D60E310-3F22-4FBB-8A08-04B49F79E469}"/>
              </a:ext>
            </a:extLst>
          </p:cNvPr>
          <p:cNvSpPr txBox="1"/>
          <p:nvPr/>
        </p:nvSpPr>
        <p:spPr>
          <a:xfrm>
            <a:off x="2183802" y="1247887"/>
            <a:ext cx="1141659" cy="369332"/>
          </a:xfrm>
          <a:prstGeom prst="rect">
            <a:avLst/>
          </a:prstGeom>
          <a:noFill/>
        </p:spPr>
        <p:txBody>
          <a:bodyPr wrap="none" rtlCol="0">
            <a:spAutoFit/>
          </a:bodyPr>
          <a:lstStyle/>
          <a:p>
            <a:r>
              <a:rPr lang="en-AU" i="1" dirty="0"/>
              <a:t>m</a:t>
            </a:r>
            <a:r>
              <a:rPr lang="en-AU" dirty="0"/>
              <a:t> = 60  kg</a:t>
            </a:r>
            <a:endParaRPr lang="en-US" dirty="0"/>
          </a:p>
        </p:txBody>
      </p:sp>
      <p:sp>
        <p:nvSpPr>
          <p:cNvPr id="3" name="TextBox 2">
            <a:extLst>
              <a:ext uri="{FF2B5EF4-FFF2-40B4-BE49-F238E27FC236}">
                <a16:creationId xmlns:a16="http://schemas.microsoft.com/office/drawing/2014/main" id="{08CB32E2-156E-41CB-AA80-1EAF8071703D}"/>
              </a:ext>
            </a:extLst>
          </p:cNvPr>
          <p:cNvSpPr txBox="1"/>
          <p:nvPr/>
        </p:nvSpPr>
        <p:spPr>
          <a:xfrm>
            <a:off x="2151529" y="828339"/>
            <a:ext cx="3405163" cy="369332"/>
          </a:xfrm>
          <a:prstGeom prst="rect">
            <a:avLst/>
          </a:prstGeom>
          <a:noFill/>
        </p:spPr>
        <p:txBody>
          <a:bodyPr wrap="none" rtlCol="0">
            <a:spAutoFit/>
          </a:bodyPr>
          <a:lstStyle/>
          <a:p>
            <a:r>
              <a:rPr lang="en-AU" dirty="0"/>
              <a:t>milkshake  </a:t>
            </a:r>
            <a:r>
              <a:rPr lang="en-AU" i="1" dirty="0"/>
              <a:t>Q</a:t>
            </a:r>
            <a:r>
              <a:rPr lang="en-AU" dirty="0"/>
              <a:t> = 2.0  MJ = 2.0x10</a:t>
            </a:r>
            <a:r>
              <a:rPr lang="en-AU" baseline="30000" dirty="0"/>
              <a:t>6</a:t>
            </a:r>
            <a:r>
              <a:rPr lang="en-AU" dirty="0"/>
              <a:t>  J</a:t>
            </a:r>
            <a:endParaRPr lang="en-US" dirty="0"/>
          </a:p>
        </p:txBody>
      </p:sp>
      <p:sp>
        <p:nvSpPr>
          <p:cNvPr id="4" name="TextBox 3">
            <a:extLst>
              <a:ext uri="{FF2B5EF4-FFF2-40B4-BE49-F238E27FC236}">
                <a16:creationId xmlns:a16="http://schemas.microsoft.com/office/drawing/2014/main" id="{67F1D3A6-6964-4C06-ADAB-C8AB29F799A1}"/>
              </a:ext>
            </a:extLst>
          </p:cNvPr>
          <p:cNvSpPr txBox="1"/>
          <p:nvPr/>
        </p:nvSpPr>
        <p:spPr>
          <a:xfrm>
            <a:off x="2205318" y="1592132"/>
            <a:ext cx="3075137" cy="1938992"/>
          </a:xfrm>
          <a:prstGeom prst="rect">
            <a:avLst/>
          </a:prstGeom>
          <a:noFill/>
        </p:spPr>
        <p:txBody>
          <a:bodyPr wrap="none" rtlCol="0">
            <a:spAutoFit/>
          </a:bodyPr>
          <a:lstStyle/>
          <a:p>
            <a:r>
              <a:rPr lang="en-AU" i="1" dirty="0"/>
              <a:t>dh</a:t>
            </a:r>
            <a:r>
              <a:rPr lang="en-AU" dirty="0"/>
              <a:t> = 180  mm =180x10</a:t>
            </a:r>
            <a:r>
              <a:rPr lang="en-AU" baseline="30000" dirty="0"/>
              <a:t>-3</a:t>
            </a:r>
            <a:r>
              <a:rPr lang="en-AU" dirty="0"/>
              <a:t>  m</a:t>
            </a:r>
          </a:p>
          <a:p>
            <a:endParaRPr lang="en-AU" dirty="0"/>
          </a:p>
          <a:p>
            <a:r>
              <a:rPr lang="en-AU" i="1" dirty="0"/>
              <a:t>g</a:t>
            </a:r>
            <a:r>
              <a:rPr lang="en-AU" dirty="0"/>
              <a:t> = 9.8  m.s</a:t>
            </a:r>
            <a:r>
              <a:rPr lang="en-AU" baseline="30000" dirty="0"/>
              <a:t>-2</a:t>
            </a:r>
          </a:p>
          <a:p>
            <a:endParaRPr lang="en-AU" baseline="30000" dirty="0"/>
          </a:p>
          <a:p>
            <a:r>
              <a:rPr lang="en-AU" dirty="0"/>
              <a:t>height  </a:t>
            </a:r>
            <a:r>
              <a:rPr lang="en-AU" i="1" dirty="0"/>
              <a:t>h</a:t>
            </a:r>
            <a:r>
              <a:rPr lang="en-AU" dirty="0"/>
              <a:t>= ?  m</a:t>
            </a:r>
          </a:p>
          <a:p>
            <a:endParaRPr lang="en-AU" dirty="0"/>
          </a:p>
          <a:p>
            <a:r>
              <a:rPr lang="en-AU" dirty="0"/>
              <a:t>number of stairs  </a:t>
            </a:r>
            <a:r>
              <a:rPr lang="en-AU" i="1" dirty="0"/>
              <a:t>N</a:t>
            </a:r>
            <a:r>
              <a:rPr lang="en-AU" dirty="0"/>
              <a:t> = </a:t>
            </a:r>
            <a:r>
              <a:rPr lang="en-AU" i="1" dirty="0"/>
              <a:t>h</a:t>
            </a:r>
            <a:r>
              <a:rPr lang="en-AU" dirty="0"/>
              <a:t> / </a:t>
            </a:r>
            <a:r>
              <a:rPr lang="en-AU" i="1" dirty="0"/>
              <a:t>dh</a:t>
            </a:r>
            <a:r>
              <a:rPr lang="en-AU" dirty="0"/>
              <a:t> = ?</a:t>
            </a:r>
            <a:endParaRPr lang="en-US" dirty="0"/>
          </a:p>
        </p:txBody>
      </p:sp>
      <p:sp>
        <p:nvSpPr>
          <p:cNvPr id="6" name="TextBox 5">
            <a:extLst>
              <a:ext uri="{FF2B5EF4-FFF2-40B4-BE49-F238E27FC236}">
                <a16:creationId xmlns:a16="http://schemas.microsoft.com/office/drawing/2014/main" id="{21053202-84D5-40A8-8E90-1F2E6C45E110}"/>
              </a:ext>
            </a:extLst>
          </p:cNvPr>
          <p:cNvSpPr txBox="1"/>
          <p:nvPr/>
        </p:nvSpPr>
        <p:spPr>
          <a:xfrm>
            <a:off x="322729" y="3593054"/>
            <a:ext cx="5764655" cy="2585323"/>
          </a:xfrm>
          <a:prstGeom prst="rect">
            <a:avLst/>
          </a:prstGeom>
          <a:noFill/>
        </p:spPr>
        <p:txBody>
          <a:bodyPr wrap="none" rtlCol="0">
            <a:spAutoFit/>
          </a:bodyPr>
          <a:lstStyle/>
          <a:p>
            <a:r>
              <a:rPr lang="en-AU" dirty="0"/>
              <a:t>Increase in potential energy  =  energy content of milkshake</a:t>
            </a:r>
          </a:p>
          <a:p>
            <a:endParaRPr lang="en-AU" dirty="0"/>
          </a:p>
          <a:p>
            <a:r>
              <a:rPr lang="en-AU" i="1" dirty="0"/>
              <a:t>m g h = Q</a:t>
            </a:r>
          </a:p>
          <a:p>
            <a:endParaRPr lang="en-AU" i="1" dirty="0"/>
          </a:p>
          <a:p>
            <a:r>
              <a:rPr lang="en-AU" i="1" dirty="0"/>
              <a:t>h = Q / m g</a:t>
            </a:r>
            <a:r>
              <a:rPr lang="en-AU" dirty="0"/>
              <a:t> = 3.4x10</a:t>
            </a:r>
            <a:r>
              <a:rPr lang="en-AU" baseline="30000" dirty="0"/>
              <a:t>3</a:t>
            </a:r>
            <a:r>
              <a:rPr lang="en-AU" dirty="0"/>
              <a:t> m = 3.4 km      </a:t>
            </a:r>
            <a:r>
              <a:rPr lang="en-AU" i="1" dirty="0">
                <a:solidFill>
                  <a:srgbClr val="FF0000"/>
                </a:solidFill>
              </a:rPr>
              <a:t>BIG HEIGHT</a:t>
            </a:r>
          </a:p>
          <a:p>
            <a:endParaRPr lang="en-AU" i="1" dirty="0">
              <a:solidFill>
                <a:srgbClr val="FF0000"/>
              </a:solidFill>
            </a:endParaRPr>
          </a:p>
          <a:p>
            <a:r>
              <a:rPr lang="en-AU" i="1" dirty="0"/>
              <a:t>N = h / dh </a:t>
            </a:r>
            <a:r>
              <a:rPr lang="en-AU" dirty="0"/>
              <a:t>= 19x10</a:t>
            </a:r>
            <a:r>
              <a:rPr lang="en-AU" baseline="30000" dirty="0"/>
              <a:t>3</a:t>
            </a:r>
            <a:r>
              <a:rPr lang="en-AU" dirty="0"/>
              <a:t> stairs       </a:t>
            </a:r>
          </a:p>
          <a:p>
            <a:endParaRPr lang="en-AU" dirty="0"/>
          </a:p>
          <a:p>
            <a:r>
              <a:rPr lang="en-AU" dirty="0"/>
              <a:t>                  </a:t>
            </a:r>
            <a:r>
              <a:rPr lang="en-AU" i="1" dirty="0">
                <a:solidFill>
                  <a:srgbClr val="FF0000"/>
                </a:solidFill>
              </a:rPr>
              <a:t>don’t have too many rich milkshakes</a:t>
            </a:r>
            <a:endParaRPr lang="en-US" i="1" dirty="0">
              <a:solidFill>
                <a:srgbClr val="FF0000"/>
              </a:solidFill>
            </a:endParaRPr>
          </a:p>
        </p:txBody>
      </p:sp>
    </p:spTree>
    <p:extLst>
      <p:ext uri="{BB962C8B-B14F-4D97-AF65-F5344CB8AC3E}">
        <p14:creationId xmlns:p14="http://schemas.microsoft.com/office/powerpoint/2010/main" val="263262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46670C3-BCB1-48C1-944A-F6F5A915EE58}"/>
              </a:ext>
            </a:extLst>
          </p:cNvPr>
          <p:cNvGrpSpPr/>
          <p:nvPr/>
        </p:nvGrpSpPr>
        <p:grpSpPr>
          <a:xfrm>
            <a:off x="383466" y="753484"/>
            <a:ext cx="1581242" cy="1574800"/>
            <a:chOff x="4772025" y="581025"/>
            <a:chExt cx="1581242" cy="1574800"/>
          </a:xfrm>
        </p:grpSpPr>
        <p:cxnSp>
          <p:nvCxnSpPr>
            <p:cNvPr id="38" name="Straight Connector 37">
              <a:extLst>
                <a:ext uri="{FF2B5EF4-FFF2-40B4-BE49-F238E27FC236}">
                  <a16:creationId xmlns:a16="http://schemas.microsoft.com/office/drawing/2014/main" id="{6D8D38A1-905F-4473-8DEE-71ACC39D0DA2}"/>
                </a:ext>
              </a:extLst>
            </p:cNvPr>
            <p:cNvCxnSpPr/>
            <p:nvPr/>
          </p:nvCxnSpPr>
          <p:spPr>
            <a:xfrm>
              <a:off x="5172075" y="676275"/>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581F88A-21A5-4E7D-A473-6FCC90D2AF73}"/>
                </a:ext>
              </a:extLst>
            </p:cNvPr>
            <p:cNvCxnSpPr>
              <a:cxnSpLocks/>
            </p:cNvCxnSpPr>
            <p:nvPr/>
          </p:nvCxnSpPr>
          <p:spPr>
            <a:xfrm rot="16200000">
              <a:off x="5734050" y="1238250"/>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B2925E7-3B2C-4805-AEE2-8F272D934FCB}"/>
                </a:ext>
              </a:extLst>
            </p:cNvPr>
            <p:cNvCxnSpPr/>
            <p:nvPr/>
          </p:nvCxnSpPr>
          <p:spPr>
            <a:xfrm>
              <a:off x="5181600" y="1800225"/>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6F55C88-54AA-41AF-9CA8-6BEFAA3ADFA0}"/>
                </a:ext>
              </a:extLst>
            </p:cNvPr>
            <p:cNvCxnSpPr>
              <a:cxnSpLocks/>
            </p:cNvCxnSpPr>
            <p:nvPr/>
          </p:nvCxnSpPr>
          <p:spPr>
            <a:xfrm rot="16200000">
              <a:off x="4895851" y="1524000"/>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0DAD733-ACD6-4AF9-A0CF-6B2231BBD4E7}"/>
                </a:ext>
              </a:extLst>
            </p:cNvPr>
            <p:cNvSpPr txBox="1"/>
            <p:nvPr/>
          </p:nvSpPr>
          <p:spPr>
            <a:xfrm>
              <a:off x="4772025" y="581025"/>
              <a:ext cx="296876" cy="369332"/>
            </a:xfrm>
            <a:prstGeom prst="rect">
              <a:avLst/>
            </a:prstGeom>
            <a:noFill/>
          </p:spPr>
          <p:txBody>
            <a:bodyPr wrap="none" rtlCol="0">
              <a:spAutoFit/>
            </a:bodyPr>
            <a:lstStyle/>
            <a:p>
              <a:r>
                <a:rPr lang="en-AU" dirty="0"/>
                <a:t>Y</a:t>
              </a:r>
              <a:endParaRPr lang="en-US" dirty="0"/>
            </a:p>
          </p:txBody>
        </p:sp>
        <p:sp>
          <p:nvSpPr>
            <p:cNvPr id="43" name="TextBox 42">
              <a:extLst>
                <a:ext uri="{FF2B5EF4-FFF2-40B4-BE49-F238E27FC236}">
                  <a16:creationId xmlns:a16="http://schemas.microsoft.com/office/drawing/2014/main" id="{255CF970-1662-416D-B228-0CCB217EB424}"/>
                </a:ext>
              </a:extLst>
            </p:cNvPr>
            <p:cNvSpPr txBox="1"/>
            <p:nvPr/>
          </p:nvSpPr>
          <p:spPr>
            <a:xfrm>
              <a:off x="6048375" y="1771650"/>
              <a:ext cx="304892" cy="369332"/>
            </a:xfrm>
            <a:prstGeom prst="rect">
              <a:avLst/>
            </a:prstGeom>
            <a:noFill/>
          </p:spPr>
          <p:txBody>
            <a:bodyPr wrap="none" rtlCol="0">
              <a:spAutoFit/>
            </a:bodyPr>
            <a:lstStyle/>
            <a:p>
              <a:r>
                <a:rPr lang="en-AU" dirty="0"/>
                <a:t>X</a:t>
              </a:r>
              <a:endParaRPr lang="en-US" dirty="0"/>
            </a:p>
          </p:txBody>
        </p:sp>
        <p:graphicFrame>
          <p:nvGraphicFramePr>
            <p:cNvPr id="44" name="Object 43">
              <a:extLst>
                <a:ext uri="{FF2B5EF4-FFF2-40B4-BE49-F238E27FC236}">
                  <a16:creationId xmlns:a16="http://schemas.microsoft.com/office/drawing/2014/main" id="{174E2478-5262-455E-B998-483BEA982B8F}"/>
                </a:ext>
              </a:extLst>
            </p:cNvPr>
            <p:cNvGraphicFramePr>
              <a:graphicFrameLocks noChangeAspect="1"/>
            </p:cNvGraphicFramePr>
            <p:nvPr>
              <p:extLst/>
            </p:nvPr>
          </p:nvGraphicFramePr>
          <p:xfrm>
            <a:off x="5384800" y="1901825"/>
            <a:ext cx="127000" cy="254000"/>
          </p:xfrm>
          <a:graphic>
            <a:graphicData uri="http://schemas.openxmlformats.org/presentationml/2006/ole">
              <mc:AlternateContent xmlns:mc="http://schemas.openxmlformats.org/markup-compatibility/2006">
                <mc:Choice xmlns:v="urn:schemas-microsoft-com:vml" Requires="v">
                  <p:oleObj spid="_x0000_s10437" name="Equation" r:id="rId3" imgW="126720" imgH="253800" progId="Equation.DSMT4">
                    <p:embed/>
                  </p:oleObj>
                </mc:Choice>
                <mc:Fallback>
                  <p:oleObj name="Equation" r:id="rId3" imgW="126720" imgH="253800" progId="Equation.DSMT4">
                    <p:embed/>
                    <p:pic>
                      <p:nvPicPr>
                        <p:cNvPr id="44" name="Object 43">
                          <a:extLst>
                            <a:ext uri="{FF2B5EF4-FFF2-40B4-BE49-F238E27FC236}">
                              <a16:creationId xmlns:a16="http://schemas.microsoft.com/office/drawing/2014/main" id="{174E2478-5262-455E-B998-483BEA982B8F}"/>
                            </a:ext>
                          </a:extLst>
                        </p:cNvPr>
                        <p:cNvPicPr/>
                        <p:nvPr/>
                      </p:nvPicPr>
                      <p:blipFill>
                        <a:blip r:embed="rId4"/>
                        <a:stretch>
                          <a:fillRect/>
                        </a:stretch>
                      </p:blipFill>
                      <p:spPr>
                        <a:xfrm>
                          <a:off x="5384800" y="1901825"/>
                          <a:ext cx="127000" cy="254000"/>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68B4B297-BB68-46C0-B76B-CAE3BEDDA6A6}"/>
                </a:ext>
              </a:extLst>
            </p:cNvPr>
            <p:cNvGraphicFramePr>
              <a:graphicFrameLocks noChangeAspect="1"/>
            </p:cNvGraphicFramePr>
            <p:nvPr>
              <p:extLst/>
            </p:nvPr>
          </p:nvGraphicFramePr>
          <p:xfrm>
            <a:off x="4886325" y="1473200"/>
            <a:ext cx="152400" cy="292100"/>
          </p:xfrm>
          <a:graphic>
            <a:graphicData uri="http://schemas.openxmlformats.org/presentationml/2006/ole">
              <mc:AlternateContent xmlns:mc="http://schemas.openxmlformats.org/markup-compatibility/2006">
                <mc:Choice xmlns:v="urn:schemas-microsoft-com:vml" Requires="v">
                  <p:oleObj spid="_x0000_s10438" name="Equation" r:id="rId5" imgW="152280" imgH="291960" progId="Equation.DSMT4">
                    <p:embed/>
                  </p:oleObj>
                </mc:Choice>
                <mc:Fallback>
                  <p:oleObj name="Equation" r:id="rId5" imgW="152280" imgH="291960" progId="Equation.DSMT4">
                    <p:embed/>
                    <p:pic>
                      <p:nvPicPr>
                        <p:cNvPr id="45" name="Object 44">
                          <a:extLst>
                            <a:ext uri="{FF2B5EF4-FFF2-40B4-BE49-F238E27FC236}">
                              <a16:creationId xmlns:a16="http://schemas.microsoft.com/office/drawing/2014/main" id="{68B4B297-BB68-46C0-B76B-CAE3BEDDA6A6}"/>
                            </a:ext>
                          </a:extLst>
                        </p:cNvPr>
                        <p:cNvPicPr/>
                        <p:nvPr/>
                      </p:nvPicPr>
                      <p:blipFill>
                        <a:blip r:embed="rId6"/>
                        <a:stretch>
                          <a:fillRect/>
                        </a:stretch>
                      </p:blipFill>
                      <p:spPr>
                        <a:xfrm>
                          <a:off x="4886325" y="1473200"/>
                          <a:ext cx="152400" cy="292100"/>
                        </a:xfrm>
                        <a:prstGeom prst="rect">
                          <a:avLst/>
                        </a:prstGeom>
                      </p:spPr>
                    </p:pic>
                  </p:oleObj>
                </mc:Fallback>
              </mc:AlternateContent>
            </a:graphicData>
          </a:graphic>
        </p:graphicFrame>
      </p:grpSp>
      <p:sp>
        <p:nvSpPr>
          <p:cNvPr id="5" name="Rectangle 4">
            <a:extLst>
              <a:ext uri="{FF2B5EF4-FFF2-40B4-BE49-F238E27FC236}">
                <a16:creationId xmlns:a16="http://schemas.microsoft.com/office/drawing/2014/main" id="{9900DBF7-A3F0-4032-B9E6-B543F691D5B4}"/>
              </a:ext>
            </a:extLst>
          </p:cNvPr>
          <p:cNvSpPr/>
          <p:nvPr/>
        </p:nvSpPr>
        <p:spPr>
          <a:xfrm>
            <a:off x="4152452" y="1355463"/>
            <a:ext cx="1409251" cy="74227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BB40AADF-2099-446E-B9DB-2FE235EA9F15}"/>
              </a:ext>
            </a:extLst>
          </p:cNvPr>
          <p:cNvCxnSpPr>
            <a:cxnSpLocks/>
          </p:cNvCxnSpPr>
          <p:nvPr/>
        </p:nvCxnSpPr>
        <p:spPr>
          <a:xfrm>
            <a:off x="4025155" y="1357256"/>
            <a:ext cx="1558064" cy="0"/>
          </a:xfrm>
          <a:prstGeom prst="straightConnector1">
            <a:avLst/>
          </a:prstGeom>
          <a:ln w="28575">
            <a:solidFill>
              <a:srgbClr val="FF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CE50B94-C9DE-4D7D-8F73-9CDF06AF790A}"/>
              </a:ext>
            </a:extLst>
          </p:cNvPr>
          <p:cNvSpPr txBox="1"/>
          <p:nvPr/>
        </p:nvSpPr>
        <p:spPr>
          <a:xfrm>
            <a:off x="4640134" y="1337534"/>
            <a:ext cx="465192" cy="338554"/>
          </a:xfrm>
          <a:prstGeom prst="rect">
            <a:avLst/>
          </a:prstGeom>
          <a:noFill/>
        </p:spPr>
        <p:txBody>
          <a:bodyPr wrap="none" rtlCol="0">
            <a:spAutoFit/>
          </a:bodyPr>
          <a:lstStyle/>
          <a:p>
            <a:r>
              <a:rPr lang="en-AU" sz="1600" dirty="0"/>
              <a:t>10</a:t>
            </a:r>
            <a:r>
              <a:rPr lang="en-AU" sz="1600" baseline="30000" dirty="0"/>
              <a:t>o</a:t>
            </a:r>
            <a:endParaRPr lang="en-US" sz="1600" baseline="30000" dirty="0"/>
          </a:p>
        </p:txBody>
      </p:sp>
      <p:graphicFrame>
        <p:nvGraphicFramePr>
          <p:cNvPr id="14" name="Object 13">
            <a:extLst>
              <a:ext uri="{FF2B5EF4-FFF2-40B4-BE49-F238E27FC236}">
                <a16:creationId xmlns:a16="http://schemas.microsoft.com/office/drawing/2014/main" id="{715C34DC-2387-485E-98FA-65943909279F}"/>
              </a:ext>
            </a:extLst>
          </p:cNvPr>
          <p:cNvGraphicFramePr>
            <a:graphicFrameLocks noChangeAspect="1"/>
          </p:cNvGraphicFramePr>
          <p:nvPr>
            <p:extLst>
              <p:ext uri="{D42A27DB-BD31-4B8C-83A1-F6EECF244321}">
                <p14:modId xmlns:p14="http://schemas.microsoft.com/office/powerpoint/2010/main" val="1615039590"/>
              </p:ext>
            </p:extLst>
          </p:nvPr>
        </p:nvGraphicFramePr>
        <p:xfrm>
          <a:off x="5694587" y="1894952"/>
          <a:ext cx="203200" cy="241300"/>
        </p:xfrm>
        <a:graphic>
          <a:graphicData uri="http://schemas.openxmlformats.org/presentationml/2006/ole">
            <mc:AlternateContent xmlns:mc="http://schemas.openxmlformats.org/markup-compatibility/2006">
              <mc:Choice xmlns:v="urn:schemas-microsoft-com:vml" Requires="v">
                <p:oleObj spid="_x0000_s10439" name="Equation" r:id="rId7" imgW="203040" imgH="241200" progId="Equation.DSMT4">
                  <p:embed/>
                </p:oleObj>
              </mc:Choice>
              <mc:Fallback>
                <p:oleObj name="Equation" r:id="rId7" imgW="203040" imgH="241200" progId="Equation.DSMT4">
                  <p:embed/>
                  <p:pic>
                    <p:nvPicPr>
                      <p:cNvPr id="14" name="Object 13">
                        <a:extLst>
                          <a:ext uri="{FF2B5EF4-FFF2-40B4-BE49-F238E27FC236}">
                            <a16:creationId xmlns:a16="http://schemas.microsoft.com/office/drawing/2014/main" id="{715C34DC-2387-485E-98FA-65943909279F}"/>
                          </a:ext>
                        </a:extLst>
                      </p:cNvPr>
                      <p:cNvPicPr/>
                      <p:nvPr/>
                    </p:nvPicPr>
                    <p:blipFill>
                      <a:blip r:embed="rId8"/>
                      <a:stretch>
                        <a:fillRect/>
                      </a:stretch>
                    </p:blipFill>
                    <p:spPr>
                      <a:xfrm>
                        <a:off x="5694587" y="1894952"/>
                        <a:ext cx="203200" cy="241300"/>
                      </a:xfrm>
                      <a:prstGeom prst="rect">
                        <a:avLst/>
                      </a:prstGeom>
                    </p:spPr>
                  </p:pic>
                </p:oleObj>
              </mc:Fallback>
            </mc:AlternateContent>
          </a:graphicData>
        </a:graphic>
      </p:graphicFrame>
      <p:graphicFrame>
        <p:nvGraphicFramePr>
          <p:cNvPr id="57" name="Object 56">
            <a:extLst>
              <a:ext uri="{FF2B5EF4-FFF2-40B4-BE49-F238E27FC236}">
                <a16:creationId xmlns:a16="http://schemas.microsoft.com/office/drawing/2014/main" id="{26442302-49E7-4121-8943-313912BB860F}"/>
              </a:ext>
            </a:extLst>
          </p:cNvPr>
          <p:cNvGraphicFramePr>
            <a:graphicFrameLocks noChangeAspect="1"/>
          </p:cNvGraphicFramePr>
          <p:nvPr>
            <p:extLst>
              <p:ext uri="{D42A27DB-BD31-4B8C-83A1-F6EECF244321}">
                <p14:modId xmlns:p14="http://schemas.microsoft.com/office/powerpoint/2010/main" val="4220182192"/>
              </p:ext>
            </p:extLst>
          </p:nvPr>
        </p:nvGraphicFramePr>
        <p:xfrm>
          <a:off x="4436297" y="881026"/>
          <a:ext cx="914400" cy="381000"/>
        </p:xfrm>
        <a:graphic>
          <a:graphicData uri="http://schemas.openxmlformats.org/presentationml/2006/ole">
            <mc:AlternateContent xmlns:mc="http://schemas.openxmlformats.org/markup-compatibility/2006">
              <mc:Choice xmlns:v="urn:schemas-microsoft-com:vml" Requires="v">
                <p:oleObj spid="_x0000_s10440" name="Equation" r:id="rId9" imgW="914400" imgH="380880" progId="Equation.DSMT4">
                  <p:embed/>
                </p:oleObj>
              </mc:Choice>
              <mc:Fallback>
                <p:oleObj name="Equation" r:id="rId9" imgW="914400" imgH="380880" progId="Equation.DSMT4">
                  <p:embed/>
                  <p:pic>
                    <p:nvPicPr>
                      <p:cNvPr id="57" name="Object 56">
                        <a:extLst>
                          <a:ext uri="{FF2B5EF4-FFF2-40B4-BE49-F238E27FC236}">
                            <a16:creationId xmlns:a16="http://schemas.microsoft.com/office/drawing/2014/main" id="{26442302-49E7-4121-8943-313912BB860F}"/>
                          </a:ext>
                        </a:extLst>
                      </p:cNvPr>
                      <p:cNvPicPr/>
                      <p:nvPr/>
                    </p:nvPicPr>
                    <p:blipFill>
                      <a:blip r:embed="rId10"/>
                      <a:stretch>
                        <a:fillRect/>
                      </a:stretch>
                    </p:blipFill>
                    <p:spPr>
                      <a:xfrm>
                        <a:off x="4436297" y="881026"/>
                        <a:ext cx="914400" cy="381000"/>
                      </a:xfrm>
                      <a:prstGeom prst="rect">
                        <a:avLst/>
                      </a:prstGeom>
                    </p:spPr>
                  </p:pic>
                </p:oleObj>
              </mc:Fallback>
            </mc:AlternateContent>
          </a:graphicData>
        </a:graphic>
      </p:graphicFrame>
      <p:sp>
        <p:nvSpPr>
          <p:cNvPr id="2" name="Oval 1">
            <a:extLst>
              <a:ext uri="{FF2B5EF4-FFF2-40B4-BE49-F238E27FC236}">
                <a16:creationId xmlns:a16="http://schemas.microsoft.com/office/drawing/2014/main" id="{904785D8-89B7-4535-B12A-F91094A18D3C}"/>
              </a:ext>
            </a:extLst>
          </p:cNvPr>
          <p:cNvSpPr/>
          <p:nvPr/>
        </p:nvSpPr>
        <p:spPr>
          <a:xfrm>
            <a:off x="4012603" y="1247887"/>
            <a:ext cx="216000" cy="21515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F94FA47D-65EB-4E7E-98A2-229AECD1D7C7}"/>
              </a:ext>
            </a:extLst>
          </p:cNvPr>
          <p:cNvCxnSpPr>
            <a:cxnSpLocks/>
          </p:cNvCxnSpPr>
          <p:nvPr/>
        </p:nvCxnSpPr>
        <p:spPr>
          <a:xfrm>
            <a:off x="2689412" y="1355463"/>
            <a:ext cx="30121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C544950-D47D-4B4B-AB21-74223DA17330}"/>
              </a:ext>
            </a:extLst>
          </p:cNvPr>
          <p:cNvCxnSpPr>
            <a:cxnSpLocks/>
          </p:cNvCxnSpPr>
          <p:nvPr/>
        </p:nvCxnSpPr>
        <p:spPr>
          <a:xfrm rot="5400000">
            <a:off x="3063487" y="1469068"/>
            <a:ext cx="216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93F2291-19A7-40F4-B965-9533447CC1D9}"/>
              </a:ext>
            </a:extLst>
          </p:cNvPr>
          <p:cNvCxnSpPr>
            <a:cxnSpLocks/>
          </p:cNvCxnSpPr>
          <p:nvPr/>
        </p:nvCxnSpPr>
        <p:spPr>
          <a:xfrm flipH="1" flipV="1">
            <a:off x="4131361" y="1355460"/>
            <a:ext cx="1462615" cy="742281"/>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BD0885B-EF30-44AA-A881-990CC8603F3C}"/>
              </a:ext>
            </a:extLst>
          </p:cNvPr>
          <p:cNvSpPr txBox="1"/>
          <p:nvPr/>
        </p:nvSpPr>
        <p:spPr>
          <a:xfrm>
            <a:off x="2022438" y="688488"/>
            <a:ext cx="1956433" cy="338554"/>
          </a:xfrm>
          <a:prstGeom prst="rect">
            <a:avLst/>
          </a:prstGeom>
          <a:noFill/>
        </p:spPr>
        <p:txBody>
          <a:bodyPr wrap="none" rtlCol="0">
            <a:spAutoFit/>
          </a:bodyPr>
          <a:lstStyle/>
          <a:p>
            <a:r>
              <a:rPr lang="en-AU" sz="1600"/>
              <a:t>Rope pulls on car    </a:t>
            </a:r>
            <a:r>
              <a:rPr lang="en-AU" sz="1600" i="1">
                <a:latin typeface="Times New Roman" panose="02020603050405020304" pitchFamily="18" charset="0"/>
                <a:cs typeface="Times New Roman" panose="02020603050405020304" pitchFamily="18" charset="0"/>
              </a:rPr>
              <a:t>T</a:t>
            </a:r>
            <a:r>
              <a:rPr lang="en-AU" sz="1600"/>
              <a:t> </a:t>
            </a:r>
            <a:endParaRPr lang="en-US" sz="1600"/>
          </a:p>
        </p:txBody>
      </p:sp>
      <p:sp>
        <p:nvSpPr>
          <p:cNvPr id="61" name="TextBox 60">
            <a:extLst>
              <a:ext uri="{FF2B5EF4-FFF2-40B4-BE49-F238E27FC236}">
                <a16:creationId xmlns:a16="http://schemas.microsoft.com/office/drawing/2014/main" id="{9F0CFABE-A80E-4D48-AF94-9FAA2547A09B}"/>
              </a:ext>
            </a:extLst>
          </p:cNvPr>
          <p:cNvSpPr txBox="1"/>
          <p:nvPr/>
        </p:nvSpPr>
        <p:spPr>
          <a:xfrm>
            <a:off x="1421803" y="2551355"/>
            <a:ext cx="3625864" cy="338554"/>
          </a:xfrm>
          <a:prstGeom prst="rect">
            <a:avLst/>
          </a:prstGeom>
          <a:noFill/>
        </p:spPr>
        <p:txBody>
          <a:bodyPr wrap="none" rtlCol="0">
            <a:spAutoFit/>
          </a:bodyPr>
          <a:lstStyle/>
          <a:p>
            <a:r>
              <a:rPr lang="en-AU" sz="1600" dirty="0"/>
              <a:t>Force of rope pulling </a:t>
            </a:r>
            <a:r>
              <a:rPr lang="en-AU" sz="1600"/>
              <a:t>cat towards tree   </a:t>
            </a:r>
            <a:r>
              <a:rPr lang="en-AU" sz="1600" i="1">
                <a:latin typeface="Times New Roman" panose="02020603050405020304" pitchFamily="18" charset="0"/>
                <a:cs typeface="Times New Roman" panose="02020603050405020304" pitchFamily="18" charset="0"/>
              </a:rPr>
              <a:t>T</a:t>
            </a:r>
            <a:r>
              <a:rPr lang="en-AU" sz="1600" i="1" baseline="-25000">
                <a:latin typeface="Times New Roman" panose="02020603050405020304" pitchFamily="18" charset="0"/>
                <a:cs typeface="Times New Roman" panose="02020603050405020304" pitchFamily="18" charset="0"/>
              </a:rPr>
              <a:t>x</a:t>
            </a:r>
            <a:endParaRPr lang="en-US" sz="1600" i="1" baseline="-25000">
              <a:latin typeface="Times New Roman" panose="02020603050405020304" pitchFamily="18" charset="0"/>
              <a:cs typeface="Times New Roman" panose="02020603050405020304" pitchFamily="18" charset="0"/>
            </a:endParaRPr>
          </a:p>
        </p:txBody>
      </p:sp>
      <p:graphicFrame>
        <p:nvGraphicFramePr>
          <p:cNvPr id="12" name="Object 11">
            <a:extLst>
              <a:ext uri="{FF2B5EF4-FFF2-40B4-BE49-F238E27FC236}">
                <a16:creationId xmlns:a16="http://schemas.microsoft.com/office/drawing/2014/main" id="{8BF70EBF-E27B-461A-B3D9-6CF6E5D4140D}"/>
              </a:ext>
            </a:extLst>
          </p:cNvPr>
          <p:cNvGraphicFramePr>
            <a:graphicFrameLocks noChangeAspect="1"/>
          </p:cNvGraphicFramePr>
          <p:nvPr>
            <p:extLst>
              <p:ext uri="{D42A27DB-BD31-4B8C-83A1-F6EECF244321}">
                <p14:modId xmlns:p14="http://schemas.microsoft.com/office/powerpoint/2010/main" val="2915397523"/>
              </p:ext>
            </p:extLst>
          </p:nvPr>
        </p:nvGraphicFramePr>
        <p:xfrm>
          <a:off x="2312297" y="3052034"/>
          <a:ext cx="2082800" cy="381000"/>
        </p:xfrm>
        <a:graphic>
          <a:graphicData uri="http://schemas.openxmlformats.org/presentationml/2006/ole">
            <mc:AlternateContent xmlns:mc="http://schemas.openxmlformats.org/markup-compatibility/2006">
              <mc:Choice xmlns:v="urn:schemas-microsoft-com:vml" Requires="v">
                <p:oleObj spid="_x0000_s10441" name="Equation" r:id="rId11" imgW="2082600" imgH="380880" progId="Equation.DSMT4">
                  <p:embed/>
                </p:oleObj>
              </mc:Choice>
              <mc:Fallback>
                <p:oleObj name="Equation" r:id="rId11" imgW="2082600" imgH="380880" progId="Equation.DSMT4">
                  <p:embed/>
                  <p:pic>
                    <p:nvPicPr>
                      <p:cNvPr id="0" name=""/>
                      <p:cNvPicPr/>
                      <p:nvPr/>
                    </p:nvPicPr>
                    <p:blipFill>
                      <a:blip r:embed="rId12"/>
                      <a:stretch>
                        <a:fillRect/>
                      </a:stretch>
                    </p:blipFill>
                    <p:spPr>
                      <a:xfrm>
                        <a:off x="2312297" y="3052034"/>
                        <a:ext cx="2082800" cy="381000"/>
                      </a:xfrm>
                      <a:prstGeom prst="rect">
                        <a:avLst/>
                      </a:prstGeom>
                    </p:spPr>
                  </p:pic>
                </p:oleObj>
              </mc:Fallback>
            </mc:AlternateContent>
          </a:graphicData>
        </a:graphic>
      </p:graphicFrame>
    </p:spTree>
    <p:extLst>
      <p:ext uri="{BB962C8B-B14F-4D97-AF65-F5344CB8AC3E}">
        <p14:creationId xmlns:p14="http://schemas.microsoft.com/office/powerpoint/2010/main" val="123765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5643194-A198-42AD-B610-ED2A868E1102}"/>
              </a:ext>
            </a:extLst>
          </p:cNvPr>
          <p:cNvGrpSpPr/>
          <p:nvPr/>
        </p:nvGrpSpPr>
        <p:grpSpPr>
          <a:xfrm>
            <a:off x="1785769" y="806824"/>
            <a:ext cx="441064" cy="1430767"/>
            <a:chOff x="1215614" y="2097742"/>
            <a:chExt cx="441064" cy="1430767"/>
          </a:xfrm>
        </p:grpSpPr>
        <p:cxnSp>
          <p:nvCxnSpPr>
            <p:cNvPr id="5" name="Straight Connector 4">
              <a:extLst>
                <a:ext uri="{FF2B5EF4-FFF2-40B4-BE49-F238E27FC236}">
                  <a16:creationId xmlns:a16="http://schemas.microsoft.com/office/drawing/2014/main" id="{ED42CED7-1798-4211-B710-D96F58F3250E}"/>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CEC9E22C-ABA6-4514-B6B3-29BD4D4AFE44}"/>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3E18A66-0E4F-4C4E-99E7-DD5ACD8EE92B}"/>
              </a:ext>
            </a:extLst>
          </p:cNvPr>
          <p:cNvGrpSpPr/>
          <p:nvPr/>
        </p:nvGrpSpPr>
        <p:grpSpPr>
          <a:xfrm>
            <a:off x="2217867" y="808617"/>
            <a:ext cx="441064" cy="1430767"/>
            <a:chOff x="1215614" y="2097742"/>
            <a:chExt cx="441064" cy="1430767"/>
          </a:xfrm>
        </p:grpSpPr>
        <p:cxnSp>
          <p:nvCxnSpPr>
            <p:cNvPr id="10" name="Straight Connector 9">
              <a:extLst>
                <a:ext uri="{FF2B5EF4-FFF2-40B4-BE49-F238E27FC236}">
                  <a16:creationId xmlns:a16="http://schemas.microsoft.com/office/drawing/2014/main" id="{7C33F11B-C38C-439F-92C9-D64AE98442AF}"/>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A548D57-0663-43E3-BC1A-085952A6A0A4}"/>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54370E-F6BA-46EC-8DFF-F422149A5E1E}"/>
              </a:ext>
            </a:extLst>
          </p:cNvPr>
          <p:cNvGrpSpPr/>
          <p:nvPr/>
        </p:nvGrpSpPr>
        <p:grpSpPr>
          <a:xfrm>
            <a:off x="3973157" y="810410"/>
            <a:ext cx="441064" cy="1430767"/>
            <a:chOff x="1215614" y="2097742"/>
            <a:chExt cx="441064" cy="1430767"/>
          </a:xfrm>
        </p:grpSpPr>
        <p:cxnSp>
          <p:nvCxnSpPr>
            <p:cNvPr id="13" name="Straight Connector 12">
              <a:extLst>
                <a:ext uri="{FF2B5EF4-FFF2-40B4-BE49-F238E27FC236}">
                  <a16:creationId xmlns:a16="http://schemas.microsoft.com/office/drawing/2014/main" id="{5BA7E47B-BCD9-480B-92E7-9F868ADB625A}"/>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D0A3B00-FE8F-41AA-B279-3B808FA484A4}"/>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16BA7D0-4AB3-4012-B0A1-D16AB8D241D9}"/>
              </a:ext>
            </a:extLst>
          </p:cNvPr>
          <p:cNvGrpSpPr/>
          <p:nvPr/>
        </p:nvGrpSpPr>
        <p:grpSpPr>
          <a:xfrm>
            <a:off x="2662517" y="801445"/>
            <a:ext cx="441064" cy="1430767"/>
            <a:chOff x="1215614" y="2097742"/>
            <a:chExt cx="441064" cy="1430767"/>
          </a:xfrm>
        </p:grpSpPr>
        <p:cxnSp>
          <p:nvCxnSpPr>
            <p:cNvPr id="16" name="Straight Connector 15">
              <a:extLst>
                <a:ext uri="{FF2B5EF4-FFF2-40B4-BE49-F238E27FC236}">
                  <a16:creationId xmlns:a16="http://schemas.microsoft.com/office/drawing/2014/main" id="{2CC04EB3-32D0-4E99-857C-0C9C6CB2567A}"/>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41F0E33-D5B5-4A54-BEFF-957740F917AA}"/>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0F586D8-A969-41BD-8271-2985B897CEFE}"/>
              </a:ext>
            </a:extLst>
          </p:cNvPr>
          <p:cNvGrpSpPr/>
          <p:nvPr/>
        </p:nvGrpSpPr>
        <p:grpSpPr>
          <a:xfrm>
            <a:off x="3083859" y="803239"/>
            <a:ext cx="441064" cy="1430767"/>
            <a:chOff x="1215614" y="2097742"/>
            <a:chExt cx="441064" cy="1430767"/>
          </a:xfrm>
        </p:grpSpPr>
        <p:cxnSp>
          <p:nvCxnSpPr>
            <p:cNvPr id="19" name="Straight Connector 18">
              <a:extLst>
                <a:ext uri="{FF2B5EF4-FFF2-40B4-BE49-F238E27FC236}">
                  <a16:creationId xmlns:a16="http://schemas.microsoft.com/office/drawing/2014/main" id="{5DF651B4-3E06-4C0D-A0BE-896179BE7816}"/>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3D15B08-D735-48E7-B51F-4705AD1C124B}"/>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AA5818AC-2A24-44E5-8D69-08471B7A5CA3}"/>
              </a:ext>
            </a:extLst>
          </p:cNvPr>
          <p:cNvGrpSpPr/>
          <p:nvPr/>
        </p:nvGrpSpPr>
        <p:grpSpPr>
          <a:xfrm>
            <a:off x="3526715" y="805031"/>
            <a:ext cx="441064" cy="1430767"/>
            <a:chOff x="1215614" y="2097742"/>
            <a:chExt cx="441064" cy="1430767"/>
          </a:xfrm>
        </p:grpSpPr>
        <p:cxnSp>
          <p:nvCxnSpPr>
            <p:cNvPr id="22" name="Straight Connector 21">
              <a:extLst>
                <a:ext uri="{FF2B5EF4-FFF2-40B4-BE49-F238E27FC236}">
                  <a16:creationId xmlns:a16="http://schemas.microsoft.com/office/drawing/2014/main" id="{AD106768-3D62-4E41-BB22-A7755F641B4B}"/>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F1A73B0-E78D-4CAD-8388-C41DF3AAC137}"/>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920625EA-A316-4EB1-9CAD-9140A110069E}"/>
              </a:ext>
            </a:extLst>
          </p:cNvPr>
          <p:cNvGrpSpPr/>
          <p:nvPr/>
        </p:nvGrpSpPr>
        <p:grpSpPr>
          <a:xfrm>
            <a:off x="4421392" y="796066"/>
            <a:ext cx="441064" cy="1430767"/>
            <a:chOff x="1215614" y="2097742"/>
            <a:chExt cx="441064" cy="1430767"/>
          </a:xfrm>
        </p:grpSpPr>
        <p:cxnSp>
          <p:nvCxnSpPr>
            <p:cNvPr id="25" name="Straight Connector 24">
              <a:extLst>
                <a:ext uri="{FF2B5EF4-FFF2-40B4-BE49-F238E27FC236}">
                  <a16:creationId xmlns:a16="http://schemas.microsoft.com/office/drawing/2014/main" id="{86D0EBB6-1438-4A18-A806-1D165416ADAD}"/>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8C95EB5-83D6-4E0A-8CA4-8113AC5B6AE1}"/>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CFD928A1-E459-4C5C-978C-AA9702BD6F3E}"/>
              </a:ext>
            </a:extLst>
          </p:cNvPr>
          <p:cNvSpPr/>
          <p:nvPr/>
        </p:nvSpPr>
        <p:spPr>
          <a:xfrm>
            <a:off x="1290917" y="677734"/>
            <a:ext cx="3915783" cy="13984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3F32407F-C54A-4874-9FA4-29758848D9B9}"/>
              </a:ext>
            </a:extLst>
          </p:cNvPr>
          <p:cNvGrpSpPr/>
          <p:nvPr/>
        </p:nvGrpSpPr>
        <p:grpSpPr>
          <a:xfrm rot="1268107">
            <a:off x="1561651" y="2605145"/>
            <a:ext cx="441064" cy="1430767"/>
            <a:chOff x="1215614" y="2097742"/>
            <a:chExt cx="441064" cy="1430767"/>
          </a:xfrm>
        </p:grpSpPr>
        <p:cxnSp>
          <p:nvCxnSpPr>
            <p:cNvPr id="28" name="Straight Connector 27">
              <a:extLst>
                <a:ext uri="{FF2B5EF4-FFF2-40B4-BE49-F238E27FC236}">
                  <a16:creationId xmlns:a16="http://schemas.microsoft.com/office/drawing/2014/main" id="{9DEDA232-D689-43D4-B0B3-C8CC8EF4D54B}"/>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7A81830-37FF-4E95-83B8-9033A39FCD24}"/>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9B44847B-C986-4F92-88E3-0A1716525DDA}"/>
              </a:ext>
            </a:extLst>
          </p:cNvPr>
          <p:cNvGrpSpPr/>
          <p:nvPr/>
        </p:nvGrpSpPr>
        <p:grpSpPr>
          <a:xfrm>
            <a:off x="2219660" y="2649970"/>
            <a:ext cx="441064" cy="1430767"/>
            <a:chOff x="1215614" y="2097742"/>
            <a:chExt cx="441064" cy="1430767"/>
          </a:xfrm>
        </p:grpSpPr>
        <p:cxnSp>
          <p:nvCxnSpPr>
            <p:cNvPr id="31" name="Straight Connector 30">
              <a:extLst>
                <a:ext uri="{FF2B5EF4-FFF2-40B4-BE49-F238E27FC236}">
                  <a16:creationId xmlns:a16="http://schemas.microsoft.com/office/drawing/2014/main" id="{130E3437-9080-45E4-8A60-2620E7738F25}"/>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394576CA-AEAE-4059-9A7B-BEB39FE2AD67}"/>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411F6BD7-2021-46F0-8F98-5AAF034AC9B4}"/>
              </a:ext>
            </a:extLst>
          </p:cNvPr>
          <p:cNvGrpSpPr/>
          <p:nvPr/>
        </p:nvGrpSpPr>
        <p:grpSpPr>
          <a:xfrm>
            <a:off x="3974950" y="2651763"/>
            <a:ext cx="441064" cy="1430767"/>
            <a:chOff x="1215614" y="2097742"/>
            <a:chExt cx="441064" cy="1430767"/>
          </a:xfrm>
        </p:grpSpPr>
        <p:cxnSp>
          <p:nvCxnSpPr>
            <p:cNvPr id="34" name="Straight Connector 33">
              <a:extLst>
                <a:ext uri="{FF2B5EF4-FFF2-40B4-BE49-F238E27FC236}">
                  <a16:creationId xmlns:a16="http://schemas.microsoft.com/office/drawing/2014/main" id="{BE628AF2-BE06-4312-8932-014F7208E7FA}"/>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964A1C9-09B4-44E3-8291-6FC4EE99D25A}"/>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DF250402-A1DF-48D1-99D7-54EEDFDAD992}"/>
              </a:ext>
            </a:extLst>
          </p:cNvPr>
          <p:cNvGrpSpPr/>
          <p:nvPr/>
        </p:nvGrpSpPr>
        <p:grpSpPr>
          <a:xfrm>
            <a:off x="2664310" y="2642798"/>
            <a:ext cx="441064" cy="1430767"/>
            <a:chOff x="1215614" y="2097742"/>
            <a:chExt cx="441064" cy="1430767"/>
          </a:xfrm>
        </p:grpSpPr>
        <p:cxnSp>
          <p:nvCxnSpPr>
            <p:cNvPr id="37" name="Straight Connector 36">
              <a:extLst>
                <a:ext uri="{FF2B5EF4-FFF2-40B4-BE49-F238E27FC236}">
                  <a16:creationId xmlns:a16="http://schemas.microsoft.com/office/drawing/2014/main" id="{1B3EAFCA-808E-4425-96A4-4CE2F2053DE2}"/>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A4DCB25-6936-4000-8C4B-8B72B1DFDBCB}"/>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36F2EE2-8724-4E6B-B8F9-8B5F18F02862}"/>
              </a:ext>
            </a:extLst>
          </p:cNvPr>
          <p:cNvGrpSpPr/>
          <p:nvPr/>
        </p:nvGrpSpPr>
        <p:grpSpPr>
          <a:xfrm>
            <a:off x="3085652" y="2644592"/>
            <a:ext cx="441064" cy="1430767"/>
            <a:chOff x="1215614" y="2097742"/>
            <a:chExt cx="441064" cy="1430767"/>
          </a:xfrm>
        </p:grpSpPr>
        <p:cxnSp>
          <p:nvCxnSpPr>
            <p:cNvPr id="40" name="Straight Connector 39">
              <a:extLst>
                <a:ext uri="{FF2B5EF4-FFF2-40B4-BE49-F238E27FC236}">
                  <a16:creationId xmlns:a16="http://schemas.microsoft.com/office/drawing/2014/main" id="{D16B40DE-6280-43BE-B354-1BEB6EBDA68A}"/>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CBECCD86-9E3A-422D-9B0E-42348EE16BF1}"/>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1B6F48A7-C4C9-4172-A069-B195DD72DFAE}"/>
              </a:ext>
            </a:extLst>
          </p:cNvPr>
          <p:cNvGrpSpPr/>
          <p:nvPr/>
        </p:nvGrpSpPr>
        <p:grpSpPr>
          <a:xfrm>
            <a:off x="3528508" y="2646384"/>
            <a:ext cx="441064" cy="1430767"/>
            <a:chOff x="1215614" y="2097742"/>
            <a:chExt cx="441064" cy="1430767"/>
          </a:xfrm>
        </p:grpSpPr>
        <p:cxnSp>
          <p:nvCxnSpPr>
            <p:cNvPr id="43" name="Straight Connector 42">
              <a:extLst>
                <a:ext uri="{FF2B5EF4-FFF2-40B4-BE49-F238E27FC236}">
                  <a16:creationId xmlns:a16="http://schemas.microsoft.com/office/drawing/2014/main" id="{BDEDDE92-D361-4ADC-A089-3F8E4BBAE88B}"/>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F2140BA-E05B-4060-990D-534A1D7D552B}"/>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1F1A0BDD-703C-49E1-BC3A-F12251E3BAB3}"/>
              </a:ext>
            </a:extLst>
          </p:cNvPr>
          <p:cNvGrpSpPr/>
          <p:nvPr/>
        </p:nvGrpSpPr>
        <p:grpSpPr>
          <a:xfrm>
            <a:off x="4423185" y="2637419"/>
            <a:ext cx="441064" cy="1430767"/>
            <a:chOff x="1215614" y="2097742"/>
            <a:chExt cx="441064" cy="1430767"/>
          </a:xfrm>
        </p:grpSpPr>
        <p:cxnSp>
          <p:nvCxnSpPr>
            <p:cNvPr id="46" name="Straight Connector 45">
              <a:extLst>
                <a:ext uri="{FF2B5EF4-FFF2-40B4-BE49-F238E27FC236}">
                  <a16:creationId xmlns:a16="http://schemas.microsoft.com/office/drawing/2014/main" id="{B04F5F40-BECE-4649-B9C7-B109D4F61690}"/>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35212154-A8A3-4041-813D-B4A8352B5AB6}"/>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0446C6DD-1DCC-42DC-9F16-49E0A2CDFDE9}"/>
              </a:ext>
            </a:extLst>
          </p:cNvPr>
          <p:cNvSpPr/>
          <p:nvPr/>
        </p:nvSpPr>
        <p:spPr>
          <a:xfrm>
            <a:off x="1292710" y="2519087"/>
            <a:ext cx="3915783" cy="13984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90615527-29A1-49D5-9CDD-B981CDD16008}"/>
              </a:ext>
            </a:extLst>
          </p:cNvPr>
          <p:cNvCxnSpPr>
            <a:cxnSpLocks/>
          </p:cNvCxnSpPr>
          <p:nvPr/>
        </p:nvCxnSpPr>
        <p:spPr>
          <a:xfrm>
            <a:off x="1678193" y="4206240"/>
            <a:ext cx="559398"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52" name="Object 51">
            <a:extLst>
              <a:ext uri="{FF2B5EF4-FFF2-40B4-BE49-F238E27FC236}">
                <a16:creationId xmlns:a16="http://schemas.microsoft.com/office/drawing/2014/main" id="{9B0AF220-1AB1-4ED0-8E98-3B4F91A104F1}"/>
              </a:ext>
            </a:extLst>
          </p:cNvPr>
          <p:cNvGraphicFramePr>
            <a:graphicFrameLocks noChangeAspect="1"/>
          </p:cNvGraphicFramePr>
          <p:nvPr>
            <p:extLst>
              <p:ext uri="{D42A27DB-BD31-4B8C-83A1-F6EECF244321}">
                <p14:modId xmlns:p14="http://schemas.microsoft.com/office/powerpoint/2010/main" val="2233024407"/>
              </p:ext>
            </p:extLst>
          </p:nvPr>
        </p:nvGraphicFramePr>
        <p:xfrm>
          <a:off x="1748491" y="4294467"/>
          <a:ext cx="241300" cy="241300"/>
        </p:xfrm>
        <a:graphic>
          <a:graphicData uri="http://schemas.openxmlformats.org/presentationml/2006/ole">
            <mc:AlternateContent xmlns:mc="http://schemas.openxmlformats.org/markup-compatibility/2006">
              <mc:Choice xmlns:v="urn:schemas-microsoft-com:vml" Requires="v">
                <p:oleObj spid="_x0000_s11301" name="Equation" r:id="rId3" imgW="241200" imgH="241200" progId="Equation.DSMT4">
                  <p:embed/>
                </p:oleObj>
              </mc:Choice>
              <mc:Fallback>
                <p:oleObj name="Equation" r:id="rId3" imgW="241200" imgH="241200" progId="Equation.DSMT4">
                  <p:embed/>
                  <p:pic>
                    <p:nvPicPr>
                      <p:cNvPr id="0" name=""/>
                      <p:cNvPicPr/>
                      <p:nvPr/>
                    </p:nvPicPr>
                    <p:blipFill>
                      <a:blip r:embed="rId4"/>
                      <a:stretch>
                        <a:fillRect/>
                      </a:stretch>
                    </p:blipFill>
                    <p:spPr>
                      <a:xfrm>
                        <a:off x="1748491" y="4294467"/>
                        <a:ext cx="241300" cy="241300"/>
                      </a:xfrm>
                      <a:prstGeom prst="rect">
                        <a:avLst/>
                      </a:prstGeom>
                    </p:spPr>
                  </p:pic>
                </p:oleObj>
              </mc:Fallback>
            </mc:AlternateContent>
          </a:graphicData>
        </a:graphic>
      </p:graphicFrame>
    </p:spTree>
    <p:extLst>
      <p:ext uri="{BB962C8B-B14F-4D97-AF65-F5344CB8AC3E}">
        <p14:creationId xmlns:p14="http://schemas.microsoft.com/office/powerpoint/2010/main" val="215452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5643194-A198-42AD-B610-ED2A868E1102}"/>
              </a:ext>
            </a:extLst>
          </p:cNvPr>
          <p:cNvGrpSpPr/>
          <p:nvPr/>
        </p:nvGrpSpPr>
        <p:grpSpPr>
          <a:xfrm>
            <a:off x="1785769" y="806824"/>
            <a:ext cx="441064" cy="1430767"/>
            <a:chOff x="1215614" y="2097742"/>
            <a:chExt cx="441064" cy="1430767"/>
          </a:xfrm>
        </p:grpSpPr>
        <p:cxnSp>
          <p:nvCxnSpPr>
            <p:cNvPr id="5" name="Straight Connector 4">
              <a:extLst>
                <a:ext uri="{FF2B5EF4-FFF2-40B4-BE49-F238E27FC236}">
                  <a16:creationId xmlns:a16="http://schemas.microsoft.com/office/drawing/2014/main" id="{ED42CED7-1798-4211-B710-D96F58F3250E}"/>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CEC9E22C-ABA6-4514-B6B3-29BD4D4AFE44}"/>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3E18A66-0E4F-4C4E-99E7-DD5ACD8EE92B}"/>
              </a:ext>
            </a:extLst>
          </p:cNvPr>
          <p:cNvGrpSpPr/>
          <p:nvPr/>
        </p:nvGrpSpPr>
        <p:grpSpPr>
          <a:xfrm>
            <a:off x="2217867" y="808617"/>
            <a:ext cx="441064" cy="1430767"/>
            <a:chOff x="1215614" y="2097742"/>
            <a:chExt cx="441064" cy="1430767"/>
          </a:xfrm>
        </p:grpSpPr>
        <p:cxnSp>
          <p:nvCxnSpPr>
            <p:cNvPr id="10" name="Straight Connector 9">
              <a:extLst>
                <a:ext uri="{FF2B5EF4-FFF2-40B4-BE49-F238E27FC236}">
                  <a16:creationId xmlns:a16="http://schemas.microsoft.com/office/drawing/2014/main" id="{7C33F11B-C38C-439F-92C9-D64AE98442AF}"/>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A548D57-0663-43E3-BC1A-085952A6A0A4}"/>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54370E-F6BA-46EC-8DFF-F422149A5E1E}"/>
              </a:ext>
            </a:extLst>
          </p:cNvPr>
          <p:cNvGrpSpPr/>
          <p:nvPr/>
        </p:nvGrpSpPr>
        <p:grpSpPr>
          <a:xfrm>
            <a:off x="3973157" y="810410"/>
            <a:ext cx="441064" cy="1430767"/>
            <a:chOff x="1215614" y="2097742"/>
            <a:chExt cx="441064" cy="1430767"/>
          </a:xfrm>
        </p:grpSpPr>
        <p:cxnSp>
          <p:nvCxnSpPr>
            <p:cNvPr id="13" name="Straight Connector 12">
              <a:extLst>
                <a:ext uri="{FF2B5EF4-FFF2-40B4-BE49-F238E27FC236}">
                  <a16:creationId xmlns:a16="http://schemas.microsoft.com/office/drawing/2014/main" id="{5BA7E47B-BCD9-480B-92E7-9F868ADB625A}"/>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D0A3B00-FE8F-41AA-B279-3B808FA484A4}"/>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16BA7D0-4AB3-4012-B0A1-D16AB8D241D9}"/>
              </a:ext>
            </a:extLst>
          </p:cNvPr>
          <p:cNvGrpSpPr/>
          <p:nvPr/>
        </p:nvGrpSpPr>
        <p:grpSpPr>
          <a:xfrm>
            <a:off x="2662517" y="801445"/>
            <a:ext cx="441064" cy="1430767"/>
            <a:chOff x="1215614" y="2097742"/>
            <a:chExt cx="441064" cy="1430767"/>
          </a:xfrm>
        </p:grpSpPr>
        <p:cxnSp>
          <p:nvCxnSpPr>
            <p:cNvPr id="16" name="Straight Connector 15">
              <a:extLst>
                <a:ext uri="{FF2B5EF4-FFF2-40B4-BE49-F238E27FC236}">
                  <a16:creationId xmlns:a16="http://schemas.microsoft.com/office/drawing/2014/main" id="{2CC04EB3-32D0-4E99-857C-0C9C6CB2567A}"/>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D41F0E33-D5B5-4A54-BEFF-957740F917AA}"/>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0F586D8-A969-41BD-8271-2985B897CEFE}"/>
              </a:ext>
            </a:extLst>
          </p:cNvPr>
          <p:cNvGrpSpPr/>
          <p:nvPr/>
        </p:nvGrpSpPr>
        <p:grpSpPr>
          <a:xfrm>
            <a:off x="3083859" y="803239"/>
            <a:ext cx="441064" cy="1430767"/>
            <a:chOff x="1215614" y="2097742"/>
            <a:chExt cx="441064" cy="1430767"/>
          </a:xfrm>
        </p:grpSpPr>
        <p:cxnSp>
          <p:nvCxnSpPr>
            <p:cNvPr id="19" name="Straight Connector 18">
              <a:extLst>
                <a:ext uri="{FF2B5EF4-FFF2-40B4-BE49-F238E27FC236}">
                  <a16:creationId xmlns:a16="http://schemas.microsoft.com/office/drawing/2014/main" id="{5DF651B4-3E06-4C0D-A0BE-896179BE7816}"/>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3D15B08-D735-48E7-B51F-4705AD1C124B}"/>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AA5818AC-2A24-44E5-8D69-08471B7A5CA3}"/>
              </a:ext>
            </a:extLst>
          </p:cNvPr>
          <p:cNvGrpSpPr/>
          <p:nvPr/>
        </p:nvGrpSpPr>
        <p:grpSpPr>
          <a:xfrm>
            <a:off x="3526715" y="805031"/>
            <a:ext cx="441064" cy="1430767"/>
            <a:chOff x="1215614" y="2097742"/>
            <a:chExt cx="441064" cy="1430767"/>
          </a:xfrm>
        </p:grpSpPr>
        <p:cxnSp>
          <p:nvCxnSpPr>
            <p:cNvPr id="22" name="Straight Connector 21">
              <a:extLst>
                <a:ext uri="{FF2B5EF4-FFF2-40B4-BE49-F238E27FC236}">
                  <a16:creationId xmlns:a16="http://schemas.microsoft.com/office/drawing/2014/main" id="{AD106768-3D62-4E41-BB22-A7755F641B4B}"/>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F1A73B0-E78D-4CAD-8388-C41DF3AAC137}"/>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920625EA-A316-4EB1-9CAD-9140A110069E}"/>
              </a:ext>
            </a:extLst>
          </p:cNvPr>
          <p:cNvGrpSpPr/>
          <p:nvPr/>
        </p:nvGrpSpPr>
        <p:grpSpPr>
          <a:xfrm rot="20468487">
            <a:off x="4453666" y="763793"/>
            <a:ext cx="441064" cy="1430767"/>
            <a:chOff x="1215614" y="2097742"/>
            <a:chExt cx="441064" cy="1430767"/>
          </a:xfrm>
        </p:grpSpPr>
        <p:cxnSp>
          <p:nvCxnSpPr>
            <p:cNvPr id="25" name="Straight Connector 24">
              <a:extLst>
                <a:ext uri="{FF2B5EF4-FFF2-40B4-BE49-F238E27FC236}">
                  <a16:creationId xmlns:a16="http://schemas.microsoft.com/office/drawing/2014/main" id="{86D0EBB6-1438-4A18-A806-1D165416ADAD}"/>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88C95EB5-83D6-4E0A-8CA4-8113AC5B6AE1}"/>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CFD928A1-E459-4C5C-978C-AA9702BD6F3E}"/>
              </a:ext>
            </a:extLst>
          </p:cNvPr>
          <p:cNvSpPr/>
          <p:nvPr/>
        </p:nvSpPr>
        <p:spPr>
          <a:xfrm>
            <a:off x="1290917" y="677734"/>
            <a:ext cx="3915783" cy="13984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90615527-29A1-49D5-9CDD-B981CDD16008}"/>
              </a:ext>
            </a:extLst>
          </p:cNvPr>
          <p:cNvCxnSpPr>
            <a:cxnSpLocks/>
          </p:cNvCxnSpPr>
          <p:nvPr/>
        </p:nvCxnSpPr>
        <p:spPr>
          <a:xfrm>
            <a:off x="5109883" y="1979407"/>
            <a:ext cx="914399"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52" name="Object 51">
            <a:extLst>
              <a:ext uri="{FF2B5EF4-FFF2-40B4-BE49-F238E27FC236}">
                <a16:creationId xmlns:a16="http://schemas.microsoft.com/office/drawing/2014/main" id="{9B0AF220-1AB1-4ED0-8E98-3B4F91A104F1}"/>
              </a:ext>
            </a:extLst>
          </p:cNvPr>
          <p:cNvGraphicFramePr>
            <a:graphicFrameLocks noChangeAspect="1"/>
          </p:cNvGraphicFramePr>
          <p:nvPr>
            <p:extLst>
              <p:ext uri="{D42A27DB-BD31-4B8C-83A1-F6EECF244321}">
                <p14:modId xmlns:p14="http://schemas.microsoft.com/office/powerpoint/2010/main" val="2764487538"/>
              </p:ext>
            </p:extLst>
          </p:nvPr>
        </p:nvGraphicFramePr>
        <p:xfrm>
          <a:off x="5373818" y="2099907"/>
          <a:ext cx="241300" cy="241300"/>
        </p:xfrm>
        <a:graphic>
          <a:graphicData uri="http://schemas.openxmlformats.org/presentationml/2006/ole">
            <mc:AlternateContent xmlns:mc="http://schemas.openxmlformats.org/markup-compatibility/2006">
              <mc:Choice xmlns:v="urn:schemas-microsoft-com:vml" Requires="v">
                <p:oleObj spid="_x0000_s12358" name="Equation" r:id="rId3" imgW="241200" imgH="241200" progId="Equation.DSMT4">
                  <p:embed/>
                </p:oleObj>
              </mc:Choice>
              <mc:Fallback>
                <p:oleObj name="Equation" r:id="rId3" imgW="241200" imgH="241200" progId="Equation.DSMT4">
                  <p:embed/>
                  <p:pic>
                    <p:nvPicPr>
                      <p:cNvPr id="52" name="Object 51">
                        <a:extLst>
                          <a:ext uri="{FF2B5EF4-FFF2-40B4-BE49-F238E27FC236}">
                            <a16:creationId xmlns:a16="http://schemas.microsoft.com/office/drawing/2014/main" id="{9B0AF220-1AB1-4ED0-8E98-3B4F91A104F1}"/>
                          </a:ext>
                        </a:extLst>
                      </p:cNvPr>
                      <p:cNvPicPr/>
                      <p:nvPr/>
                    </p:nvPicPr>
                    <p:blipFill>
                      <a:blip r:embed="rId4"/>
                      <a:stretch>
                        <a:fillRect/>
                      </a:stretch>
                    </p:blipFill>
                    <p:spPr>
                      <a:xfrm>
                        <a:off x="5373818" y="2099907"/>
                        <a:ext cx="241300" cy="241300"/>
                      </a:xfrm>
                      <a:prstGeom prst="rect">
                        <a:avLst/>
                      </a:prstGeom>
                    </p:spPr>
                  </p:pic>
                </p:oleObj>
              </mc:Fallback>
            </mc:AlternateContent>
          </a:graphicData>
        </a:graphic>
      </p:graphicFrame>
      <p:grpSp>
        <p:nvGrpSpPr>
          <p:cNvPr id="49" name="Group 48">
            <a:extLst>
              <a:ext uri="{FF2B5EF4-FFF2-40B4-BE49-F238E27FC236}">
                <a16:creationId xmlns:a16="http://schemas.microsoft.com/office/drawing/2014/main" id="{58B8C1F3-2E25-488A-8CAC-288BFDF81D86}"/>
              </a:ext>
            </a:extLst>
          </p:cNvPr>
          <p:cNvGrpSpPr/>
          <p:nvPr/>
        </p:nvGrpSpPr>
        <p:grpSpPr>
          <a:xfrm>
            <a:off x="1809076" y="2766514"/>
            <a:ext cx="441064" cy="1430767"/>
            <a:chOff x="1215614" y="2097742"/>
            <a:chExt cx="441064" cy="1430767"/>
          </a:xfrm>
        </p:grpSpPr>
        <p:cxnSp>
          <p:nvCxnSpPr>
            <p:cNvPr id="51" name="Straight Connector 50">
              <a:extLst>
                <a:ext uri="{FF2B5EF4-FFF2-40B4-BE49-F238E27FC236}">
                  <a16:creationId xmlns:a16="http://schemas.microsoft.com/office/drawing/2014/main" id="{E60928FE-B8A4-405D-B47F-884ECB970D07}"/>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A3E6A30-9448-4402-ADF5-7BEB95C4438F}"/>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CE5E8378-9A73-41D5-9E45-B2936A3E737E}"/>
              </a:ext>
            </a:extLst>
          </p:cNvPr>
          <p:cNvGrpSpPr/>
          <p:nvPr/>
        </p:nvGrpSpPr>
        <p:grpSpPr>
          <a:xfrm>
            <a:off x="2241174" y="2768307"/>
            <a:ext cx="441064" cy="1430767"/>
            <a:chOff x="1215614" y="2097742"/>
            <a:chExt cx="441064" cy="1430767"/>
          </a:xfrm>
        </p:grpSpPr>
        <p:cxnSp>
          <p:nvCxnSpPr>
            <p:cNvPr id="55" name="Straight Connector 54">
              <a:extLst>
                <a:ext uri="{FF2B5EF4-FFF2-40B4-BE49-F238E27FC236}">
                  <a16:creationId xmlns:a16="http://schemas.microsoft.com/office/drawing/2014/main" id="{F26F8EDF-12EF-4D32-B205-64D6308B0564}"/>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08D45CAB-DA9F-4BD0-8216-45C5F68FD52B}"/>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FCD649AD-7941-4F57-BB56-FCEAB4C8D685}"/>
              </a:ext>
            </a:extLst>
          </p:cNvPr>
          <p:cNvGrpSpPr/>
          <p:nvPr/>
        </p:nvGrpSpPr>
        <p:grpSpPr>
          <a:xfrm rot="20226680">
            <a:off x="4222374" y="2673281"/>
            <a:ext cx="441064" cy="1430767"/>
            <a:chOff x="1215614" y="2097742"/>
            <a:chExt cx="441064" cy="1430767"/>
          </a:xfrm>
        </p:grpSpPr>
        <p:cxnSp>
          <p:nvCxnSpPr>
            <p:cNvPr id="58" name="Straight Connector 57">
              <a:extLst>
                <a:ext uri="{FF2B5EF4-FFF2-40B4-BE49-F238E27FC236}">
                  <a16:creationId xmlns:a16="http://schemas.microsoft.com/office/drawing/2014/main" id="{CDC316FB-4998-4F46-BD4F-1BB0854ABE33}"/>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7EBC5C9D-8A5A-40B7-9827-3453AA42EE43}"/>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CFA9A41E-1BEB-4D4A-96FD-DF3ACD471C9C}"/>
              </a:ext>
            </a:extLst>
          </p:cNvPr>
          <p:cNvGrpSpPr/>
          <p:nvPr/>
        </p:nvGrpSpPr>
        <p:grpSpPr>
          <a:xfrm>
            <a:off x="2685824" y="2761135"/>
            <a:ext cx="441064" cy="1430767"/>
            <a:chOff x="1215614" y="2097742"/>
            <a:chExt cx="441064" cy="1430767"/>
          </a:xfrm>
        </p:grpSpPr>
        <p:cxnSp>
          <p:nvCxnSpPr>
            <p:cNvPr id="61" name="Straight Connector 60">
              <a:extLst>
                <a:ext uri="{FF2B5EF4-FFF2-40B4-BE49-F238E27FC236}">
                  <a16:creationId xmlns:a16="http://schemas.microsoft.com/office/drawing/2014/main" id="{0568524D-7714-4D52-A20D-91ED6950A8F1}"/>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3F4C36B2-854B-43C3-8BE7-77A3344AC793}"/>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15D7525E-777B-4123-BC62-7014E18BB5C0}"/>
              </a:ext>
            </a:extLst>
          </p:cNvPr>
          <p:cNvGrpSpPr/>
          <p:nvPr/>
        </p:nvGrpSpPr>
        <p:grpSpPr>
          <a:xfrm>
            <a:off x="3107166" y="2762929"/>
            <a:ext cx="441064" cy="1430767"/>
            <a:chOff x="1215614" y="2097742"/>
            <a:chExt cx="441064" cy="1430767"/>
          </a:xfrm>
        </p:grpSpPr>
        <p:cxnSp>
          <p:nvCxnSpPr>
            <p:cNvPr id="64" name="Straight Connector 63">
              <a:extLst>
                <a:ext uri="{FF2B5EF4-FFF2-40B4-BE49-F238E27FC236}">
                  <a16:creationId xmlns:a16="http://schemas.microsoft.com/office/drawing/2014/main" id="{3AB2FDCB-E2E4-458B-8B9D-BAEE2707F870}"/>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3D54544-5BB1-4D3B-A97C-649B769A1968}"/>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26F93C73-36E5-49A5-96ED-96B79066EB3A}"/>
              </a:ext>
            </a:extLst>
          </p:cNvPr>
          <p:cNvGrpSpPr/>
          <p:nvPr/>
        </p:nvGrpSpPr>
        <p:grpSpPr>
          <a:xfrm rot="20299621">
            <a:off x="3797448" y="2710933"/>
            <a:ext cx="441064" cy="1430767"/>
            <a:chOff x="1215614" y="2097742"/>
            <a:chExt cx="441064" cy="1430767"/>
          </a:xfrm>
        </p:grpSpPr>
        <p:cxnSp>
          <p:nvCxnSpPr>
            <p:cNvPr id="67" name="Straight Connector 66">
              <a:extLst>
                <a:ext uri="{FF2B5EF4-FFF2-40B4-BE49-F238E27FC236}">
                  <a16:creationId xmlns:a16="http://schemas.microsoft.com/office/drawing/2014/main" id="{7B95A8F0-BAA2-49AA-8D42-E139D410C1B0}"/>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730490AB-9775-42E8-8F9F-C8E898F24A44}"/>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4CAB6048-23C9-46E6-A132-B98643DAC968}"/>
              </a:ext>
            </a:extLst>
          </p:cNvPr>
          <p:cNvGrpSpPr/>
          <p:nvPr/>
        </p:nvGrpSpPr>
        <p:grpSpPr>
          <a:xfrm rot="19986696">
            <a:off x="4616822" y="2626666"/>
            <a:ext cx="441064" cy="1430767"/>
            <a:chOff x="1215614" y="2097742"/>
            <a:chExt cx="441064" cy="1430767"/>
          </a:xfrm>
        </p:grpSpPr>
        <p:cxnSp>
          <p:nvCxnSpPr>
            <p:cNvPr id="70" name="Straight Connector 69">
              <a:extLst>
                <a:ext uri="{FF2B5EF4-FFF2-40B4-BE49-F238E27FC236}">
                  <a16:creationId xmlns:a16="http://schemas.microsoft.com/office/drawing/2014/main" id="{A78F4585-093A-428F-80F0-16E1F063562B}"/>
                </a:ext>
              </a:extLst>
            </p:cNvPr>
            <p:cNvCxnSpPr>
              <a:cxnSpLocks/>
            </p:cNvCxnSpPr>
            <p:nvPr/>
          </p:nvCxnSpPr>
          <p:spPr>
            <a:xfrm flipH="1" flipV="1">
              <a:off x="1430768" y="2097742"/>
              <a:ext cx="0" cy="1021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69C6A8C5-6C81-4E39-B5E0-CD011CFB8E47}"/>
                </a:ext>
              </a:extLst>
            </p:cNvPr>
            <p:cNvSpPr/>
            <p:nvPr/>
          </p:nvSpPr>
          <p:spPr>
            <a:xfrm>
              <a:off x="1215614" y="3087445"/>
              <a:ext cx="441064" cy="441064"/>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61078F1F-71FE-4AC3-BFDA-55E4A549989D}"/>
              </a:ext>
            </a:extLst>
          </p:cNvPr>
          <p:cNvSpPr/>
          <p:nvPr/>
        </p:nvSpPr>
        <p:spPr>
          <a:xfrm>
            <a:off x="1314224" y="2637424"/>
            <a:ext cx="3915783" cy="139849"/>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a:extLst>
              <a:ext uri="{FF2B5EF4-FFF2-40B4-BE49-F238E27FC236}">
                <a16:creationId xmlns:a16="http://schemas.microsoft.com/office/drawing/2014/main" id="{617C9648-0655-4869-AD89-57C03A9745AB}"/>
              </a:ext>
            </a:extLst>
          </p:cNvPr>
          <p:cNvCxnSpPr>
            <a:cxnSpLocks/>
          </p:cNvCxnSpPr>
          <p:nvPr/>
        </p:nvCxnSpPr>
        <p:spPr>
          <a:xfrm>
            <a:off x="5380617" y="3874546"/>
            <a:ext cx="503816"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74" name="Object 73">
            <a:extLst>
              <a:ext uri="{FF2B5EF4-FFF2-40B4-BE49-F238E27FC236}">
                <a16:creationId xmlns:a16="http://schemas.microsoft.com/office/drawing/2014/main" id="{47644ED3-B295-4502-8E8B-FA16D3ED8034}"/>
              </a:ext>
            </a:extLst>
          </p:cNvPr>
          <p:cNvGraphicFramePr>
            <a:graphicFrameLocks noChangeAspect="1"/>
          </p:cNvGraphicFramePr>
          <p:nvPr>
            <p:extLst>
              <p:ext uri="{D42A27DB-BD31-4B8C-83A1-F6EECF244321}">
                <p14:modId xmlns:p14="http://schemas.microsoft.com/office/powerpoint/2010/main" val="2121687458"/>
              </p:ext>
            </p:extLst>
          </p:nvPr>
        </p:nvGraphicFramePr>
        <p:xfrm>
          <a:off x="5523473" y="3978630"/>
          <a:ext cx="139700" cy="165100"/>
        </p:xfrm>
        <a:graphic>
          <a:graphicData uri="http://schemas.openxmlformats.org/presentationml/2006/ole">
            <mc:AlternateContent xmlns:mc="http://schemas.openxmlformats.org/markup-compatibility/2006">
              <mc:Choice xmlns:v="urn:schemas-microsoft-com:vml" Requires="v">
                <p:oleObj spid="_x0000_s12359" name="Equation" r:id="rId5" imgW="139680" imgH="164880" progId="Equation.DSMT4">
                  <p:embed/>
                </p:oleObj>
              </mc:Choice>
              <mc:Fallback>
                <p:oleObj name="Equation" r:id="rId5" imgW="139680" imgH="164880" progId="Equation.DSMT4">
                  <p:embed/>
                  <p:pic>
                    <p:nvPicPr>
                      <p:cNvPr id="52" name="Object 51">
                        <a:extLst>
                          <a:ext uri="{FF2B5EF4-FFF2-40B4-BE49-F238E27FC236}">
                            <a16:creationId xmlns:a16="http://schemas.microsoft.com/office/drawing/2014/main" id="{9B0AF220-1AB1-4ED0-8E98-3B4F91A104F1}"/>
                          </a:ext>
                        </a:extLst>
                      </p:cNvPr>
                      <p:cNvPicPr/>
                      <p:nvPr/>
                    </p:nvPicPr>
                    <p:blipFill>
                      <a:blip r:embed="rId6"/>
                      <a:stretch>
                        <a:fillRect/>
                      </a:stretch>
                    </p:blipFill>
                    <p:spPr>
                      <a:xfrm>
                        <a:off x="5523473" y="3978630"/>
                        <a:ext cx="139700" cy="16510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01D0663A-B0CF-4C7F-9619-37E358D35ECB}"/>
              </a:ext>
            </a:extLst>
          </p:cNvPr>
          <p:cNvSpPr txBox="1"/>
          <p:nvPr/>
        </p:nvSpPr>
        <p:spPr>
          <a:xfrm>
            <a:off x="720763" y="860612"/>
            <a:ext cx="428322" cy="338554"/>
          </a:xfrm>
          <a:prstGeom prst="rect">
            <a:avLst/>
          </a:prstGeom>
          <a:noFill/>
        </p:spPr>
        <p:txBody>
          <a:bodyPr wrap="none" rtlCol="0">
            <a:spAutoFit/>
          </a:bodyPr>
          <a:lstStyle/>
          <a:p>
            <a:r>
              <a:rPr lang="en-AU" sz="1600"/>
              <a:t>(A)</a:t>
            </a:r>
            <a:endParaRPr lang="en-US" sz="1600"/>
          </a:p>
        </p:txBody>
      </p:sp>
      <p:sp>
        <p:nvSpPr>
          <p:cNvPr id="75" name="TextBox 74">
            <a:extLst>
              <a:ext uri="{FF2B5EF4-FFF2-40B4-BE49-F238E27FC236}">
                <a16:creationId xmlns:a16="http://schemas.microsoft.com/office/drawing/2014/main" id="{6B09C74A-3BA5-4A64-BDD7-12A596085DC1}"/>
              </a:ext>
            </a:extLst>
          </p:cNvPr>
          <p:cNvSpPr txBox="1"/>
          <p:nvPr/>
        </p:nvSpPr>
        <p:spPr>
          <a:xfrm>
            <a:off x="722555" y="2841812"/>
            <a:ext cx="421910" cy="338554"/>
          </a:xfrm>
          <a:prstGeom prst="rect">
            <a:avLst/>
          </a:prstGeom>
          <a:noFill/>
        </p:spPr>
        <p:txBody>
          <a:bodyPr wrap="none" rtlCol="0">
            <a:spAutoFit/>
          </a:bodyPr>
          <a:lstStyle/>
          <a:p>
            <a:r>
              <a:rPr lang="en-AU" sz="1600"/>
              <a:t>(B)</a:t>
            </a:r>
            <a:endParaRPr lang="en-US" sz="1600"/>
          </a:p>
        </p:txBody>
      </p:sp>
    </p:spTree>
    <p:extLst>
      <p:ext uri="{BB962C8B-B14F-4D97-AF65-F5344CB8AC3E}">
        <p14:creationId xmlns:p14="http://schemas.microsoft.com/office/powerpoint/2010/main" val="2798982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8BEF2A1-BF4E-457A-83E9-673C97D1855A}"/>
              </a:ext>
            </a:extLst>
          </p:cNvPr>
          <p:cNvGrpSpPr/>
          <p:nvPr/>
        </p:nvGrpSpPr>
        <p:grpSpPr>
          <a:xfrm>
            <a:off x="461458" y="1023657"/>
            <a:ext cx="1581242" cy="1574800"/>
            <a:chOff x="4772025" y="581025"/>
            <a:chExt cx="1581242" cy="1574800"/>
          </a:xfrm>
        </p:grpSpPr>
        <p:cxnSp>
          <p:nvCxnSpPr>
            <p:cNvPr id="3" name="Straight Connector 2">
              <a:extLst>
                <a:ext uri="{FF2B5EF4-FFF2-40B4-BE49-F238E27FC236}">
                  <a16:creationId xmlns:a16="http://schemas.microsoft.com/office/drawing/2014/main" id="{873620D7-43C9-4E7F-AFDC-E1523532C5B0}"/>
                </a:ext>
              </a:extLst>
            </p:cNvPr>
            <p:cNvCxnSpPr/>
            <p:nvPr/>
          </p:nvCxnSpPr>
          <p:spPr>
            <a:xfrm>
              <a:off x="5172075" y="676275"/>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55F6BA0-93A8-4D89-A2C5-3F450CEC0F5B}"/>
                </a:ext>
              </a:extLst>
            </p:cNvPr>
            <p:cNvCxnSpPr>
              <a:cxnSpLocks/>
            </p:cNvCxnSpPr>
            <p:nvPr/>
          </p:nvCxnSpPr>
          <p:spPr>
            <a:xfrm rot="16200000">
              <a:off x="5734050" y="1238250"/>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3A32E5C-835F-413E-A459-940F54B61D29}"/>
                </a:ext>
              </a:extLst>
            </p:cNvPr>
            <p:cNvCxnSpPr/>
            <p:nvPr/>
          </p:nvCxnSpPr>
          <p:spPr>
            <a:xfrm>
              <a:off x="5181600" y="1800225"/>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20A134A-59ED-4469-BD3F-BA0ADD397EE6}"/>
                </a:ext>
              </a:extLst>
            </p:cNvPr>
            <p:cNvCxnSpPr>
              <a:cxnSpLocks/>
            </p:cNvCxnSpPr>
            <p:nvPr/>
          </p:nvCxnSpPr>
          <p:spPr>
            <a:xfrm rot="16200000">
              <a:off x="4895851" y="1524000"/>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39D8EDF-D225-4643-9EDB-7DB925DCD144}"/>
                </a:ext>
              </a:extLst>
            </p:cNvPr>
            <p:cNvSpPr txBox="1"/>
            <p:nvPr/>
          </p:nvSpPr>
          <p:spPr>
            <a:xfrm>
              <a:off x="4772025" y="581025"/>
              <a:ext cx="296876" cy="369332"/>
            </a:xfrm>
            <a:prstGeom prst="rect">
              <a:avLst/>
            </a:prstGeom>
            <a:noFill/>
          </p:spPr>
          <p:txBody>
            <a:bodyPr wrap="none" rtlCol="0">
              <a:spAutoFit/>
            </a:bodyPr>
            <a:lstStyle/>
            <a:p>
              <a:r>
                <a:rPr lang="en-AU" dirty="0"/>
                <a:t>Y</a:t>
              </a:r>
              <a:endParaRPr lang="en-US" dirty="0"/>
            </a:p>
          </p:txBody>
        </p:sp>
        <p:sp>
          <p:nvSpPr>
            <p:cNvPr id="8" name="TextBox 7">
              <a:extLst>
                <a:ext uri="{FF2B5EF4-FFF2-40B4-BE49-F238E27FC236}">
                  <a16:creationId xmlns:a16="http://schemas.microsoft.com/office/drawing/2014/main" id="{64EB9FF1-9023-4B9A-8FD3-09E7E48E395B}"/>
                </a:ext>
              </a:extLst>
            </p:cNvPr>
            <p:cNvSpPr txBox="1"/>
            <p:nvPr/>
          </p:nvSpPr>
          <p:spPr>
            <a:xfrm>
              <a:off x="6048375" y="1771650"/>
              <a:ext cx="304892" cy="369332"/>
            </a:xfrm>
            <a:prstGeom prst="rect">
              <a:avLst/>
            </a:prstGeom>
            <a:noFill/>
          </p:spPr>
          <p:txBody>
            <a:bodyPr wrap="none" rtlCol="0">
              <a:spAutoFit/>
            </a:bodyPr>
            <a:lstStyle/>
            <a:p>
              <a:r>
                <a:rPr lang="en-AU" dirty="0"/>
                <a:t>X</a:t>
              </a:r>
              <a:endParaRPr lang="en-US" dirty="0"/>
            </a:p>
          </p:txBody>
        </p:sp>
        <p:graphicFrame>
          <p:nvGraphicFramePr>
            <p:cNvPr id="9" name="Object 8">
              <a:extLst>
                <a:ext uri="{FF2B5EF4-FFF2-40B4-BE49-F238E27FC236}">
                  <a16:creationId xmlns:a16="http://schemas.microsoft.com/office/drawing/2014/main" id="{1E6BF080-F4B9-4905-B3C3-941CD82232E3}"/>
                </a:ext>
              </a:extLst>
            </p:cNvPr>
            <p:cNvGraphicFramePr>
              <a:graphicFrameLocks noChangeAspect="1"/>
            </p:cNvGraphicFramePr>
            <p:nvPr>
              <p:extLst>
                <p:ext uri="{D42A27DB-BD31-4B8C-83A1-F6EECF244321}">
                  <p14:modId xmlns:p14="http://schemas.microsoft.com/office/powerpoint/2010/main" val="423177404"/>
                </p:ext>
              </p:extLst>
            </p:nvPr>
          </p:nvGraphicFramePr>
          <p:xfrm>
            <a:off x="5384800" y="1901825"/>
            <a:ext cx="127000" cy="254000"/>
          </p:xfrm>
          <a:graphic>
            <a:graphicData uri="http://schemas.openxmlformats.org/presentationml/2006/ole">
              <mc:AlternateContent xmlns:mc="http://schemas.openxmlformats.org/markup-compatibility/2006">
                <mc:Choice xmlns:v="urn:schemas-microsoft-com:vml" Requires="v">
                  <p:oleObj spid="_x0000_s13824" name="Equation" r:id="rId3" imgW="126720" imgH="253800" progId="Equation.DSMT4">
                    <p:embed/>
                  </p:oleObj>
                </mc:Choice>
                <mc:Fallback>
                  <p:oleObj name="Equation" r:id="rId3" imgW="126720" imgH="253800" progId="Equation.DSMT4">
                    <p:embed/>
                    <p:pic>
                      <p:nvPicPr>
                        <p:cNvPr id="27" name="Object 26">
                          <a:extLst>
                            <a:ext uri="{FF2B5EF4-FFF2-40B4-BE49-F238E27FC236}">
                              <a16:creationId xmlns:a16="http://schemas.microsoft.com/office/drawing/2014/main" id="{87D01E36-D096-41F2-8301-DA0C72F230AE}"/>
                            </a:ext>
                          </a:extLst>
                        </p:cNvPr>
                        <p:cNvPicPr/>
                        <p:nvPr/>
                      </p:nvPicPr>
                      <p:blipFill>
                        <a:blip r:embed="rId4"/>
                        <a:stretch>
                          <a:fillRect/>
                        </a:stretch>
                      </p:blipFill>
                      <p:spPr>
                        <a:xfrm>
                          <a:off x="5384800" y="1901825"/>
                          <a:ext cx="127000" cy="2540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F5773AC3-208B-43EB-A397-68AEE0374A24}"/>
                </a:ext>
              </a:extLst>
            </p:cNvPr>
            <p:cNvGraphicFramePr>
              <a:graphicFrameLocks noChangeAspect="1"/>
            </p:cNvGraphicFramePr>
            <p:nvPr>
              <p:extLst>
                <p:ext uri="{D42A27DB-BD31-4B8C-83A1-F6EECF244321}">
                  <p14:modId xmlns:p14="http://schemas.microsoft.com/office/powerpoint/2010/main" val="2374598665"/>
                </p:ext>
              </p:extLst>
            </p:nvPr>
          </p:nvGraphicFramePr>
          <p:xfrm>
            <a:off x="4886325" y="1473200"/>
            <a:ext cx="152400" cy="292100"/>
          </p:xfrm>
          <a:graphic>
            <a:graphicData uri="http://schemas.openxmlformats.org/presentationml/2006/ole">
              <mc:AlternateContent xmlns:mc="http://schemas.openxmlformats.org/markup-compatibility/2006">
                <mc:Choice xmlns:v="urn:schemas-microsoft-com:vml" Requires="v">
                  <p:oleObj spid="_x0000_s13825" name="Equation" r:id="rId5" imgW="152280" imgH="291960" progId="Equation.DSMT4">
                    <p:embed/>
                  </p:oleObj>
                </mc:Choice>
                <mc:Fallback>
                  <p:oleObj name="Equation" r:id="rId5" imgW="152280" imgH="291960" progId="Equation.DSMT4">
                    <p:embed/>
                    <p:pic>
                      <p:nvPicPr>
                        <p:cNvPr id="28" name="Object 27">
                          <a:extLst>
                            <a:ext uri="{FF2B5EF4-FFF2-40B4-BE49-F238E27FC236}">
                              <a16:creationId xmlns:a16="http://schemas.microsoft.com/office/drawing/2014/main" id="{EA512BED-4668-4D04-B6FB-EA86A6FFD459}"/>
                            </a:ext>
                          </a:extLst>
                        </p:cNvPr>
                        <p:cNvPicPr/>
                        <p:nvPr/>
                      </p:nvPicPr>
                      <p:blipFill>
                        <a:blip r:embed="rId6"/>
                        <a:stretch>
                          <a:fillRect/>
                        </a:stretch>
                      </p:blipFill>
                      <p:spPr>
                        <a:xfrm>
                          <a:off x="4886325" y="1473200"/>
                          <a:ext cx="152400" cy="292100"/>
                        </a:xfrm>
                        <a:prstGeom prst="rect">
                          <a:avLst/>
                        </a:prstGeom>
                      </p:spPr>
                    </p:pic>
                  </p:oleObj>
                </mc:Fallback>
              </mc:AlternateContent>
            </a:graphicData>
          </a:graphic>
        </p:graphicFrame>
      </p:grpSp>
      <p:cxnSp>
        <p:nvCxnSpPr>
          <p:cNvPr id="12" name="Straight Arrow Connector 11">
            <a:extLst>
              <a:ext uri="{FF2B5EF4-FFF2-40B4-BE49-F238E27FC236}">
                <a16:creationId xmlns:a16="http://schemas.microsoft.com/office/drawing/2014/main" id="{831C6CCB-2845-4696-AE96-2345991F0630}"/>
              </a:ext>
            </a:extLst>
          </p:cNvPr>
          <p:cNvCxnSpPr/>
          <p:nvPr/>
        </p:nvCxnSpPr>
        <p:spPr>
          <a:xfrm>
            <a:off x="2732442" y="1108038"/>
            <a:ext cx="1043492" cy="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E82CEA-1076-422A-BFCF-A970B60FDADB}"/>
              </a:ext>
            </a:extLst>
          </p:cNvPr>
          <p:cNvCxnSpPr>
            <a:cxnSpLocks/>
          </p:cNvCxnSpPr>
          <p:nvPr/>
        </p:nvCxnSpPr>
        <p:spPr>
          <a:xfrm flipH="1">
            <a:off x="2701962" y="1766047"/>
            <a:ext cx="1043492" cy="0"/>
          </a:xfrm>
          <a:prstGeom prst="straightConnector1">
            <a:avLst/>
          </a:prstGeom>
          <a:ln w="28575">
            <a:solidFill>
              <a:schemeClr val="accent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2BA8B68-ED55-4B6A-94EC-A14113353AE6}"/>
              </a:ext>
            </a:extLst>
          </p:cNvPr>
          <p:cNvSpPr txBox="1"/>
          <p:nvPr/>
        </p:nvSpPr>
        <p:spPr>
          <a:xfrm>
            <a:off x="3894269" y="914400"/>
            <a:ext cx="2357248" cy="338554"/>
          </a:xfrm>
          <a:prstGeom prst="rect">
            <a:avLst/>
          </a:prstGeom>
          <a:noFill/>
        </p:spPr>
        <p:txBody>
          <a:bodyPr wrap="none" rtlCol="0">
            <a:spAutoFit/>
          </a:bodyPr>
          <a:lstStyle/>
          <a:p>
            <a:r>
              <a:rPr lang="en-AU" sz="1600" dirty="0"/>
              <a:t>direction of motion of bus</a:t>
            </a:r>
            <a:endParaRPr lang="en-US" sz="1600" dirty="0"/>
          </a:p>
        </p:txBody>
      </p:sp>
      <p:sp>
        <p:nvSpPr>
          <p:cNvPr id="15" name="TextBox 14">
            <a:extLst>
              <a:ext uri="{FF2B5EF4-FFF2-40B4-BE49-F238E27FC236}">
                <a16:creationId xmlns:a16="http://schemas.microsoft.com/office/drawing/2014/main" id="{69D51E03-C71E-4E2A-9F0E-D1D0E6B37E89}"/>
              </a:ext>
            </a:extLst>
          </p:cNvPr>
          <p:cNvSpPr txBox="1"/>
          <p:nvPr/>
        </p:nvSpPr>
        <p:spPr>
          <a:xfrm>
            <a:off x="3894269" y="1581375"/>
            <a:ext cx="1762277" cy="338554"/>
          </a:xfrm>
          <a:prstGeom prst="rect">
            <a:avLst/>
          </a:prstGeom>
          <a:noFill/>
        </p:spPr>
        <p:txBody>
          <a:bodyPr wrap="none" rtlCol="0">
            <a:spAutoFit/>
          </a:bodyPr>
          <a:lstStyle/>
          <a:p>
            <a:r>
              <a:rPr lang="en-AU" sz="1600" dirty="0"/>
              <a:t>acceleration of bus</a:t>
            </a:r>
            <a:endParaRPr lang="en-US" sz="1600" dirty="0"/>
          </a:p>
        </p:txBody>
      </p:sp>
      <p:graphicFrame>
        <p:nvGraphicFramePr>
          <p:cNvPr id="16" name="Object 15">
            <a:extLst>
              <a:ext uri="{FF2B5EF4-FFF2-40B4-BE49-F238E27FC236}">
                <a16:creationId xmlns:a16="http://schemas.microsoft.com/office/drawing/2014/main" id="{4BF6ABC4-65D8-459E-9ED2-1D8127328425}"/>
              </a:ext>
            </a:extLst>
          </p:cNvPr>
          <p:cNvGraphicFramePr>
            <a:graphicFrameLocks noChangeAspect="1"/>
          </p:cNvGraphicFramePr>
          <p:nvPr>
            <p:extLst>
              <p:ext uri="{D42A27DB-BD31-4B8C-83A1-F6EECF244321}">
                <p14:modId xmlns:p14="http://schemas.microsoft.com/office/powerpoint/2010/main" val="3706733850"/>
              </p:ext>
            </p:extLst>
          </p:nvPr>
        </p:nvGraphicFramePr>
        <p:xfrm>
          <a:off x="3278094" y="1956173"/>
          <a:ext cx="1270000" cy="292100"/>
        </p:xfrm>
        <a:graphic>
          <a:graphicData uri="http://schemas.openxmlformats.org/presentationml/2006/ole">
            <mc:AlternateContent xmlns:mc="http://schemas.openxmlformats.org/markup-compatibility/2006">
              <mc:Choice xmlns:v="urn:schemas-microsoft-com:vml" Requires="v">
                <p:oleObj spid="_x0000_s13826" name="Equation" r:id="rId7" imgW="1269720" imgH="291960" progId="Equation.DSMT4">
                  <p:embed/>
                </p:oleObj>
              </mc:Choice>
              <mc:Fallback>
                <p:oleObj name="Equation" r:id="rId7" imgW="1269720" imgH="291960" progId="Equation.DSMT4">
                  <p:embed/>
                  <p:pic>
                    <p:nvPicPr>
                      <p:cNvPr id="0" name=""/>
                      <p:cNvPicPr/>
                      <p:nvPr/>
                    </p:nvPicPr>
                    <p:blipFill>
                      <a:blip r:embed="rId8"/>
                      <a:stretch>
                        <a:fillRect/>
                      </a:stretch>
                    </p:blipFill>
                    <p:spPr>
                      <a:xfrm>
                        <a:off x="3278094" y="1956173"/>
                        <a:ext cx="1270000" cy="292100"/>
                      </a:xfrm>
                      <a:prstGeom prst="rect">
                        <a:avLst/>
                      </a:prstGeom>
                    </p:spPr>
                  </p:pic>
                </p:oleObj>
              </mc:Fallback>
            </mc:AlternateContent>
          </a:graphicData>
        </a:graphic>
      </p:graphicFrame>
      <p:cxnSp>
        <p:nvCxnSpPr>
          <p:cNvPr id="18" name="Straight Connector 17">
            <a:extLst>
              <a:ext uri="{FF2B5EF4-FFF2-40B4-BE49-F238E27FC236}">
                <a16:creationId xmlns:a16="http://schemas.microsoft.com/office/drawing/2014/main" id="{80043063-3D40-4F7E-AB86-7824AA216AED}"/>
              </a:ext>
            </a:extLst>
          </p:cNvPr>
          <p:cNvCxnSpPr>
            <a:cxnSpLocks/>
          </p:cNvCxnSpPr>
          <p:nvPr/>
        </p:nvCxnSpPr>
        <p:spPr>
          <a:xfrm>
            <a:off x="1140310" y="3238052"/>
            <a:ext cx="0" cy="131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03C7AB-2D7D-4AB7-BC77-E05525E7D7EC}"/>
              </a:ext>
            </a:extLst>
          </p:cNvPr>
          <p:cNvCxnSpPr>
            <a:cxnSpLocks/>
          </p:cNvCxnSpPr>
          <p:nvPr/>
        </p:nvCxnSpPr>
        <p:spPr>
          <a:xfrm rot="5400000">
            <a:off x="1163619" y="2443780"/>
            <a:ext cx="0" cy="1559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4ED5199-0EE5-417D-B6A9-551AA9F7FB0C}"/>
              </a:ext>
            </a:extLst>
          </p:cNvPr>
          <p:cNvSpPr/>
          <p:nvPr/>
        </p:nvSpPr>
        <p:spPr>
          <a:xfrm>
            <a:off x="1613648" y="4001843"/>
            <a:ext cx="225910" cy="22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89A3F77-21D2-413B-936B-A26BD207A911}"/>
              </a:ext>
            </a:extLst>
          </p:cNvPr>
          <p:cNvCxnSpPr>
            <a:cxnSpLocks/>
          </p:cNvCxnSpPr>
          <p:nvPr/>
        </p:nvCxnSpPr>
        <p:spPr>
          <a:xfrm>
            <a:off x="1140311" y="3238051"/>
            <a:ext cx="586292" cy="860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Object 22">
            <a:extLst>
              <a:ext uri="{FF2B5EF4-FFF2-40B4-BE49-F238E27FC236}">
                <a16:creationId xmlns:a16="http://schemas.microsoft.com/office/drawing/2014/main" id="{0C0F5846-1101-42E4-9651-843DCBDAEE0E}"/>
              </a:ext>
            </a:extLst>
          </p:cNvPr>
          <p:cNvGraphicFramePr>
            <a:graphicFrameLocks noChangeAspect="1"/>
          </p:cNvGraphicFramePr>
          <p:nvPr>
            <p:extLst>
              <p:ext uri="{D42A27DB-BD31-4B8C-83A1-F6EECF244321}">
                <p14:modId xmlns:p14="http://schemas.microsoft.com/office/powerpoint/2010/main" val="4007069694"/>
              </p:ext>
            </p:extLst>
          </p:nvPr>
        </p:nvGraphicFramePr>
        <p:xfrm>
          <a:off x="1168997" y="3603513"/>
          <a:ext cx="152400" cy="203200"/>
        </p:xfrm>
        <a:graphic>
          <a:graphicData uri="http://schemas.openxmlformats.org/presentationml/2006/ole">
            <mc:AlternateContent xmlns:mc="http://schemas.openxmlformats.org/markup-compatibility/2006">
              <mc:Choice xmlns:v="urn:schemas-microsoft-com:vml" Requires="v">
                <p:oleObj spid="_x0000_s13827" name="Equation" r:id="rId9" imgW="152280" imgH="203040" progId="Equation.DSMT4">
                  <p:embed/>
                </p:oleObj>
              </mc:Choice>
              <mc:Fallback>
                <p:oleObj name="Equation" r:id="rId9" imgW="152280" imgH="203040" progId="Equation.DSMT4">
                  <p:embed/>
                  <p:pic>
                    <p:nvPicPr>
                      <p:cNvPr id="0" name=""/>
                      <p:cNvPicPr/>
                      <p:nvPr/>
                    </p:nvPicPr>
                    <p:blipFill>
                      <a:blip r:embed="rId10"/>
                      <a:stretch>
                        <a:fillRect/>
                      </a:stretch>
                    </p:blipFill>
                    <p:spPr>
                      <a:xfrm>
                        <a:off x="1168997" y="3603513"/>
                        <a:ext cx="152400" cy="203200"/>
                      </a:xfrm>
                      <a:prstGeom prst="rect">
                        <a:avLst/>
                      </a:prstGeom>
                    </p:spPr>
                  </p:pic>
                </p:oleObj>
              </mc:Fallback>
            </mc:AlternateContent>
          </a:graphicData>
        </a:graphic>
      </p:graphicFrame>
      <p:sp>
        <p:nvSpPr>
          <p:cNvPr id="24" name="TextBox 23">
            <a:extLst>
              <a:ext uri="{FF2B5EF4-FFF2-40B4-BE49-F238E27FC236}">
                <a16:creationId xmlns:a16="http://schemas.microsoft.com/office/drawing/2014/main" id="{C0964126-A695-47DB-9A1B-D9B9A2951A5A}"/>
              </a:ext>
            </a:extLst>
          </p:cNvPr>
          <p:cNvSpPr txBox="1"/>
          <p:nvPr/>
        </p:nvSpPr>
        <p:spPr>
          <a:xfrm>
            <a:off x="344245" y="2807746"/>
            <a:ext cx="1585499" cy="338554"/>
          </a:xfrm>
          <a:prstGeom prst="rect">
            <a:avLst/>
          </a:prstGeom>
          <a:noFill/>
        </p:spPr>
        <p:txBody>
          <a:bodyPr wrap="none" rtlCol="0">
            <a:spAutoFit/>
          </a:bodyPr>
          <a:lstStyle/>
          <a:p>
            <a:r>
              <a:rPr lang="en-AU" sz="1600" dirty="0"/>
              <a:t>deflection of ball</a:t>
            </a:r>
            <a:endParaRPr lang="en-US" sz="1600" dirty="0"/>
          </a:p>
        </p:txBody>
      </p:sp>
      <p:cxnSp>
        <p:nvCxnSpPr>
          <p:cNvPr id="27" name="Straight Connector 26">
            <a:extLst>
              <a:ext uri="{FF2B5EF4-FFF2-40B4-BE49-F238E27FC236}">
                <a16:creationId xmlns:a16="http://schemas.microsoft.com/office/drawing/2014/main" id="{4CE9A221-168E-4474-A94F-D44AF419851D}"/>
              </a:ext>
            </a:extLst>
          </p:cNvPr>
          <p:cNvCxnSpPr>
            <a:cxnSpLocks/>
          </p:cNvCxnSpPr>
          <p:nvPr/>
        </p:nvCxnSpPr>
        <p:spPr>
          <a:xfrm>
            <a:off x="3218326" y="2753958"/>
            <a:ext cx="0" cy="2226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EB40E4C-DC74-4D97-ADD6-46D8F3DC6704}"/>
              </a:ext>
            </a:extLst>
          </p:cNvPr>
          <p:cNvCxnSpPr>
            <a:cxnSpLocks/>
          </p:cNvCxnSpPr>
          <p:nvPr/>
        </p:nvCxnSpPr>
        <p:spPr>
          <a:xfrm rot="16200000">
            <a:off x="3187847" y="2843605"/>
            <a:ext cx="0" cy="1762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B35CB62-729D-4D4D-AD04-CAE49FE28FA6}"/>
              </a:ext>
            </a:extLst>
          </p:cNvPr>
          <p:cNvCxnSpPr>
            <a:cxnSpLocks/>
          </p:cNvCxnSpPr>
          <p:nvPr/>
        </p:nvCxnSpPr>
        <p:spPr>
          <a:xfrm rot="16200000" flipH="1">
            <a:off x="2703751" y="4274371"/>
            <a:ext cx="1043492"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4E36B68-F6E7-45DE-BF0E-E40F62B064C1}"/>
              </a:ext>
            </a:extLst>
          </p:cNvPr>
          <p:cNvCxnSpPr>
            <a:cxnSpLocks/>
          </p:cNvCxnSpPr>
          <p:nvPr/>
        </p:nvCxnSpPr>
        <p:spPr>
          <a:xfrm flipH="1" flipV="1">
            <a:off x="2538801" y="2926080"/>
            <a:ext cx="684907" cy="830129"/>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8" name="Object 37">
            <a:extLst>
              <a:ext uri="{FF2B5EF4-FFF2-40B4-BE49-F238E27FC236}">
                <a16:creationId xmlns:a16="http://schemas.microsoft.com/office/drawing/2014/main" id="{15A8C997-BE35-4158-87BC-3FB4B5D4B2D7}"/>
              </a:ext>
            </a:extLst>
          </p:cNvPr>
          <p:cNvGraphicFramePr>
            <a:graphicFrameLocks noChangeAspect="1"/>
          </p:cNvGraphicFramePr>
          <p:nvPr>
            <p:extLst>
              <p:ext uri="{D42A27DB-BD31-4B8C-83A1-F6EECF244321}">
                <p14:modId xmlns:p14="http://schemas.microsoft.com/office/powerpoint/2010/main" val="2441647512"/>
              </p:ext>
            </p:extLst>
          </p:nvPr>
        </p:nvGraphicFramePr>
        <p:xfrm>
          <a:off x="3031861" y="3282576"/>
          <a:ext cx="152400" cy="203200"/>
        </p:xfrm>
        <a:graphic>
          <a:graphicData uri="http://schemas.openxmlformats.org/presentationml/2006/ole">
            <mc:AlternateContent xmlns:mc="http://schemas.openxmlformats.org/markup-compatibility/2006">
              <mc:Choice xmlns:v="urn:schemas-microsoft-com:vml" Requires="v">
                <p:oleObj spid="_x0000_s13828" name="Equation" r:id="rId11" imgW="152280" imgH="203040" progId="Equation.DSMT4">
                  <p:embed/>
                </p:oleObj>
              </mc:Choice>
              <mc:Fallback>
                <p:oleObj name="Equation" r:id="rId11" imgW="152280" imgH="203040" progId="Equation.DSMT4">
                  <p:embed/>
                  <p:pic>
                    <p:nvPicPr>
                      <p:cNvPr id="23" name="Object 22">
                        <a:extLst>
                          <a:ext uri="{FF2B5EF4-FFF2-40B4-BE49-F238E27FC236}">
                            <a16:creationId xmlns:a16="http://schemas.microsoft.com/office/drawing/2014/main" id="{0C0F5846-1101-42E4-9651-843DCBDAEE0E}"/>
                          </a:ext>
                        </a:extLst>
                      </p:cNvPr>
                      <p:cNvPicPr/>
                      <p:nvPr/>
                    </p:nvPicPr>
                    <p:blipFill>
                      <a:blip r:embed="rId10"/>
                      <a:stretch>
                        <a:fillRect/>
                      </a:stretch>
                    </p:blipFill>
                    <p:spPr>
                      <a:xfrm>
                        <a:off x="3031861" y="3282576"/>
                        <a:ext cx="152400" cy="203200"/>
                      </a:xfrm>
                      <a:prstGeom prst="rect">
                        <a:avLst/>
                      </a:prstGeom>
                    </p:spPr>
                  </p:pic>
                </p:oleObj>
              </mc:Fallback>
            </mc:AlternateContent>
          </a:graphicData>
        </a:graphic>
      </p:graphicFrame>
      <p:cxnSp>
        <p:nvCxnSpPr>
          <p:cNvPr id="40" name="Straight Connector 39">
            <a:extLst>
              <a:ext uri="{FF2B5EF4-FFF2-40B4-BE49-F238E27FC236}">
                <a16:creationId xmlns:a16="http://schemas.microsoft.com/office/drawing/2014/main" id="{1EC3420E-97A5-48E6-BDB4-6BF69EEB08D5}"/>
              </a:ext>
            </a:extLst>
          </p:cNvPr>
          <p:cNvCxnSpPr>
            <a:cxnSpLocks/>
          </p:cNvCxnSpPr>
          <p:nvPr/>
        </p:nvCxnSpPr>
        <p:spPr>
          <a:xfrm>
            <a:off x="5511499" y="2755751"/>
            <a:ext cx="0" cy="2226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C14C452-585B-492F-B3B6-8D94346F48A2}"/>
              </a:ext>
            </a:extLst>
          </p:cNvPr>
          <p:cNvCxnSpPr>
            <a:cxnSpLocks/>
          </p:cNvCxnSpPr>
          <p:nvPr/>
        </p:nvCxnSpPr>
        <p:spPr>
          <a:xfrm rot="16200000">
            <a:off x="5481020" y="2845398"/>
            <a:ext cx="0" cy="17624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025926-8737-4AC3-B4A7-E28A565B4564}"/>
              </a:ext>
            </a:extLst>
          </p:cNvPr>
          <p:cNvCxnSpPr>
            <a:cxnSpLocks/>
          </p:cNvCxnSpPr>
          <p:nvPr/>
        </p:nvCxnSpPr>
        <p:spPr>
          <a:xfrm rot="16200000" flipH="1">
            <a:off x="4996924" y="4276164"/>
            <a:ext cx="1043492"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9D496-C05C-413D-ADB3-EBF5EA71ADB9}"/>
              </a:ext>
            </a:extLst>
          </p:cNvPr>
          <p:cNvCxnSpPr>
            <a:cxnSpLocks/>
          </p:cNvCxnSpPr>
          <p:nvPr/>
        </p:nvCxnSpPr>
        <p:spPr>
          <a:xfrm flipH="1" flipV="1">
            <a:off x="4831974" y="2927873"/>
            <a:ext cx="684907" cy="830129"/>
          </a:xfrm>
          <a:prstGeom prst="straightConnector1">
            <a:avLst/>
          </a:prstGeom>
          <a:ln w="28575">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4" name="Object 43">
            <a:extLst>
              <a:ext uri="{FF2B5EF4-FFF2-40B4-BE49-F238E27FC236}">
                <a16:creationId xmlns:a16="http://schemas.microsoft.com/office/drawing/2014/main" id="{6321813A-4336-4A07-ACB1-ADC588DAB63B}"/>
              </a:ext>
            </a:extLst>
          </p:cNvPr>
          <p:cNvGraphicFramePr>
            <a:graphicFrameLocks noChangeAspect="1"/>
          </p:cNvGraphicFramePr>
          <p:nvPr>
            <p:extLst>
              <p:ext uri="{D42A27DB-BD31-4B8C-83A1-F6EECF244321}">
                <p14:modId xmlns:p14="http://schemas.microsoft.com/office/powerpoint/2010/main" val="662371740"/>
              </p:ext>
            </p:extLst>
          </p:nvPr>
        </p:nvGraphicFramePr>
        <p:xfrm>
          <a:off x="5325034" y="3284369"/>
          <a:ext cx="152400" cy="203200"/>
        </p:xfrm>
        <a:graphic>
          <a:graphicData uri="http://schemas.openxmlformats.org/presentationml/2006/ole">
            <mc:AlternateContent xmlns:mc="http://schemas.openxmlformats.org/markup-compatibility/2006">
              <mc:Choice xmlns:v="urn:schemas-microsoft-com:vml" Requires="v">
                <p:oleObj spid="_x0000_s13829" name="Equation" r:id="rId12" imgW="152280" imgH="203040" progId="Equation.DSMT4">
                  <p:embed/>
                </p:oleObj>
              </mc:Choice>
              <mc:Fallback>
                <p:oleObj name="Equation" r:id="rId12" imgW="152280" imgH="203040" progId="Equation.DSMT4">
                  <p:embed/>
                  <p:pic>
                    <p:nvPicPr>
                      <p:cNvPr id="38" name="Object 37">
                        <a:extLst>
                          <a:ext uri="{FF2B5EF4-FFF2-40B4-BE49-F238E27FC236}">
                            <a16:creationId xmlns:a16="http://schemas.microsoft.com/office/drawing/2014/main" id="{15A8C997-BE35-4158-87BC-3FB4B5D4B2D7}"/>
                          </a:ext>
                        </a:extLst>
                      </p:cNvPr>
                      <p:cNvPicPr/>
                      <p:nvPr/>
                    </p:nvPicPr>
                    <p:blipFill>
                      <a:blip r:embed="rId10"/>
                      <a:stretch>
                        <a:fillRect/>
                      </a:stretch>
                    </p:blipFill>
                    <p:spPr>
                      <a:xfrm>
                        <a:off x="5325034" y="3284369"/>
                        <a:ext cx="152400" cy="203200"/>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91A279BF-D5F5-47D9-9462-8F90525D708B}"/>
              </a:ext>
            </a:extLst>
          </p:cNvPr>
          <p:cNvGraphicFramePr>
            <a:graphicFrameLocks noChangeAspect="1"/>
          </p:cNvGraphicFramePr>
          <p:nvPr>
            <p:extLst>
              <p:ext uri="{D42A27DB-BD31-4B8C-83A1-F6EECF244321}">
                <p14:modId xmlns:p14="http://schemas.microsoft.com/office/powerpoint/2010/main" val="3340752369"/>
              </p:ext>
            </p:extLst>
          </p:nvPr>
        </p:nvGraphicFramePr>
        <p:xfrm>
          <a:off x="3351306" y="4155142"/>
          <a:ext cx="1016000" cy="304800"/>
        </p:xfrm>
        <a:graphic>
          <a:graphicData uri="http://schemas.openxmlformats.org/presentationml/2006/ole">
            <mc:AlternateContent xmlns:mc="http://schemas.openxmlformats.org/markup-compatibility/2006">
              <mc:Choice xmlns:v="urn:schemas-microsoft-com:vml" Requires="v">
                <p:oleObj spid="_x0000_s13830" name="Equation" r:id="rId13" imgW="1015920" imgH="304560" progId="Equation.DSMT4">
                  <p:embed/>
                </p:oleObj>
              </mc:Choice>
              <mc:Fallback>
                <p:oleObj name="Equation" r:id="rId13" imgW="1015920" imgH="304560" progId="Equation.DSMT4">
                  <p:embed/>
                  <p:pic>
                    <p:nvPicPr>
                      <p:cNvPr id="0" name=""/>
                      <p:cNvPicPr/>
                      <p:nvPr/>
                    </p:nvPicPr>
                    <p:blipFill>
                      <a:blip r:embed="rId14"/>
                      <a:stretch>
                        <a:fillRect/>
                      </a:stretch>
                    </p:blipFill>
                    <p:spPr>
                      <a:xfrm>
                        <a:off x="3351306" y="4155142"/>
                        <a:ext cx="1016000" cy="304800"/>
                      </a:xfrm>
                      <a:prstGeom prst="rect">
                        <a:avLst/>
                      </a:prstGeom>
                    </p:spPr>
                  </p:pic>
                </p:oleObj>
              </mc:Fallback>
            </mc:AlternateContent>
          </a:graphicData>
        </a:graphic>
      </p:graphicFrame>
      <p:sp>
        <p:nvSpPr>
          <p:cNvPr id="48" name="Rectangle 47">
            <a:extLst>
              <a:ext uri="{FF2B5EF4-FFF2-40B4-BE49-F238E27FC236}">
                <a16:creationId xmlns:a16="http://schemas.microsoft.com/office/drawing/2014/main" id="{FD2ECF8E-AF2B-4129-AA2B-221D8D2628B4}"/>
              </a:ext>
            </a:extLst>
          </p:cNvPr>
          <p:cNvSpPr/>
          <p:nvPr/>
        </p:nvSpPr>
        <p:spPr>
          <a:xfrm>
            <a:off x="4830184" y="2915323"/>
            <a:ext cx="677731" cy="80682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A7710498-92C7-42CF-B02F-32F8BEC7F454}"/>
              </a:ext>
            </a:extLst>
          </p:cNvPr>
          <p:cNvCxnSpPr>
            <a:cxnSpLocks/>
          </p:cNvCxnSpPr>
          <p:nvPr/>
        </p:nvCxnSpPr>
        <p:spPr>
          <a:xfrm flipH="1">
            <a:off x="4830184" y="3722146"/>
            <a:ext cx="666976"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D8F6D2C-1167-4B2C-906A-A6A83E4D92DE}"/>
              </a:ext>
            </a:extLst>
          </p:cNvPr>
          <p:cNvCxnSpPr>
            <a:cxnSpLocks/>
          </p:cNvCxnSpPr>
          <p:nvPr/>
        </p:nvCxnSpPr>
        <p:spPr>
          <a:xfrm flipV="1">
            <a:off x="5509710" y="2904565"/>
            <a:ext cx="0" cy="862405"/>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00D5EEC-8C36-4C36-8182-87FFE89F07E5}"/>
              </a:ext>
            </a:extLst>
          </p:cNvPr>
          <p:cNvSpPr/>
          <p:nvPr/>
        </p:nvSpPr>
        <p:spPr>
          <a:xfrm>
            <a:off x="5403925" y="3618153"/>
            <a:ext cx="225910" cy="22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343935-CBEC-4AAA-80D5-C40A6481B01B}"/>
              </a:ext>
            </a:extLst>
          </p:cNvPr>
          <p:cNvSpPr/>
          <p:nvPr/>
        </p:nvSpPr>
        <p:spPr>
          <a:xfrm>
            <a:off x="3110752" y="3616360"/>
            <a:ext cx="225910" cy="22591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5" name="Object 54">
            <a:extLst>
              <a:ext uri="{FF2B5EF4-FFF2-40B4-BE49-F238E27FC236}">
                <a16:creationId xmlns:a16="http://schemas.microsoft.com/office/drawing/2014/main" id="{FB16F28C-DC41-4DC7-B131-C1F72DE5F103}"/>
              </a:ext>
            </a:extLst>
          </p:cNvPr>
          <p:cNvGraphicFramePr>
            <a:graphicFrameLocks noChangeAspect="1"/>
          </p:cNvGraphicFramePr>
          <p:nvPr>
            <p:extLst>
              <p:ext uri="{D42A27DB-BD31-4B8C-83A1-F6EECF244321}">
                <p14:modId xmlns:p14="http://schemas.microsoft.com/office/powerpoint/2010/main" val="3129338949"/>
              </p:ext>
            </p:extLst>
          </p:nvPr>
        </p:nvGraphicFramePr>
        <p:xfrm>
          <a:off x="3418747" y="2538393"/>
          <a:ext cx="1397000" cy="977900"/>
        </p:xfrm>
        <a:graphic>
          <a:graphicData uri="http://schemas.openxmlformats.org/presentationml/2006/ole">
            <mc:AlternateContent xmlns:mc="http://schemas.openxmlformats.org/markup-compatibility/2006">
              <mc:Choice xmlns:v="urn:schemas-microsoft-com:vml" Requires="v">
                <p:oleObj spid="_x0000_s13831" name="Equation" r:id="rId15" imgW="1396800" imgH="977760" progId="Equation.DSMT4">
                  <p:embed/>
                </p:oleObj>
              </mc:Choice>
              <mc:Fallback>
                <p:oleObj name="Equation" r:id="rId15" imgW="1396800" imgH="977760" progId="Equation.DSMT4">
                  <p:embed/>
                  <p:pic>
                    <p:nvPicPr>
                      <p:cNvPr id="0" name=""/>
                      <p:cNvPicPr/>
                      <p:nvPr/>
                    </p:nvPicPr>
                    <p:blipFill>
                      <a:blip r:embed="rId16"/>
                      <a:stretch>
                        <a:fillRect/>
                      </a:stretch>
                    </p:blipFill>
                    <p:spPr>
                      <a:xfrm>
                        <a:off x="3418747" y="2538393"/>
                        <a:ext cx="1397000" cy="977900"/>
                      </a:xfrm>
                      <a:prstGeom prst="rect">
                        <a:avLst/>
                      </a:prstGeom>
                    </p:spPr>
                  </p:pic>
                </p:oleObj>
              </mc:Fallback>
            </mc:AlternateContent>
          </a:graphicData>
        </a:graphic>
      </p:graphicFrame>
      <p:graphicFrame>
        <p:nvGraphicFramePr>
          <p:cNvPr id="56" name="Object 55">
            <a:extLst>
              <a:ext uri="{FF2B5EF4-FFF2-40B4-BE49-F238E27FC236}">
                <a16:creationId xmlns:a16="http://schemas.microsoft.com/office/drawing/2014/main" id="{310E9F92-08C2-4F29-A63B-C8AA980FC200}"/>
              </a:ext>
            </a:extLst>
          </p:cNvPr>
          <p:cNvGraphicFramePr>
            <a:graphicFrameLocks noChangeAspect="1"/>
          </p:cNvGraphicFramePr>
          <p:nvPr>
            <p:extLst>
              <p:ext uri="{D42A27DB-BD31-4B8C-83A1-F6EECF244321}">
                <p14:modId xmlns:p14="http://schemas.microsoft.com/office/powerpoint/2010/main" val="2106590271"/>
              </p:ext>
            </p:extLst>
          </p:nvPr>
        </p:nvGraphicFramePr>
        <p:xfrm>
          <a:off x="5644478" y="4199965"/>
          <a:ext cx="1016000" cy="304800"/>
        </p:xfrm>
        <a:graphic>
          <a:graphicData uri="http://schemas.openxmlformats.org/presentationml/2006/ole">
            <mc:AlternateContent xmlns:mc="http://schemas.openxmlformats.org/markup-compatibility/2006">
              <mc:Choice xmlns:v="urn:schemas-microsoft-com:vml" Requires="v">
                <p:oleObj spid="_x0000_s13832" name="Equation" r:id="rId17" imgW="1015920" imgH="304560" progId="Equation.DSMT4">
                  <p:embed/>
                </p:oleObj>
              </mc:Choice>
              <mc:Fallback>
                <p:oleObj name="Equation" r:id="rId17" imgW="1015920" imgH="304560" progId="Equation.DSMT4">
                  <p:embed/>
                  <p:pic>
                    <p:nvPicPr>
                      <p:cNvPr id="47" name="Object 46">
                        <a:extLst>
                          <a:ext uri="{FF2B5EF4-FFF2-40B4-BE49-F238E27FC236}">
                            <a16:creationId xmlns:a16="http://schemas.microsoft.com/office/drawing/2014/main" id="{91A279BF-D5F5-47D9-9462-8F90525D708B}"/>
                          </a:ext>
                        </a:extLst>
                      </p:cNvPr>
                      <p:cNvPicPr/>
                      <p:nvPr/>
                    </p:nvPicPr>
                    <p:blipFill>
                      <a:blip r:embed="rId18"/>
                      <a:stretch>
                        <a:fillRect/>
                      </a:stretch>
                    </p:blipFill>
                    <p:spPr>
                      <a:xfrm>
                        <a:off x="5644478" y="4199965"/>
                        <a:ext cx="1016000" cy="304800"/>
                      </a:xfrm>
                      <a:prstGeom prst="rect">
                        <a:avLst/>
                      </a:prstGeom>
                    </p:spPr>
                  </p:pic>
                </p:oleObj>
              </mc:Fallback>
            </mc:AlternateContent>
          </a:graphicData>
        </a:graphic>
      </p:graphicFrame>
      <p:sp>
        <p:nvSpPr>
          <p:cNvPr id="57" name="TextBox 56">
            <a:extLst>
              <a:ext uri="{FF2B5EF4-FFF2-40B4-BE49-F238E27FC236}">
                <a16:creationId xmlns:a16="http://schemas.microsoft.com/office/drawing/2014/main" id="{7CD3FE17-194A-42BD-9B5D-492510A33493}"/>
              </a:ext>
            </a:extLst>
          </p:cNvPr>
          <p:cNvSpPr txBox="1"/>
          <p:nvPr/>
        </p:nvSpPr>
        <p:spPr>
          <a:xfrm>
            <a:off x="484094" y="5292763"/>
            <a:ext cx="1641283" cy="338554"/>
          </a:xfrm>
          <a:prstGeom prst="rect">
            <a:avLst/>
          </a:prstGeom>
          <a:noFill/>
        </p:spPr>
        <p:txBody>
          <a:bodyPr wrap="none" rtlCol="0">
            <a:spAutoFit/>
          </a:bodyPr>
          <a:lstStyle/>
          <a:p>
            <a:r>
              <a:rPr lang="en-AU" sz="1600" dirty="0"/>
              <a:t>Newton’s 2</a:t>
            </a:r>
            <a:r>
              <a:rPr lang="en-AU" sz="1600" baseline="30000" dirty="0"/>
              <a:t>nd</a:t>
            </a:r>
            <a:r>
              <a:rPr lang="en-AU" sz="1600" dirty="0"/>
              <a:t> Law</a:t>
            </a:r>
            <a:endParaRPr lang="en-US" sz="1600" dirty="0"/>
          </a:p>
        </p:txBody>
      </p:sp>
      <p:graphicFrame>
        <p:nvGraphicFramePr>
          <p:cNvPr id="58" name="Object 57">
            <a:extLst>
              <a:ext uri="{FF2B5EF4-FFF2-40B4-BE49-F238E27FC236}">
                <a16:creationId xmlns:a16="http://schemas.microsoft.com/office/drawing/2014/main" id="{E2B92806-E8F4-4E75-B6C7-A92C622D2124}"/>
              </a:ext>
            </a:extLst>
          </p:cNvPr>
          <p:cNvGraphicFramePr>
            <a:graphicFrameLocks noChangeAspect="1"/>
          </p:cNvGraphicFramePr>
          <p:nvPr>
            <p:extLst>
              <p:ext uri="{D42A27DB-BD31-4B8C-83A1-F6EECF244321}">
                <p14:modId xmlns:p14="http://schemas.microsoft.com/office/powerpoint/2010/main" val="2046482758"/>
              </p:ext>
            </p:extLst>
          </p:nvPr>
        </p:nvGraphicFramePr>
        <p:xfrm>
          <a:off x="2541270" y="5340947"/>
          <a:ext cx="3238500" cy="2171700"/>
        </p:xfrm>
        <a:graphic>
          <a:graphicData uri="http://schemas.openxmlformats.org/presentationml/2006/ole">
            <mc:AlternateContent xmlns:mc="http://schemas.openxmlformats.org/markup-compatibility/2006">
              <mc:Choice xmlns:v="urn:schemas-microsoft-com:vml" Requires="v">
                <p:oleObj spid="_x0000_s13833" name="Equation" r:id="rId19" imgW="3238200" imgH="2171520" progId="Equation.DSMT4">
                  <p:embed/>
                </p:oleObj>
              </mc:Choice>
              <mc:Fallback>
                <p:oleObj name="Equation" r:id="rId19" imgW="3238200" imgH="2171520" progId="Equation.DSMT4">
                  <p:embed/>
                  <p:pic>
                    <p:nvPicPr>
                      <p:cNvPr id="0" name=""/>
                      <p:cNvPicPr/>
                      <p:nvPr/>
                    </p:nvPicPr>
                    <p:blipFill>
                      <a:blip r:embed="rId20"/>
                      <a:stretch>
                        <a:fillRect/>
                      </a:stretch>
                    </p:blipFill>
                    <p:spPr>
                      <a:xfrm>
                        <a:off x="2541270" y="5340947"/>
                        <a:ext cx="3238500" cy="2171700"/>
                      </a:xfrm>
                      <a:prstGeom prst="rect">
                        <a:avLst/>
                      </a:prstGeom>
                    </p:spPr>
                  </p:pic>
                </p:oleObj>
              </mc:Fallback>
            </mc:AlternateContent>
          </a:graphicData>
        </a:graphic>
      </p:graphicFrame>
      <p:graphicFrame>
        <p:nvGraphicFramePr>
          <p:cNvPr id="59" name="Object 58">
            <a:extLst>
              <a:ext uri="{FF2B5EF4-FFF2-40B4-BE49-F238E27FC236}">
                <a16:creationId xmlns:a16="http://schemas.microsoft.com/office/drawing/2014/main" id="{9BFBAA3A-48EB-4ED8-B3AA-A685976D6F7E}"/>
              </a:ext>
            </a:extLst>
          </p:cNvPr>
          <p:cNvGraphicFramePr>
            <a:graphicFrameLocks noChangeAspect="1"/>
          </p:cNvGraphicFramePr>
          <p:nvPr>
            <p:extLst>
              <p:ext uri="{D42A27DB-BD31-4B8C-83A1-F6EECF244321}">
                <p14:modId xmlns:p14="http://schemas.microsoft.com/office/powerpoint/2010/main" val="442369630"/>
              </p:ext>
            </p:extLst>
          </p:nvPr>
        </p:nvGraphicFramePr>
        <p:xfrm>
          <a:off x="1506444" y="4344371"/>
          <a:ext cx="1155700" cy="292100"/>
        </p:xfrm>
        <a:graphic>
          <a:graphicData uri="http://schemas.openxmlformats.org/presentationml/2006/ole">
            <mc:AlternateContent xmlns:mc="http://schemas.openxmlformats.org/markup-compatibility/2006">
              <mc:Choice xmlns:v="urn:schemas-microsoft-com:vml" Requires="v">
                <p:oleObj spid="_x0000_s13834" name="Equation" r:id="rId21" imgW="1155600" imgH="291960" progId="Equation.DSMT4">
                  <p:embed/>
                </p:oleObj>
              </mc:Choice>
              <mc:Fallback>
                <p:oleObj name="Equation" r:id="rId21" imgW="1155600" imgH="291960" progId="Equation.DSMT4">
                  <p:embed/>
                  <p:pic>
                    <p:nvPicPr>
                      <p:cNvPr id="0" name=""/>
                      <p:cNvPicPr/>
                      <p:nvPr/>
                    </p:nvPicPr>
                    <p:blipFill>
                      <a:blip r:embed="rId22"/>
                      <a:stretch>
                        <a:fillRect/>
                      </a:stretch>
                    </p:blipFill>
                    <p:spPr>
                      <a:xfrm>
                        <a:off x="1506444" y="4344371"/>
                        <a:ext cx="1155700" cy="292100"/>
                      </a:xfrm>
                      <a:prstGeom prst="rect">
                        <a:avLst/>
                      </a:prstGeom>
                    </p:spPr>
                  </p:pic>
                </p:oleObj>
              </mc:Fallback>
            </mc:AlternateContent>
          </a:graphicData>
        </a:graphic>
      </p:graphicFrame>
      <p:graphicFrame>
        <p:nvGraphicFramePr>
          <p:cNvPr id="61" name="Object 60">
            <a:extLst>
              <a:ext uri="{FF2B5EF4-FFF2-40B4-BE49-F238E27FC236}">
                <a16:creationId xmlns:a16="http://schemas.microsoft.com/office/drawing/2014/main" id="{EB62C503-CC2F-4C8F-86D6-4B5857D2E331}"/>
              </a:ext>
            </a:extLst>
          </p:cNvPr>
          <p:cNvGraphicFramePr>
            <a:graphicFrameLocks noChangeAspect="1"/>
          </p:cNvGraphicFramePr>
          <p:nvPr>
            <p:extLst>
              <p:ext uri="{D42A27DB-BD31-4B8C-83A1-F6EECF244321}">
                <p14:modId xmlns:p14="http://schemas.microsoft.com/office/powerpoint/2010/main" val="2489807546"/>
              </p:ext>
            </p:extLst>
          </p:nvPr>
        </p:nvGraphicFramePr>
        <p:xfrm>
          <a:off x="3785796" y="4500040"/>
          <a:ext cx="1270000" cy="609600"/>
        </p:xfrm>
        <a:graphic>
          <a:graphicData uri="http://schemas.openxmlformats.org/presentationml/2006/ole">
            <mc:AlternateContent xmlns:mc="http://schemas.openxmlformats.org/markup-compatibility/2006">
              <mc:Choice xmlns:v="urn:schemas-microsoft-com:vml" Requires="v">
                <p:oleObj spid="_x0000_s13835" name="Equation" r:id="rId23" imgW="1269720" imgH="609480" progId="Equation.DSMT4">
                  <p:embed/>
                </p:oleObj>
              </mc:Choice>
              <mc:Fallback>
                <p:oleObj name="Equation" r:id="rId23" imgW="1269720" imgH="609480" progId="Equation.DSMT4">
                  <p:embed/>
                  <p:pic>
                    <p:nvPicPr>
                      <p:cNvPr id="16" name="Object 15">
                        <a:extLst>
                          <a:ext uri="{FF2B5EF4-FFF2-40B4-BE49-F238E27FC236}">
                            <a16:creationId xmlns:a16="http://schemas.microsoft.com/office/drawing/2014/main" id="{4BF6ABC4-65D8-459E-9ED2-1D8127328425}"/>
                          </a:ext>
                        </a:extLst>
                      </p:cNvPr>
                      <p:cNvPicPr/>
                      <p:nvPr/>
                    </p:nvPicPr>
                    <p:blipFill>
                      <a:blip r:embed="rId24"/>
                      <a:stretch>
                        <a:fillRect/>
                      </a:stretch>
                    </p:blipFill>
                    <p:spPr>
                      <a:xfrm>
                        <a:off x="3785796" y="4500040"/>
                        <a:ext cx="1270000" cy="609600"/>
                      </a:xfrm>
                      <a:prstGeom prst="rect">
                        <a:avLst/>
                      </a:prstGeom>
                    </p:spPr>
                  </p:pic>
                </p:oleObj>
              </mc:Fallback>
            </mc:AlternateContent>
          </a:graphicData>
        </a:graphic>
      </p:graphicFrame>
      <p:sp>
        <p:nvSpPr>
          <p:cNvPr id="62" name="TextBox 61">
            <a:extLst>
              <a:ext uri="{FF2B5EF4-FFF2-40B4-BE49-F238E27FC236}">
                <a16:creationId xmlns:a16="http://schemas.microsoft.com/office/drawing/2014/main" id="{784E8DCB-BDB4-47CA-A26F-6603C9D91F8A}"/>
              </a:ext>
            </a:extLst>
          </p:cNvPr>
          <p:cNvSpPr txBox="1"/>
          <p:nvPr/>
        </p:nvSpPr>
        <p:spPr>
          <a:xfrm>
            <a:off x="215153" y="7627171"/>
            <a:ext cx="2597891" cy="338554"/>
          </a:xfrm>
          <a:prstGeom prst="rect">
            <a:avLst/>
          </a:prstGeom>
          <a:noFill/>
        </p:spPr>
        <p:txBody>
          <a:bodyPr wrap="none" rtlCol="0">
            <a:spAutoFit/>
          </a:bodyPr>
          <a:lstStyle/>
          <a:p>
            <a:r>
              <a:rPr lang="en-AU" sz="1600" dirty="0"/>
              <a:t>Resultant force acting on ball</a:t>
            </a:r>
            <a:endParaRPr lang="en-US" sz="1600" dirty="0"/>
          </a:p>
        </p:txBody>
      </p:sp>
      <p:graphicFrame>
        <p:nvGraphicFramePr>
          <p:cNvPr id="63" name="Object 62">
            <a:extLst>
              <a:ext uri="{FF2B5EF4-FFF2-40B4-BE49-F238E27FC236}">
                <a16:creationId xmlns:a16="http://schemas.microsoft.com/office/drawing/2014/main" id="{F97D6F91-082D-4E46-8D31-DAC4963979BB}"/>
              </a:ext>
            </a:extLst>
          </p:cNvPr>
          <p:cNvGraphicFramePr>
            <a:graphicFrameLocks noChangeAspect="1"/>
          </p:cNvGraphicFramePr>
          <p:nvPr>
            <p:extLst>
              <p:ext uri="{D42A27DB-BD31-4B8C-83A1-F6EECF244321}">
                <p14:modId xmlns:p14="http://schemas.microsoft.com/office/powerpoint/2010/main" val="905570554"/>
              </p:ext>
            </p:extLst>
          </p:nvPr>
        </p:nvGraphicFramePr>
        <p:xfrm>
          <a:off x="2892425" y="7645400"/>
          <a:ext cx="3733800" cy="317500"/>
        </p:xfrm>
        <a:graphic>
          <a:graphicData uri="http://schemas.openxmlformats.org/presentationml/2006/ole">
            <mc:AlternateContent xmlns:mc="http://schemas.openxmlformats.org/markup-compatibility/2006">
              <mc:Choice xmlns:v="urn:schemas-microsoft-com:vml" Requires="v">
                <p:oleObj spid="_x0000_s13836" name="Equation" r:id="rId25" imgW="3733560" imgH="317160" progId="Equation.DSMT4">
                  <p:embed/>
                </p:oleObj>
              </mc:Choice>
              <mc:Fallback>
                <p:oleObj name="Equation" r:id="rId25" imgW="3733560" imgH="317160" progId="Equation.DSMT4">
                  <p:embed/>
                  <p:pic>
                    <p:nvPicPr>
                      <p:cNvPr id="0" name=""/>
                      <p:cNvPicPr/>
                      <p:nvPr/>
                    </p:nvPicPr>
                    <p:blipFill>
                      <a:blip r:embed="rId26"/>
                      <a:stretch>
                        <a:fillRect/>
                      </a:stretch>
                    </p:blipFill>
                    <p:spPr>
                      <a:xfrm>
                        <a:off x="2892425" y="7645400"/>
                        <a:ext cx="3733800" cy="317500"/>
                      </a:xfrm>
                      <a:prstGeom prst="rect">
                        <a:avLst/>
                      </a:prstGeom>
                    </p:spPr>
                  </p:pic>
                </p:oleObj>
              </mc:Fallback>
            </mc:AlternateContent>
          </a:graphicData>
        </a:graphic>
      </p:graphicFrame>
      <p:cxnSp>
        <p:nvCxnSpPr>
          <p:cNvPr id="64" name="Straight Arrow Connector 63">
            <a:extLst>
              <a:ext uri="{FF2B5EF4-FFF2-40B4-BE49-F238E27FC236}">
                <a16:creationId xmlns:a16="http://schemas.microsoft.com/office/drawing/2014/main" id="{BA341088-7916-494E-94F7-360F536D0EEE}"/>
              </a:ext>
            </a:extLst>
          </p:cNvPr>
          <p:cNvCxnSpPr>
            <a:cxnSpLocks/>
          </p:cNvCxnSpPr>
          <p:nvPr/>
        </p:nvCxnSpPr>
        <p:spPr>
          <a:xfrm flipH="1">
            <a:off x="5789408" y="8037755"/>
            <a:ext cx="666976"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CCC0854-0E82-4DF1-B98F-CF1B90428BBE}"/>
              </a:ext>
            </a:extLst>
          </p:cNvPr>
          <p:cNvSpPr txBox="1"/>
          <p:nvPr/>
        </p:nvSpPr>
        <p:spPr>
          <a:xfrm>
            <a:off x="290457" y="8380206"/>
            <a:ext cx="1336648" cy="338554"/>
          </a:xfrm>
          <a:prstGeom prst="rect">
            <a:avLst/>
          </a:prstGeom>
          <a:noFill/>
        </p:spPr>
        <p:txBody>
          <a:bodyPr wrap="none" rtlCol="0">
            <a:spAutoFit/>
          </a:bodyPr>
          <a:lstStyle/>
          <a:p>
            <a:r>
              <a:rPr lang="en-AU" sz="1600" dirty="0"/>
              <a:t>String tension</a:t>
            </a:r>
            <a:endParaRPr lang="en-US" sz="1600" dirty="0"/>
          </a:p>
        </p:txBody>
      </p:sp>
      <p:graphicFrame>
        <p:nvGraphicFramePr>
          <p:cNvPr id="66" name="Object 65">
            <a:extLst>
              <a:ext uri="{FF2B5EF4-FFF2-40B4-BE49-F238E27FC236}">
                <a16:creationId xmlns:a16="http://schemas.microsoft.com/office/drawing/2014/main" id="{F23A6E92-6527-48D3-9B90-310713424DD8}"/>
              </a:ext>
            </a:extLst>
          </p:cNvPr>
          <p:cNvGraphicFramePr>
            <a:graphicFrameLocks noChangeAspect="1"/>
          </p:cNvGraphicFramePr>
          <p:nvPr>
            <p:extLst>
              <p:ext uri="{D42A27DB-BD31-4B8C-83A1-F6EECF244321}">
                <p14:modId xmlns:p14="http://schemas.microsoft.com/office/powerpoint/2010/main" val="333218231"/>
              </p:ext>
            </p:extLst>
          </p:nvPr>
        </p:nvGraphicFramePr>
        <p:xfrm>
          <a:off x="1940934" y="8281297"/>
          <a:ext cx="1663700" cy="508000"/>
        </p:xfrm>
        <a:graphic>
          <a:graphicData uri="http://schemas.openxmlformats.org/presentationml/2006/ole">
            <mc:AlternateContent xmlns:mc="http://schemas.openxmlformats.org/markup-compatibility/2006">
              <mc:Choice xmlns:v="urn:schemas-microsoft-com:vml" Requires="v">
                <p:oleObj spid="_x0000_s13837" name="Equation" r:id="rId27" imgW="1663560" imgH="507960" progId="Equation.DSMT4">
                  <p:embed/>
                </p:oleObj>
              </mc:Choice>
              <mc:Fallback>
                <p:oleObj name="Equation" r:id="rId27" imgW="1663560" imgH="507960" progId="Equation.DSMT4">
                  <p:embed/>
                  <p:pic>
                    <p:nvPicPr>
                      <p:cNvPr id="0" name=""/>
                      <p:cNvPicPr/>
                      <p:nvPr/>
                    </p:nvPicPr>
                    <p:blipFill>
                      <a:blip r:embed="rId28"/>
                      <a:stretch>
                        <a:fillRect/>
                      </a:stretch>
                    </p:blipFill>
                    <p:spPr>
                      <a:xfrm>
                        <a:off x="1940934" y="8281297"/>
                        <a:ext cx="1663700" cy="508000"/>
                      </a:xfrm>
                      <a:prstGeom prst="rect">
                        <a:avLst/>
                      </a:prstGeom>
                    </p:spPr>
                  </p:pic>
                </p:oleObj>
              </mc:Fallback>
            </mc:AlternateContent>
          </a:graphicData>
        </a:graphic>
      </p:graphicFrame>
      <p:cxnSp>
        <p:nvCxnSpPr>
          <p:cNvPr id="67" name="Straight Connector 66">
            <a:extLst>
              <a:ext uri="{FF2B5EF4-FFF2-40B4-BE49-F238E27FC236}">
                <a16:creationId xmlns:a16="http://schemas.microsoft.com/office/drawing/2014/main" id="{3A8F46BE-6827-40BE-BBDD-1CAB1D71B468}"/>
              </a:ext>
            </a:extLst>
          </p:cNvPr>
          <p:cNvCxnSpPr>
            <a:cxnSpLocks/>
          </p:cNvCxnSpPr>
          <p:nvPr/>
        </p:nvCxnSpPr>
        <p:spPr>
          <a:xfrm>
            <a:off x="4487729" y="8263660"/>
            <a:ext cx="0" cy="1312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27A13BD-2C31-4A4F-963B-23654B097636}"/>
              </a:ext>
            </a:extLst>
          </p:cNvPr>
          <p:cNvCxnSpPr>
            <a:cxnSpLocks/>
          </p:cNvCxnSpPr>
          <p:nvPr/>
        </p:nvCxnSpPr>
        <p:spPr>
          <a:xfrm flipH="1">
            <a:off x="3679113" y="9088415"/>
            <a:ext cx="1084731"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87DEB1E-9D7E-43A3-8F46-687FB98934DE}"/>
              </a:ext>
            </a:extLst>
          </p:cNvPr>
          <p:cNvCxnSpPr>
            <a:cxnSpLocks/>
          </p:cNvCxnSpPr>
          <p:nvPr/>
        </p:nvCxnSpPr>
        <p:spPr>
          <a:xfrm flipH="1" flipV="1">
            <a:off x="3799239" y="8242151"/>
            <a:ext cx="684907" cy="830129"/>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08BBC73-A9B0-4E7F-8585-67E8AB6F0400}"/>
              </a:ext>
            </a:extLst>
          </p:cNvPr>
          <p:cNvSpPr txBox="1"/>
          <p:nvPr/>
        </p:nvSpPr>
        <p:spPr>
          <a:xfrm>
            <a:off x="3367144" y="8724451"/>
            <a:ext cx="620683" cy="338554"/>
          </a:xfrm>
          <a:prstGeom prst="rect">
            <a:avLst/>
          </a:prstGeom>
          <a:noFill/>
        </p:spPr>
        <p:txBody>
          <a:bodyPr wrap="square" rtlCol="0">
            <a:spAutoFit/>
          </a:bodyPr>
          <a:lstStyle/>
          <a:p>
            <a:r>
              <a:rPr lang="en-AU" sz="1600" dirty="0"/>
              <a:t>11.5</a:t>
            </a:r>
            <a:r>
              <a:rPr lang="en-AU" sz="1600" baseline="30000" dirty="0"/>
              <a:t>o</a:t>
            </a:r>
            <a:endParaRPr lang="en-US" sz="1600" baseline="30000" dirty="0"/>
          </a:p>
        </p:txBody>
      </p:sp>
      <p:sp>
        <p:nvSpPr>
          <p:cNvPr id="72" name="Freeform: Shape 71">
            <a:extLst>
              <a:ext uri="{FF2B5EF4-FFF2-40B4-BE49-F238E27FC236}">
                <a16:creationId xmlns:a16="http://schemas.microsoft.com/office/drawing/2014/main" id="{9A1E5950-6166-4D25-8AA4-6FD23D4F3A64}"/>
              </a:ext>
            </a:extLst>
          </p:cNvPr>
          <p:cNvSpPr/>
          <p:nvPr/>
        </p:nvSpPr>
        <p:spPr>
          <a:xfrm>
            <a:off x="4303059" y="8565036"/>
            <a:ext cx="182880" cy="245477"/>
          </a:xfrm>
          <a:custGeom>
            <a:avLst/>
            <a:gdLst>
              <a:gd name="connsiteX0" fmla="*/ 0 w 182880"/>
              <a:gd name="connsiteY0" fmla="*/ 245477 h 245477"/>
              <a:gd name="connsiteX1" fmla="*/ 43030 w 182880"/>
              <a:gd name="connsiteY1" fmla="*/ 8809 h 245477"/>
              <a:gd name="connsiteX2" fmla="*/ 182880 w 182880"/>
              <a:gd name="connsiteY2" fmla="*/ 73355 h 245477"/>
            </a:gdLst>
            <a:ahLst/>
            <a:cxnLst>
              <a:cxn ang="0">
                <a:pos x="connsiteX0" y="connsiteY0"/>
              </a:cxn>
              <a:cxn ang="0">
                <a:pos x="connsiteX1" y="connsiteY1"/>
              </a:cxn>
              <a:cxn ang="0">
                <a:pos x="connsiteX2" y="connsiteY2"/>
              </a:cxn>
            </a:cxnLst>
            <a:rect l="l" t="t" r="r" b="b"/>
            <a:pathLst>
              <a:path w="182880" h="245477">
                <a:moveTo>
                  <a:pt x="0" y="245477"/>
                </a:moveTo>
                <a:cubicBezTo>
                  <a:pt x="6275" y="141486"/>
                  <a:pt x="12550" y="37496"/>
                  <a:pt x="43030" y="8809"/>
                </a:cubicBezTo>
                <a:cubicBezTo>
                  <a:pt x="73510" y="-19878"/>
                  <a:pt x="128195" y="26738"/>
                  <a:pt x="182880" y="733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9BED3BEB-D630-4C71-932A-4C7203D8DD8B}"/>
              </a:ext>
            </a:extLst>
          </p:cNvPr>
          <p:cNvCxnSpPr>
            <a:stCxn id="71" idx="3"/>
          </p:cNvCxnSpPr>
          <p:nvPr/>
        </p:nvCxnSpPr>
        <p:spPr>
          <a:xfrm flipV="1">
            <a:off x="3987827" y="8735209"/>
            <a:ext cx="444324" cy="158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5" name="Object 74">
            <a:extLst>
              <a:ext uri="{FF2B5EF4-FFF2-40B4-BE49-F238E27FC236}">
                <a16:creationId xmlns:a16="http://schemas.microsoft.com/office/drawing/2014/main" id="{D263576D-32CC-41BE-BF4B-21423209B574}"/>
              </a:ext>
            </a:extLst>
          </p:cNvPr>
          <p:cNvGraphicFramePr>
            <a:graphicFrameLocks noChangeAspect="1"/>
          </p:cNvGraphicFramePr>
          <p:nvPr>
            <p:extLst>
              <p:ext uri="{D42A27DB-BD31-4B8C-83A1-F6EECF244321}">
                <p14:modId xmlns:p14="http://schemas.microsoft.com/office/powerpoint/2010/main" val="91323849"/>
              </p:ext>
            </p:extLst>
          </p:nvPr>
        </p:nvGraphicFramePr>
        <p:xfrm>
          <a:off x="5521512" y="8115897"/>
          <a:ext cx="1193800" cy="279400"/>
        </p:xfrm>
        <a:graphic>
          <a:graphicData uri="http://schemas.openxmlformats.org/presentationml/2006/ole">
            <mc:AlternateContent xmlns:mc="http://schemas.openxmlformats.org/markup-compatibility/2006">
              <mc:Choice xmlns:v="urn:schemas-microsoft-com:vml" Requires="v">
                <p:oleObj spid="_x0000_s13838" name="Equation" r:id="rId29" imgW="1193760" imgH="279360" progId="Equation.DSMT4">
                  <p:embed/>
                </p:oleObj>
              </mc:Choice>
              <mc:Fallback>
                <p:oleObj name="Equation" r:id="rId29" imgW="1193760" imgH="279360" progId="Equation.DSMT4">
                  <p:embed/>
                  <p:pic>
                    <p:nvPicPr>
                      <p:cNvPr id="0" name=""/>
                      <p:cNvPicPr/>
                      <p:nvPr/>
                    </p:nvPicPr>
                    <p:blipFill>
                      <a:blip r:embed="rId30"/>
                      <a:stretch>
                        <a:fillRect/>
                      </a:stretch>
                    </p:blipFill>
                    <p:spPr>
                      <a:xfrm>
                        <a:off x="5521512" y="8115897"/>
                        <a:ext cx="1193800" cy="279400"/>
                      </a:xfrm>
                      <a:prstGeom prst="rect">
                        <a:avLst/>
                      </a:prstGeom>
                    </p:spPr>
                  </p:pic>
                </p:oleObj>
              </mc:Fallback>
            </mc:AlternateContent>
          </a:graphicData>
        </a:graphic>
      </p:graphicFrame>
    </p:spTree>
    <p:extLst>
      <p:ext uri="{BB962C8B-B14F-4D97-AF65-F5344CB8AC3E}">
        <p14:creationId xmlns:p14="http://schemas.microsoft.com/office/powerpoint/2010/main" val="2426431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6441CD-8CAA-4FF9-92C1-6461A0F71052}"/>
              </a:ext>
            </a:extLst>
          </p:cNvPr>
          <p:cNvPicPr>
            <a:picLocks noChangeAspect="1"/>
          </p:cNvPicPr>
          <p:nvPr/>
        </p:nvPicPr>
        <p:blipFill>
          <a:blip r:embed="rId3"/>
          <a:stretch>
            <a:fillRect/>
          </a:stretch>
        </p:blipFill>
        <p:spPr>
          <a:xfrm>
            <a:off x="919680" y="2062532"/>
            <a:ext cx="2286198" cy="1542422"/>
          </a:xfrm>
          <a:prstGeom prst="rect">
            <a:avLst/>
          </a:prstGeom>
        </p:spPr>
      </p:pic>
      <p:sp>
        <p:nvSpPr>
          <p:cNvPr id="3" name="Oval 2">
            <a:extLst>
              <a:ext uri="{FF2B5EF4-FFF2-40B4-BE49-F238E27FC236}">
                <a16:creationId xmlns:a16="http://schemas.microsoft.com/office/drawing/2014/main" id="{77E4517D-C9DB-4944-8EBE-F3F2022CD6E0}"/>
              </a:ext>
            </a:extLst>
          </p:cNvPr>
          <p:cNvSpPr/>
          <p:nvPr/>
        </p:nvSpPr>
        <p:spPr>
          <a:xfrm rot="1140672">
            <a:off x="1868285" y="1984166"/>
            <a:ext cx="742278" cy="142477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CBAD0DB4-7732-4453-ACF8-6B2B00C199E9}"/>
              </a:ext>
            </a:extLst>
          </p:cNvPr>
          <p:cNvSpPr/>
          <p:nvPr/>
        </p:nvSpPr>
        <p:spPr>
          <a:xfrm>
            <a:off x="4130936" y="2398955"/>
            <a:ext cx="236669" cy="2366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1407981-4142-4754-BB61-0B14E59E93B5}"/>
              </a:ext>
            </a:extLst>
          </p:cNvPr>
          <p:cNvSpPr txBox="1"/>
          <p:nvPr/>
        </p:nvSpPr>
        <p:spPr>
          <a:xfrm>
            <a:off x="2409713" y="1592132"/>
            <a:ext cx="1997470" cy="369332"/>
          </a:xfrm>
          <a:prstGeom prst="rect">
            <a:avLst/>
          </a:prstGeom>
          <a:noFill/>
        </p:spPr>
        <p:txBody>
          <a:bodyPr wrap="none" rtlCol="0">
            <a:spAutoFit/>
          </a:bodyPr>
          <a:lstStyle/>
          <a:p>
            <a:r>
              <a:rPr lang="en-AU" dirty="0">
                <a:solidFill>
                  <a:srgbClr val="FF0000"/>
                </a:solidFill>
              </a:rPr>
              <a:t>System is a sprinter</a:t>
            </a:r>
            <a:endParaRPr lang="en-US" dirty="0">
              <a:solidFill>
                <a:srgbClr val="FF0000"/>
              </a:solidFill>
            </a:endParaRPr>
          </a:p>
        </p:txBody>
      </p:sp>
      <p:cxnSp>
        <p:nvCxnSpPr>
          <p:cNvPr id="7" name="Straight Arrow Connector 6">
            <a:extLst>
              <a:ext uri="{FF2B5EF4-FFF2-40B4-BE49-F238E27FC236}">
                <a16:creationId xmlns:a16="http://schemas.microsoft.com/office/drawing/2014/main" id="{6549AFC2-4287-46D7-95A1-88228E0DA2A3}"/>
              </a:ext>
            </a:extLst>
          </p:cNvPr>
          <p:cNvCxnSpPr/>
          <p:nvPr/>
        </p:nvCxnSpPr>
        <p:spPr>
          <a:xfrm>
            <a:off x="4346089" y="2517289"/>
            <a:ext cx="849854" cy="0"/>
          </a:xfrm>
          <a:prstGeom prst="straightConnector1">
            <a:avLst/>
          </a:prstGeom>
          <a:ln w="28575">
            <a:solidFill>
              <a:srgbClr val="FF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8" name="Object 7">
            <a:extLst>
              <a:ext uri="{FF2B5EF4-FFF2-40B4-BE49-F238E27FC236}">
                <a16:creationId xmlns:a16="http://schemas.microsoft.com/office/drawing/2014/main" id="{01BE4703-24A1-4899-AB10-FA19E667B413}"/>
              </a:ext>
            </a:extLst>
          </p:cNvPr>
          <p:cNvGraphicFramePr>
            <a:graphicFrameLocks noChangeAspect="1"/>
          </p:cNvGraphicFramePr>
          <p:nvPr>
            <p:extLst>
              <p:ext uri="{D42A27DB-BD31-4B8C-83A1-F6EECF244321}">
                <p14:modId xmlns:p14="http://schemas.microsoft.com/office/powerpoint/2010/main" val="3553160186"/>
              </p:ext>
            </p:extLst>
          </p:nvPr>
        </p:nvGraphicFramePr>
        <p:xfrm>
          <a:off x="4420049" y="2700543"/>
          <a:ext cx="685800" cy="546100"/>
        </p:xfrm>
        <a:graphic>
          <a:graphicData uri="http://schemas.openxmlformats.org/presentationml/2006/ole">
            <mc:AlternateContent xmlns:mc="http://schemas.openxmlformats.org/markup-compatibility/2006">
              <mc:Choice xmlns:v="urn:schemas-microsoft-com:vml" Requires="v">
                <p:oleObj spid="_x0000_s14367" name="Equation" r:id="rId4" imgW="685800" imgH="545760" progId="Equation.DSMT4">
                  <p:embed/>
                </p:oleObj>
              </mc:Choice>
              <mc:Fallback>
                <p:oleObj name="Equation" r:id="rId4" imgW="685800" imgH="545760" progId="Equation.DSMT4">
                  <p:embed/>
                  <p:pic>
                    <p:nvPicPr>
                      <p:cNvPr id="0" name=""/>
                      <p:cNvPicPr/>
                      <p:nvPr/>
                    </p:nvPicPr>
                    <p:blipFill>
                      <a:blip r:embed="rId5"/>
                      <a:stretch>
                        <a:fillRect/>
                      </a:stretch>
                    </p:blipFill>
                    <p:spPr>
                      <a:xfrm>
                        <a:off x="4420049" y="2700543"/>
                        <a:ext cx="685800" cy="5461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58FED175-93BF-4A90-AC4F-85E686DE680B}"/>
              </a:ext>
            </a:extLst>
          </p:cNvPr>
          <p:cNvSpPr txBox="1"/>
          <p:nvPr/>
        </p:nvSpPr>
        <p:spPr>
          <a:xfrm>
            <a:off x="2420470" y="3689874"/>
            <a:ext cx="3146695" cy="1477328"/>
          </a:xfrm>
          <a:prstGeom prst="rect">
            <a:avLst/>
          </a:prstGeom>
          <a:noFill/>
        </p:spPr>
        <p:txBody>
          <a:bodyPr wrap="none" rtlCol="0">
            <a:spAutoFit/>
          </a:bodyPr>
          <a:lstStyle/>
          <a:p>
            <a:r>
              <a:rPr lang="en-AU" dirty="0"/>
              <a:t>Sprinter pushes on ground </a:t>
            </a:r>
            <a:r>
              <a:rPr lang="en-AU" i="1" dirty="0">
                <a:latin typeface="Times New Roman" panose="02020603050405020304" pitchFamily="18" charset="0"/>
                <a:cs typeface="Times New Roman" panose="02020603050405020304" pitchFamily="18" charset="0"/>
              </a:rPr>
              <a:t>F</a:t>
            </a:r>
            <a:r>
              <a:rPr lang="en-AU" i="1" baseline="-25000" dirty="0">
                <a:latin typeface="Times New Roman" panose="02020603050405020304" pitchFamily="18" charset="0"/>
                <a:cs typeface="Times New Roman" panose="02020603050405020304" pitchFamily="18" charset="0"/>
              </a:rPr>
              <a:t>GS</a:t>
            </a:r>
          </a:p>
          <a:p>
            <a:r>
              <a:rPr lang="en-AU" dirty="0"/>
              <a:t>Ground pushes on sprinter </a:t>
            </a:r>
            <a:r>
              <a:rPr lang="en-AU" i="1" dirty="0">
                <a:latin typeface="Times New Roman" panose="02020603050405020304" pitchFamily="18" charset="0"/>
                <a:cs typeface="Times New Roman" panose="02020603050405020304" pitchFamily="18" charset="0"/>
              </a:rPr>
              <a:t>F</a:t>
            </a:r>
            <a:r>
              <a:rPr lang="en-AU" i="1" baseline="-25000" dirty="0">
                <a:latin typeface="Times New Roman" panose="02020603050405020304" pitchFamily="18" charset="0"/>
                <a:cs typeface="Times New Roman" panose="02020603050405020304" pitchFamily="18" charset="0"/>
              </a:rPr>
              <a:t>SG</a:t>
            </a:r>
          </a:p>
          <a:p>
            <a:endParaRPr lang="en-AU" dirty="0"/>
          </a:p>
          <a:p>
            <a:r>
              <a:rPr lang="en-AU" dirty="0"/>
              <a:t>Newton’s 3</a:t>
            </a:r>
            <a:r>
              <a:rPr lang="en-AU" baseline="30000" dirty="0"/>
              <a:t>rd</a:t>
            </a:r>
            <a:r>
              <a:rPr lang="en-AU" dirty="0"/>
              <a:t> Law  </a:t>
            </a:r>
            <a:r>
              <a:rPr lang="en-AU" i="1" dirty="0">
                <a:latin typeface="Times New Roman" panose="02020603050405020304" pitchFamily="18" charset="0"/>
                <a:cs typeface="Times New Roman" panose="02020603050405020304" pitchFamily="18" charset="0"/>
              </a:rPr>
              <a:t>F</a:t>
            </a:r>
            <a:r>
              <a:rPr lang="en-AU" i="1" baseline="-25000" dirty="0">
                <a:latin typeface="Times New Roman" panose="02020603050405020304" pitchFamily="18" charset="0"/>
                <a:cs typeface="Times New Roman" panose="02020603050405020304" pitchFamily="18" charset="0"/>
              </a:rPr>
              <a:t>SG</a:t>
            </a:r>
            <a:r>
              <a:rPr lang="en-AU" dirty="0">
                <a:latin typeface="Times New Roman" panose="02020603050405020304" pitchFamily="18" charset="0"/>
                <a:cs typeface="Times New Roman" panose="02020603050405020304" pitchFamily="18" charset="0"/>
              </a:rPr>
              <a:t> = - </a:t>
            </a:r>
            <a:r>
              <a:rPr lang="en-AU" i="1" dirty="0">
                <a:latin typeface="Times New Roman" panose="02020603050405020304" pitchFamily="18" charset="0"/>
                <a:cs typeface="Times New Roman" panose="02020603050405020304" pitchFamily="18" charset="0"/>
              </a:rPr>
              <a:t>F</a:t>
            </a:r>
            <a:r>
              <a:rPr lang="en-AU" i="1" baseline="-25000" dirty="0">
                <a:latin typeface="Times New Roman" panose="02020603050405020304" pitchFamily="18" charset="0"/>
                <a:cs typeface="Times New Roman" panose="02020603050405020304" pitchFamily="18" charset="0"/>
              </a:rPr>
              <a:t>GS</a:t>
            </a:r>
          </a:p>
          <a:p>
            <a:endParaRPr lang="en-US" dirty="0"/>
          </a:p>
        </p:txBody>
      </p:sp>
      <p:sp>
        <p:nvSpPr>
          <p:cNvPr id="10" name="TextBox 9">
            <a:extLst>
              <a:ext uri="{FF2B5EF4-FFF2-40B4-BE49-F238E27FC236}">
                <a16:creationId xmlns:a16="http://schemas.microsoft.com/office/drawing/2014/main" id="{32219286-134E-468F-B203-18D45D7F652F}"/>
              </a:ext>
            </a:extLst>
          </p:cNvPr>
          <p:cNvSpPr txBox="1"/>
          <p:nvPr/>
        </p:nvSpPr>
        <p:spPr>
          <a:xfrm>
            <a:off x="4270787" y="2000923"/>
            <a:ext cx="1820307" cy="369332"/>
          </a:xfrm>
          <a:prstGeom prst="rect">
            <a:avLst/>
          </a:prstGeom>
          <a:noFill/>
        </p:spPr>
        <p:txBody>
          <a:bodyPr wrap="none" rtlCol="0">
            <a:spAutoFit/>
          </a:bodyPr>
          <a:lstStyle/>
          <a:p>
            <a:r>
              <a:rPr lang="en-AU" dirty="0"/>
              <a:t>Newton’s 2</a:t>
            </a:r>
            <a:r>
              <a:rPr lang="en-AU" baseline="30000" dirty="0"/>
              <a:t>nd</a:t>
            </a:r>
            <a:r>
              <a:rPr lang="en-AU" dirty="0"/>
              <a:t> Law</a:t>
            </a:r>
            <a:endParaRPr lang="en-US" dirty="0"/>
          </a:p>
        </p:txBody>
      </p:sp>
    </p:spTree>
    <p:extLst>
      <p:ext uri="{BB962C8B-B14F-4D97-AF65-F5344CB8AC3E}">
        <p14:creationId xmlns:p14="http://schemas.microsoft.com/office/powerpoint/2010/main" val="109372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8" name="Picture 12" descr="Image result for clip art hands">
            <a:extLst>
              <a:ext uri="{FF2B5EF4-FFF2-40B4-BE49-F238E27FC236}">
                <a16:creationId xmlns:a16="http://schemas.microsoft.com/office/drawing/2014/main" id="{C540F8A2-5F73-487A-9789-A46E01200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492" y="3289837"/>
            <a:ext cx="2028530" cy="77818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clipart bowling ball">
            <a:extLst>
              <a:ext uri="{FF2B5EF4-FFF2-40B4-BE49-F238E27FC236}">
                <a16:creationId xmlns:a16="http://schemas.microsoft.com/office/drawing/2014/main" id="{02045B25-5B20-4678-A4FC-C39E2FFFD2D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58" t="3718" r="5725" b="6862"/>
          <a:stretch/>
        </p:blipFill>
        <p:spPr bwMode="auto">
          <a:xfrm>
            <a:off x="843154" y="1932570"/>
            <a:ext cx="1418960" cy="144980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B642780-7ACA-4387-B56D-378511495A6F}"/>
              </a:ext>
            </a:extLst>
          </p:cNvPr>
          <p:cNvSpPr txBox="1"/>
          <p:nvPr/>
        </p:nvSpPr>
        <p:spPr>
          <a:xfrm>
            <a:off x="2339822" y="1027726"/>
            <a:ext cx="4442113" cy="1432443"/>
          </a:xfrm>
          <a:prstGeom prst="rect">
            <a:avLst/>
          </a:prstGeom>
          <a:noFill/>
        </p:spPr>
        <p:txBody>
          <a:bodyPr wrap="none" rtlCol="0">
            <a:spAutoFit/>
          </a:bodyPr>
          <a:lstStyle/>
          <a:p>
            <a:r>
              <a:rPr lang="en-AU" sz="2177" i="1" dirty="0">
                <a:latin typeface="Times New Roman" panose="02020603050405020304" pitchFamily="18" charset="0"/>
                <a:cs typeface="Times New Roman" panose="02020603050405020304" pitchFamily="18" charset="0"/>
              </a:rPr>
              <a:t>F</a:t>
            </a:r>
            <a:r>
              <a:rPr lang="en-AU" sz="2177" baseline="-25000" dirty="0"/>
              <a:t>1</a:t>
            </a:r>
            <a:r>
              <a:rPr lang="en-AU" sz="2177" dirty="0"/>
              <a:t> is the force of hand on ball</a:t>
            </a:r>
          </a:p>
          <a:p>
            <a:r>
              <a:rPr lang="en-AU" sz="2177" i="1" dirty="0">
                <a:latin typeface="Times New Roman" panose="02020603050405020304" pitchFamily="18" charset="0"/>
                <a:cs typeface="Times New Roman" panose="02020603050405020304" pitchFamily="18" charset="0"/>
              </a:rPr>
              <a:t>F</a:t>
            </a:r>
            <a:r>
              <a:rPr lang="en-AU" sz="2177" baseline="-25000" dirty="0"/>
              <a:t>2</a:t>
            </a:r>
            <a:r>
              <a:rPr lang="en-AU" sz="2177" dirty="0"/>
              <a:t> is the force of ball on hand</a:t>
            </a:r>
          </a:p>
          <a:p>
            <a:r>
              <a:rPr lang="en-AU" sz="2177" i="1" dirty="0">
                <a:latin typeface="Times New Roman" panose="02020603050405020304" pitchFamily="18" charset="0"/>
                <a:cs typeface="Times New Roman" panose="02020603050405020304" pitchFamily="18" charset="0"/>
              </a:rPr>
              <a:t>F</a:t>
            </a:r>
            <a:r>
              <a:rPr lang="en-AU" sz="2177" baseline="-25000" dirty="0"/>
              <a:t>3</a:t>
            </a:r>
            <a:r>
              <a:rPr lang="en-AU" sz="2177" dirty="0"/>
              <a:t> is the force of the ball on the Earth</a:t>
            </a:r>
          </a:p>
          <a:p>
            <a:r>
              <a:rPr lang="en-AU" sz="2177" i="1" dirty="0">
                <a:latin typeface="Times New Roman" panose="02020603050405020304" pitchFamily="18" charset="0"/>
                <a:cs typeface="Times New Roman" panose="02020603050405020304" pitchFamily="18" charset="0"/>
              </a:rPr>
              <a:t>F</a:t>
            </a:r>
            <a:r>
              <a:rPr lang="en-AU" sz="2177" baseline="-25000" dirty="0"/>
              <a:t>4</a:t>
            </a:r>
            <a:r>
              <a:rPr lang="en-AU" sz="2177" dirty="0"/>
              <a:t> is the force of the Earth on the ball</a:t>
            </a:r>
          </a:p>
        </p:txBody>
      </p:sp>
    </p:spTree>
    <p:extLst>
      <p:ext uri="{BB962C8B-B14F-4D97-AF65-F5344CB8AC3E}">
        <p14:creationId xmlns:p14="http://schemas.microsoft.com/office/powerpoint/2010/main" val="4123054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a:extLst>
              <a:ext uri="{FF2B5EF4-FFF2-40B4-BE49-F238E27FC236}">
                <a16:creationId xmlns:a16="http://schemas.microsoft.com/office/drawing/2014/main" id="{114A8F42-886B-4CF5-9864-62D6980594AB}"/>
              </a:ext>
            </a:extLst>
          </p:cNvPr>
          <p:cNvCxnSpPr/>
          <p:nvPr/>
        </p:nvCxnSpPr>
        <p:spPr>
          <a:xfrm>
            <a:off x="2930460" y="2169065"/>
            <a:ext cx="0" cy="1418959"/>
          </a:xfrm>
          <a:prstGeom prst="straightConnector1">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0D284-791D-4ECD-B556-CFAEED1AC4C0}"/>
              </a:ext>
            </a:extLst>
          </p:cNvPr>
          <p:cNvCxnSpPr>
            <a:cxnSpLocks/>
          </p:cNvCxnSpPr>
          <p:nvPr/>
        </p:nvCxnSpPr>
        <p:spPr>
          <a:xfrm flipV="1">
            <a:off x="5955173" y="2282171"/>
            <a:ext cx="0" cy="75232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CBBF87E-BEB2-4B00-852D-7924FAF1467C}"/>
              </a:ext>
            </a:extLst>
          </p:cNvPr>
          <p:cNvGrpSpPr/>
          <p:nvPr/>
        </p:nvGrpSpPr>
        <p:grpSpPr>
          <a:xfrm>
            <a:off x="176301" y="742714"/>
            <a:ext cx="2086560" cy="2142720"/>
            <a:chOff x="4772025" y="581025"/>
            <a:chExt cx="1533525" cy="1574800"/>
          </a:xfrm>
        </p:grpSpPr>
        <p:cxnSp>
          <p:nvCxnSpPr>
            <p:cNvPr id="5" name="Straight Connector 4">
              <a:extLst>
                <a:ext uri="{FF2B5EF4-FFF2-40B4-BE49-F238E27FC236}">
                  <a16:creationId xmlns:a16="http://schemas.microsoft.com/office/drawing/2014/main" id="{C7B15070-1BE4-4417-B933-01C9DAE00907}"/>
                </a:ext>
              </a:extLst>
            </p:cNvPr>
            <p:cNvCxnSpPr/>
            <p:nvPr/>
          </p:nvCxnSpPr>
          <p:spPr>
            <a:xfrm>
              <a:off x="5172075" y="676275"/>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4334F3E-BA65-4734-8D68-1CC321350F83}"/>
                </a:ext>
              </a:extLst>
            </p:cNvPr>
            <p:cNvCxnSpPr>
              <a:cxnSpLocks/>
            </p:cNvCxnSpPr>
            <p:nvPr/>
          </p:nvCxnSpPr>
          <p:spPr>
            <a:xfrm rot="16200000">
              <a:off x="5734050" y="1238250"/>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7B0F375-1642-41A6-919D-6BAB1522E47F}"/>
                </a:ext>
              </a:extLst>
            </p:cNvPr>
            <p:cNvCxnSpPr/>
            <p:nvPr/>
          </p:nvCxnSpPr>
          <p:spPr>
            <a:xfrm>
              <a:off x="5181600" y="1800225"/>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D7503E7-57B1-4214-99E0-ED1D1C5BD750}"/>
                </a:ext>
              </a:extLst>
            </p:cNvPr>
            <p:cNvCxnSpPr>
              <a:cxnSpLocks/>
            </p:cNvCxnSpPr>
            <p:nvPr/>
          </p:nvCxnSpPr>
          <p:spPr>
            <a:xfrm rot="16200000">
              <a:off x="4895851" y="1524000"/>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0AA795-064F-4C96-8375-04D71AE5681C}"/>
                </a:ext>
              </a:extLst>
            </p:cNvPr>
            <p:cNvSpPr txBox="1"/>
            <p:nvPr/>
          </p:nvSpPr>
          <p:spPr>
            <a:xfrm>
              <a:off x="4772025" y="581025"/>
              <a:ext cx="247644" cy="344863"/>
            </a:xfrm>
            <a:prstGeom prst="rect">
              <a:avLst/>
            </a:prstGeom>
            <a:noFill/>
          </p:spPr>
          <p:txBody>
            <a:bodyPr wrap="none" rtlCol="0">
              <a:spAutoFit/>
            </a:bodyPr>
            <a:lstStyle/>
            <a:p>
              <a:r>
                <a:rPr lang="en-AU" sz="2449" dirty="0"/>
                <a:t>Y</a:t>
              </a:r>
              <a:endParaRPr lang="en-US" sz="2449" dirty="0"/>
            </a:p>
          </p:txBody>
        </p:sp>
        <p:sp>
          <p:nvSpPr>
            <p:cNvPr id="10" name="TextBox 9">
              <a:extLst>
                <a:ext uri="{FF2B5EF4-FFF2-40B4-BE49-F238E27FC236}">
                  <a16:creationId xmlns:a16="http://schemas.microsoft.com/office/drawing/2014/main" id="{F5B8570F-FB0A-4827-950D-3B9BDB4AE85B}"/>
                </a:ext>
              </a:extLst>
            </p:cNvPr>
            <p:cNvSpPr txBox="1"/>
            <p:nvPr/>
          </p:nvSpPr>
          <p:spPr>
            <a:xfrm>
              <a:off x="6048375" y="1771650"/>
              <a:ext cx="255890" cy="344863"/>
            </a:xfrm>
            <a:prstGeom prst="rect">
              <a:avLst/>
            </a:prstGeom>
            <a:noFill/>
          </p:spPr>
          <p:txBody>
            <a:bodyPr wrap="none" rtlCol="0">
              <a:spAutoFit/>
            </a:bodyPr>
            <a:lstStyle/>
            <a:p>
              <a:r>
                <a:rPr lang="en-AU" sz="2449" dirty="0"/>
                <a:t>X</a:t>
              </a:r>
              <a:endParaRPr lang="en-US" sz="2449" dirty="0"/>
            </a:p>
          </p:txBody>
        </p:sp>
        <p:graphicFrame>
          <p:nvGraphicFramePr>
            <p:cNvPr id="11" name="Object 10">
              <a:extLst>
                <a:ext uri="{FF2B5EF4-FFF2-40B4-BE49-F238E27FC236}">
                  <a16:creationId xmlns:a16="http://schemas.microsoft.com/office/drawing/2014/main" id="{0D4C570B-0764-4C02-9409-07604B729B50}"/>
                </a:ext>
              </a:extLst>
            </p:cNvPr>
            <p:cNvGraphicFramePr>
              <a:graphicFrameLocks noChangeAspect="1"/>
            </p:cNvGraphicFramePr>
            <p:nvPr>
              <p:extLst/>
            </p:nvPr>
          </p:nvGraphicFramePr>
          <p:xfrm>
            <a:off x="5384800" y="1901825"/>
            <a:ext cx="127000" cy="254000"/>
          </p:xfrm>
          <a:graphic>
            <a:graphicData uri="http://schemas.openxmlformats.org/presentationml/2006/ole">
              <mc:AlternateContent xmlns:mc="http://schemas.openxmlformats.org/markup-compatibility/2006">
                <mc:Choice xmlns:v="urn:schemas-microsoft-com:vml" Requires="v">
                  <p:oleObj spid="_x0000_s15446" name="Equation" r:id="rId3" imgW="126720" imgH="253800" progId="Equation.DSMT4">
                    <p:embed/>
                  </p:oleObj>
                </mc:Choice>
                <mc:Fallback>
                  <p:oleObj name="Equation" r:id="rId3" imgW="126720" imgH="253800" progId="Equation.DSMT4">
                    <p:embed/>
                    <p:pic>
                      <p:nvPicPr>
                        <p:cNvPr id="11" name="Object 10">
                          <a:extLst>
                            <a:ext uri="{FF2B5EF4-FFF2-40B4-BE49-F238E27FC236}">
                              <a16:creationId xmlns:a16="http://schemas.microsoft.com/office/drawing/2014/main" id="{0D4C570B-0764-4C02-9409-07604B729B50}"/>
                            </a:ext>
                          </a:extLst>
                        </p:cNvPr>
                        <p:cNvPicPr/>
                        <p:nvPr/>
                      </p:nvPicPr>
                      <p:blipFill>
                        <a:blip r:embed="rId4"/>
                        <a:stretch>
                          <a:fillRect/>
                        </a:stretch>
                      </p:blipFill>
                      <p:spPr>
                        <a:xfrm>
                          <a:off x="5384800" y="1901825"/>
                          <a:ext cx="127000" cy="2540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A6184512-BAE8-4164-B833-4B14129D38C2}"/>
                </a:ext>
              </a:extLst>
            </p:cNvPr>
            <p:cNvGraphicFramePr>
              <a:graphicFrameLocks noChangeAspect="1"/>
            </p:cNvGraphicFramePr>
            <p:nvPr>
              <p:extLst/>
            </p:nvPr>
          </p:nvGraphicFramePr>
          <p:xfrm>
            <a:off x="4886325" y="1473200"/>
            <a:ext cx="152400" cy="292100"/>
          </p:xfrm>
          <a:graphic>
            <a:graphicData uri="http://schemas.openxmlformats.org/presentationml/2006/ole">
              <mc:AlternateContent xmlns:mc="http://schemas.openxmlformats.org/markup-compatibility/2006">
                <mc:Choice xmlns:v="urn:schemas-microsoft-com:vml" Requires="v">
                  <p:oleObj spid="_x0000_s15447" name="Equation" r:id="rId5" imgW="152280" imgH="291960" progId="Equation.DSMT4">
                    <p:embed/>
                  </p:oleObj>
                </mc:Choice>
                <mc:Fallback>
                  <p:oleObj name="Equation" r:id="rId5" imgW="152280" imgH="291960" progId="Equation.DSMT4">
                    <p:embed/>
                    <p:pic>
                      <p:nvPicPr>
                        <p:cNvPr id="12" name="Object 11">
                          <a:extLst>
                            <a:ext uri="{FF2B5EF4-FFF2-40B4-BE49-F238E27FC236}">
                              <a16:creationId xmlns:a16="http://schemas.microsoft.com/office/drawing/2014/main" id="{A6184512-BAE8-4164-B833-4B14129D38C2}"/>
                            </a:ext>
                          </a:extLst>
                        </p:cNvPr>
                        <p:cNvPicPr/>
                        <p:nvPr/>
                      </p:nvPicPr>
                      <p:blipFill>
                        <a:blip r:embed="rId6"/>
                        <a:stretch>
                          <a:fillRect/>
                        </a:stretch>
                      </p:blipFill>
                      <p:spPr>
                        <a:xfrm>
                          <a:off x="4886325" y="1473200"/>
                          <a:ext cx="152400" cy="292100"/>
                        </a:xfrm>
                        <a:prstGeom prst="rect">
                          <a:avLst/>
                        </a:prstGeom>
                      </p:spPr>
                    </p:pic>
                  </p:oleObj>
                </mc:Fallback>
              </mc:AlternateContent>
            </a:graphicData>
          </a:graphic>
        </p:graphicFrame>
      </p:grpSp>
      <p:sp>
        <p:nvSpPr>
          <p:cNvPr id="13" name="TextBox 12">
            <a:extLst>
              <a:ext uri="{FF2B5EF4-FFF2-40B4-BE49-F238E27FC236}">
                <a16:creationId xmlns:a16="http://schemas.microsoft.com/office/drawing/2014/main" id="{B70A3D03-85B9-409E-BEA5-3C87CF936390}"/>
              </a:ext>
            </a:extLst>
          </p:cNvPr>
          <p:cNvSpPr txBox="1"/>
          <p:nvPr/>
        </p:nvSpPr>
        <p:spPr>
          <a:xfrm>
            <a:off x="2313520" y="513612"/>
            <a:ext cx="1100686" cy="427361"/>
          </a:xfrm>
          <a:prstGeom prst="rect">
            <a:avLst/>
          </a:prstGeom>
          <a:noFill/>
        </p:spPr>
        <p:txBody>
          <a:bodyPr wrap="none" rtlCol="0">
            <a:spAutoFit/>
          </a:bodyPr>
          <a:lstStyle/>
          <a:p>
            <a:r>
              <a:rPr lang="en-AU" sz="2177" dirty="0"/>
              <a:t>Systems</a:t>
            </a:r>
            <a:endParaRPr lang="en-US" sz="2177" dirty="0"/>
          </a:p>
        </p:txBody>
      </p:sp>
      <p:sp>
        <p:nvSpPr>
          <p:cNvPr id="14" name="TextBox 13">
            <a:extLst>
              <a:ext uri="{FF2B5EF4-FFF2-40B4-BE49-F238E27FC236}">
                <a16:creationId xmlns:a16="http://schemas.microsoft.com/office/drawing/2014/main" id="{4CBC9A0B-F204-4696-8D63-F6639D47F194}"/>
              </a:ext>
            </a:extLst>
          </p:cNvPr>
          <p:cNvSpPr txBox="1"/>
          <p:nvPr/>
        </p:nvSpPr>
        <p:spPr>
          <a:xfrm>
            <a:off x="2498602" y="1068857"/>
            <a:ext cx="598241" cy="427361"/>
          </a:xfrm>
          <a:prstGeom prst="rect">
            <a:avLst/>
          </a:prstGeom>
          <a:noFill/>
        </p:spPr>
        <p:txBody>
          <a:bodyPr wrap="none" rtlCol="0">
            <a:spAutoFit/>
          </a:bodyPr>
          <a:lstStyle/>
          <a:p>
            <a:r>
              <a:rPr lang="en-AU" sz="2177" dirty="0"/>
              <a:t>Ball</a:t>
            </a:r>
            <a:endParaRPr lang="en-US" sz="2177" dirty="0"/>
          </a:p>
        </p:txBody>
      </p:sp>
      <p:sp>
        <p:nvSpPr>
          <p:cNvPr id="15" name="TextBox 14">
            <a:extLst>
              <a:ext uri="{FF2B5EF4-FFF2-40B4-BE49-F238E27FC236}">
                <a16:creationId xmlns:a16="http://schemas.microsoft.com/office/drawing/2014/main" id="{6395B77D-6515-41A6-BB42-093A5A09C336}"/>
              </a:ext>
            </a:extLst>
          </p:cNvPr>
          <p:cNvSpPr txBox="1"/>
          <p:nvPr/>
        </p:nvSpPr>
        <p:spPr>
          <a:xfrm>
            <a:off x="4011814" y="1677226"/>
            <a:ext cx="787395" cy="427361"/>
          </a:xfrm>
          <a:prstGeom prst="rect">
            <a:avLst/>
          </a:prstGeom>
          <a:noFill/>
        </p:spPr>
        <p:txBody>
          <a:bodyPr wrap="none" rtlCol="0">
            <a:spAutoFit/>
          </a:bodyPr>
          <a:lstStyle/>
          <a:p>
            <a:r>
              <a:rPr lang="en-AU" sz="2177" dirty="0"/>
              <a:t>Hand</a:t>
            </a:r>
            <a:endParaRPr lang="en-US" sz="2177" dirty="0"/>
          </a:p>
        </p:txBody>
      </p:sp>
      <p:sp>
        <p:nvSpPr>
          <p:cNvPr id="16" name="TextBox 15">
            <a:extLst>
              <a:ext uri="{FF2B5EF4-FFF2-40B4-BE49-F238E27FC236}">
                <a16:creationId xmlns:a16="http://schemas.microsoft.com/office/drawing/2014/main" id="{2051A42F-7CE4-47C0-B073-1F8824A3B266}"/>
              </a:ext>
            </a:extLst>
          </p:cNvPr>
          <p:cNvSpPr txBox="1"/>
          <p:nvPr/>
        </p:nvSpPr>
        <p:spPr>
          <a:xfrm>
            <a:off x="5482186" y="1666945"/>
            <a:ext cx="787588" cy="427361"/>
          </a:xfrm>
          <a:prstGeom prst="rect">
            <a:avLst/>
          </a:prstGeom>
          <a:noFill/>
        </p:spPr>
        <p:txBody>
          <a:bodyPr wrap="none" rtlCol="0">
            <a:spAutoFit/>
          </a:bodyPr>
          <a:lstStyle/>
          <a:p>
            <a:r>
              <a:rPr lang="en-AU" sz="2177" dirty="0"/>
              <a:t>Earth</a:t>
            </a:r>
            <a:endParaRPr lang="en-US" sz="2177" dirty="0"/>
          </a:p>
        </p:txBody>
      </p:sp>
      <p:sp>
        <p:nvSpPr>
          <p:cNvPr id="17" name="Oval 16">
            <a:extLst>
              <a:ext uri="{FF2B5EF4-FFF2-40B4-BE49-F238E27FC236}">
                <a16:creationId xmlns:a16="http://schemas.microsoft.com/office/drawing/2014/main" id="{55C5349D-5C05-4862-BFD5-1904BB8CBD1A}"/>
              </a:ext>
            </a:extLst>
          </p:cNvPr>
          <p:cNvSpPr/>
          <p:nvPr/>
        </p:nvSpPr>
        <p:spPr>
          <a:xfrm>
            <a:off x="5881484" y="2929956"/>
            <a:ext cx="154236" cy="14395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416" tIns="62208" rIns="124416" bIns="62208" numCol="1" spcCol="0" rtlCol="0" fromWordArt="0" anchor="ctr" anchorCtr="0" forceAA="0" compatLnSpc="1">
            <a:prstTxWarp prst="textNoShape">
              <a:avLst/>
            </a:prstTxWarp>
            <a:noAutofit/>
          </a:bodyPr>
          <a:lstStyle/>
          <a:p>
            <a:pPr algn="ctr"/>
            <a:endParaRPr lang="en-US" sz="2449"/>
          </a:p>
        </p:txBody>
      </p:sp>
      <p:sp>
        <p:nvSpPr>
          <p:cNvPr id="18" name="Oval 17">
            <a:extLst>
              <a:ext uri="{FF2B5EF4-FFF2-40B4-BE49-F238E27FC236}">
                <a16:creationId xmlns:a16="http://schemas.microsoft.com/office/drawing/2014/main" id="{82A38150-8DF0-4793-9127-31F55690180E}"/>
              </a:ext>
            </a:extLst>
          </p:cNvPr>
          <p:cNvSpPr/>
          <p:nvPr/>
        </p:nvSpPr>
        <p:spPr>
          <a:xfrm>
            <a:off x="4340850" y="2911104"/>
            <a:ext cx="154236" cy="14395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416" tIns="62208" rIns="124416" bIns="62208" numCol="1" spcCol="0" rtlCol="0" fromWordArt="0" anchor="ctr" anchorCtr="0" forceAA="0" compatLnSpc="1">
            <a:prstTxWarp prst="textNoShape">
              <a:avLst/>
            </a:prstTxWarp>
            <a:noAutofit/>
          </a:bodyPr>
          <a:lstStyle/>
          <a:p>
            <a:pPr algn="ctr"/>
            <a:endParaRPr lang="en-US" sz="2449"/>
          </a:p>
        </p:txBody>
      </p:sp>
      <p:sp>
        <p:nvSpPr>
          <p:cNvPr id="19" name="Oval 18">
            <a:extLst>
              <a:ext uri="{FF2B5EF4-FFF2-40B4-BE49-F238E27FC236}">
                <a16:creationId xmlns:a16="http://schemas.microsoft.com/office/drawing/2014/main" id="{7DE86F09-F3B2-462D-8573-FC4BC5AE1CDF}"/>
              </a:ext>
            </a:extLst>
          </p:cNvPr>
          <p:cNvSpPr/>
          <p:nvPr/>
        </p:nvSpPr>
        <p:spPr>
          <a:xfrm>
            <a:off x="2851627" y="2912818"/>
            <a:ext cx="154236" cy="143953"/>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4416" tIns="62208" rIns="124416" bIns="62208" numCol="1" spcCol="0" rtlCol="0" fromWordArt="0" anchor="ctr" anchorCtr="0" forceAA="0" compatLnSpc="1">
            <a:prstTxWarp prst="textNoShape">
              <a:avLst/>
            </a:prstTxWarp>
            <a:noAutofit/>
          </a:bodyPr>
          <a:lstStyle/>
          <a:p>
            <a:pPr algn="ctr"/>
            <a:endParaRPr lang="en-US" sz="2449"/>
          </a:p>
        </p:txBody>
      </p:sp>
      <p:sp>
        <p:nvSpPr>
          <p:cNvPr id="20" name="TextBox 19">
            <a:extLst>
              <a:ext uri="{FF2B5EF4-FFF2-40B4-BE49-F238E27FC236}">
                <a16:creationId xmlns:a16="http://schemas.microsoft.com/office/drawing/2014/main" id="{2C60D962-A78A-4333-AF2A-58C94691C3A2}"/>
              </a:ext>
            </a:extLst>
          </p:cNvPr>
          <p:cNvSpPr txBox="1"/>
          <p:nvPr/>
        </p:nvSpPr>
        <p:spPr>
          <a:xfrm>
            <a:off x="2354651" y="1449303"/>
            <a:ext cx="1064715" cy="427361"/>
          </a:xfrm>
          <a:prstGeom prst="rect">
            <a:avLst/>
          </a:prstGeom>
          <a:noFill/>
        </p:spPr>
        <p:txBody>
          <a:bodyPr wrap="none" rtlCol="0">
            <a:spAutoFit/>
          </a:bodyPr>
          <a:lstStyle/>
          <a:p>
            <a:r>
              <a:rPr lang="en-AU" sz="2177" i="1" dirty="0">
                <a:latin typeface="Times New Roman" panose="02020603050405020304" pitchFamily="18" charset="0"/>
                <a:cs typeface="Times New Roman" panose="02020603050405020304" pitchFamily="18" charset="0"/>
              </a:rPr>
              <a:t>m </a:t>
            </a:r>
            <a:r>
              <a:rPr lang="en-AU" sz="2177" dirty="0"/>
              <a:t> </a:t>
            </a:r>
            <a:r>
              <a:rPr lang="en-AU" sz="2177" i="1" dirty="0">
                <a:latin typeface="Times New Roman" panose="02020603050405020304" pitchFamily="18" charset="0"/>
                <a:cs typeface="Times New Roman" panose="02020603050405020304" pitchFamily="18" charset="0"/>
              </a:rPr>
              <a:t>a</a:t>
            </a:r>
            <a:r>
              <a:rPr lang="en-AU" sz="2177" dirty="0"/>
              <a:t> &gt; 0</a:t>
            </a:r>
            <a:endParaRPr lang="en-US" sz="2177" dirty="0"/>
          </a:p>
        </p:txBody>
      </p:sp>
      <p:cxnSp>
        <p:nvCxnSpPr>
          <p:cNvPr id="25" name="Straight Arrow Connector 24">
            <a:extLst>
              <a:ext uri="{FF2B5EF4-FFF2-40B4-BE49-F238E27FC236}">
                <a16:creationId xmlns:a16="http://schemas.microsoft.com/office/drawing/2014/main" id="{367BA93A-0C9F-4554-8956-C15F759BE56A}"/>
              </a:ext>
            </a:extLst>
          </p:cNvPr>
          <p:cNvCxnSpPr>
            <a:cxnSpLocks/>
          </p:cNvCxnSpPr>
          <p:nvPr/>
        </p:nvCxnSpPr>
        <p:spPr>
          <a:xfrm>
            <a:off x="4435104" y="2993364"/>
            <a:ext cx="0" cy="752322"/>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F7813CD-CEB8-428E-B6F8-C55284C157C7}"/>
              </a:ext>
            </a:extLst>
          </p:cNvPr>
          <p:cNvSpPr txBox="1"/>
          <p:nvPr/>
        </p:nvSpPr>
        <p:spPr>
          <a:xfrm>
            <a:off x="2930460" y="2395274"/>
            <a:ext cx="447558" cy="427361"/>
          </a:xfrm>
          <a:prstGeom prst="rect">
            <a:avLst/>
          </a:prstGeom>
          <a:noFill/>
        </p:spPr>
        <p:txBody>
          <a:bodyPr wrap="none" rtlCol="0">
            <a:spAutoFit/>
          </a:bodyPr>
          <a:lstStyle/>
          <a:p>
            <a:r>
              <a:rPr lang="en-AU" sz="2177" i="1" dirty="0">
                <a:latin typeface="Times New Roman" panose="02020603050405020304" pitchFamily="18" charset="0"/>
                <a:cs typeface="Times New Roman" panose="02020603050405020304" pitchFamily="18" charset="0"/>
              </a:rPr>
              <a:t>F</a:t>
            </a:r>
            <a:r>
              <a:rPr lang="en-AU" sz="2177" baseline="-25000" dirty="0">
                <a:latin typeface="Times New Roman" panose="02020603050405020304" pitchFamily="18" charset="0"/>
                <a:cs typeface="Times New Roman" panose="02020603050405020304" pitchFamily="18" charset="0"/>
              </a:rPr>
              <a:t>1</a:t>
            </a:r>
            <a:endParaRPr lang="en-US" sz="2177" baseline="-25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00504BFD-A5EB-4D69-855D-525317CDA29F}"/>
              </a:ext>
            </a:extLst>
          </p:cNvPr>
          <p:cNvSpPr txBox="1"/>
          <p:nvPr/>
        </p:nvSpPr>
        <p:spPr>
          <a:xfrm>
            <a:off x="3014432" y="3106468"/>
            <a:ext cx="447558" cy="427361"/>
          </a:xfrm>
          <a:prstGeom prst="rect">
            <a:avLst/>
          </a:prstGeom>
          <a:noFill/>
        </p:spPr>
        <p:txBody>
          <a:bodyPr wrap="none" rtlCol="0">
            <a:spAutoFit/>
          </a:bodyPr>
          <a:lstStyle/>
          <a:p>
            <a:r>
              <a:rPr lang="en-AU" sz="2177" i="1" dirty="0">
                <a:latin typeface="Times New Roman" panose="02020603050405020304" pitchFamily="18" charset="0"/>
                <a:cs typeface="Times New Roman" panose="02020603050405020304" pitchFamily="18" charset="0"/>
              </a:rPr>
              <a:t>F</a:t>
            </a:r>
            <a:r>
              <a:rPr lang="en-AU" sz="2177" baseline="-25000" dirty="0">
                <a:latin typeface="Times New Roman" panose="02020603050405020304" pitchFamily="18" charset="0"/>
                <a:cs typeface="Times New Roman" panose="02020603050405020304" pitchFamily="18" charset="0"/>
              </a:rPr>
              <a:t>4</a:t>
            </a:r>
            <a:endParaRPr lang="en-US" sz="2177" baseline="-250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905102C-F7CB-44FD-A2A6-148F7D49EA84}"/>
              </a:ext>
            </a:extLst>
          </p:cNvPr>
          <p:cNvSpPr txBox="1"/>
          <p:nvPr/>
        </p:nvSpPr>
        <p:spPr>
          <a:xfrm>
            <a:off x="4486517" y="3139028"/>
            <a:ext cx="447558" cy="427361"/>
          </a:xfrm>
          <a:prstGeom prst="rect">
            <a:avLst/>
          </a:prstGeom>
          <a:noFill/>
        </p:spPr>
        <p:txBody>
          <a:bodyPr wrap="none" rtlCol="0">
            <a:spAutoFit/>
          </a:bodyPr>
          <a:lstStyle/>
          <a:p>
            <a:r>
              <a:rPr lang="en-AU" sz="2177" i="1" dirty="0">
                <a:latin typeface="Times New Roman" panose="02020603050405020304" pitchFamily="18" charset="0"/>
                <a:cs typeface="Times New Roman" panose="02020603050405020304" pitchFamily="18" charset="0"/>
              </a:rPr>
              <a:t>F</a:t>
            </a:r>
            <a:r>
              <a:rPr lang="en-AU" sz="2177" baseline="-25000" dirty="0">
                <a:latin typeface="Times New Roman" panose="02020603050405020304" pitchFamily="18" charset="0"/>
                <a:cs typeface="Times New Roman" panose="02020603050405020304" pitchFamily="18" charset="0"/>
              </a:rPr>
              <a:t>2</a:t>
            </a:r>
            <a:endParaRPr lang="en-US" sz="2177" baseline="-25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8A9930CB-BB5C-420C-8032-8C694C7C3775}"/>
              </a:ext>
            </a:extLst>
          </p:cNvPr>
          <p:cNvSpPr txBox="1"/>
          <p:nvPr/>
        </p:nvSpPr>
        <p:spPr>
          <a:xfrm>
            <a:off x="5958601" y="2441545"/>
            <a:ext cx="447558" cy="427361"/>
          </a:xfrm>
          <a:prstGeom prst="rect">
            <a:avLst/>
          </a:prstGeom>
          <a:noFill/>
        </p:spPr>
        <p:txBody>
          <a:bodyPr wrap="none" rtlCol="0">
            <a:spAutoFit/>
          </a:bodyPr>
          <a:lstStyle/>
          <a:p>
            <a:r>
              <a:rPr lang="en-AU" sz="2177" i="1" dirty="0">
                <a:latin typeface="Times New Roman" panose="02020603050405020304" pitchFamily="18" charset="0"/>
                <a:cs typeface="Times New Roman" panose="02020603050405020304" pitchFamily="18" charset="0"/>
              </a:rPr>
              <a:t>F</a:t>
            </a:r>
            <a:r>
              <a:rPr lang="en-AU" sz="2177" baseline="-25000" dirty="0">
                <a:latin typeface="Times New Roman" panose="02020603050405020304" pitchFamily="18" charset="0"/>
                <a:cs typeface="Times New Roman" panose="02020603050405020304" pitchFamily="18" charset="0"/>
              </a:rPr>
              <a:t>3</a:t>
            </a:r>
            <a:endParaRPr lang="en-US" sz="2177" baseline="-250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CDBFD43-53DB-4517-B392-A0FE7A59B04F}"/>
              </a:ext>
            </a:extLst>
          </p:cNvPr>
          <p:cNvSpPr txBox="1"/>
          <p:nvPr/>
        </p:nvSpPr>
        <p:spPr>
          <a:xfrm>
            <a:off x="1424696" y="3886210"/>
            <a:ext cx="4442113" cy="1432443"/>
          </a:xfrm>
          <a:prstGeom prst="rect">
            <a:avLst/>
          </a:prstGeom>
          <a:noFill/>
        </p:spPr>
        <p:txBody>
          <a:bodyPr wrap="none" rtlCol="0">
            <a:spAutoFit/>
          </a:bodyPr>
          <a:lstStyle/>
          <a:p>
            <a:r>
              <a:rPr lang="en-AU" sz="2177" i="1" dirty="0">
                <a:latin typeface="Times New Roman" panose="02020603050405020304" pitchFamily="18" charset="0"/>
                <a:cs typeface="Times New Roman" panose="02020603050405020304" pitchFamily="18" charset="0"/>
              </a:rPr>
              <a:t>F</a:t>
            </a:r>
            <a:r>
              <a:rPr lang="en-AU" sz="2177" baseline="-25000" dirty="0"/>
              <a:t>1</a:t>
            </a:r>
            <a:r>
              <a:rPr lang="en-AU" sz="2177" dirty="0"/>
              <a:t> is the force of hand on ball</a:t>
            </a:r>
          </a:p>
          <a:p>
            <a:r>
              <a:rPr lang="en-AU" sz="2177" i="1" dirty="0">
                <a:latin typeface="Times New Roman" panose="02020603050405020304" pitchFamily="18" charset="0"/>
                <a:cs typeface="Times New Roman" panose="02020603050405020304" pitchFamily="18" charset="0"/>
              </a:rPr>
              <a:t>F</a:t>
            </a:r>
            <a:r>
              <a:rPr lang="en-AU" sz="2177" baseline="-25000" dirty="0"/>
              <a:t>2</a:t>
            </a:r>
            <a:r>
              <a:rPr lang="en-AU" sz="2177" dirty="0"/>
              <a:t> is the force of ball on hand</a:t>
            </a:r>
          </a:p>
          <a:p>
            <a:r>
              <a:rPr lang="en-AU" sz="2177" i="1" dirty="0">
                <a:latin typeface="Times New Roman" panose="02020603050405020304" pitchFamily="18" charset="0"/>
                <a:cs typeface="Times New Roman" panose="02020603050405020304" pitchFamily="18" charset="0"/>
              </a:rPr>
              <a:t>F</a:t>
            </a:r>
            <a:r>
              <a:rPr lang="en-AU" sz="2177" baseline="-25000" dirty="0"/>
              <a:t>3</a:t>
            </a:r>
            <a:r>
              <a:rPr lang="en-AU" sz="2177" dirty="0"/>
              <a:t> is the force of the ball on the Earth</a:t>
            </a:r>
          </a:p>
          <a:p>
            <a:r>
              <a:rPr lang="en-AU" sz="2177" i="1" dirty="0">
                <a:latin typeface="Times New Roman" panose="02020603050405020304" pitchFamily="18" charset="0"/>
                <a:cs typeface="Times New Roman" panose="02020603050405020304" pitchFamily="18" charset="0"/>
              </a:rPr>
              <a:t>F</a:t>
            </a:r>
            <a:r>
              <a:rPr lang="en-AU" sz="2177" baseline="-25000" dirty="0"/>
              <a:t>4</a:t>
            </a:r>
            <a:r>
              <a:rPr lang="en-AU" sz="2177" dirty="0"/>
              <a:t> is the force of the Earth on the ball</a:t>
            </a:r>
          </a:p>
        </p:txBody>
      </p:sp>
      <p:sp>
        <p:nvSpPr>
          <p:cNvPr id="31" name="TextBox 30">
            <a:extLst>
              <a:ext uri="{FF2B5EF4-FFF2-40B4-BE49-F238E27FC236}">
                <a16:creationId xmlns:a16="http://schemas.microsoft.com/office/drawing/2014/main" id="{3D51A5F2-AEC6-4B37-93B6-7B994E8484E3}"/>
              </a:ext>
            </a:extLst>
          </p:cNvPr>
          <p:cNvSpPr txBox="1"/>
          <p:nvPr/>
        </p:nvSpPr>
        <p:spPr>
          <a:xfrm>
            <a:off x="730046" y="5706179"/>
            <a:ext cx="4881273" cy="1097416"/>
          </a:xfrm>
          <a:prstGeom prst="rect">
            <a:avLst/>
          </a:prstGeom>
          <a:noFill/>
        </p:spPr>
        <p:txBody>
          <a:bodyPr wrap="none" rtlCol="0">
            <a:spAutoFit/>
          </a:bodyPr>
          <a:lstStyle/>
          <a:p>
            <a:r>
              <a:rPr lang="en-AU" sz="2177" dirty="0"/>
              <a:t>Newton’s 3</a:t>
            </a:r>
            <a:r>
              <a:rPr lang="en-AU" sz="2177" baseline="30000" dirty="0"/>
              <a:t>rd</a:t>
            </a:r>
            <a:r>
              <a:rPr lang="en-AU" sz="2177" dirty="0"/>
              <a:t> Law: action / reaction forces</a:t>
            </a:r>
          </a:p>
          <a:p>
            <a:r>
              <a:rPr lang="en-AU" sz="2177" dirty="0"/>
              <a:t>Ball / Earth   </a:t>
            </a:r>
            <a:r>
              <a:rPr lang="en-AU" sz="2177" i="1" dirty="0">
                <a:latin typeface="Times New Roman" panose="02020603050405020304" pitchFamily="18" charset="0"/>
                <a:cs typeface="Times New Roman" panose="02020603050405020304" pitchFamily="18" charset="0"/>
              </a:rPr>
              <a:t>F</a:t>
            </a:r>
            <a:r>
              <a:rPr lang="en-AU" sz="2177" baseline="-25000" dirty="0"/>
              <a:t>4</a:t>
            </a:r>
            <a:r>
              <a:rPr lang="en-AU" sz="2177" dirty="0"/>
              <a:t> = </a:t>
            </a:r>
            <a:r>
              <a:rPr lang="en-AU" sz="2177" i="1" dirty="0">
                <a:latin typeface="Times New Roman" panose="02020603050405020304" pitchFamily="18" charset="0"/>
                <a:cs typeface="Times New Roman" panose="02020603050405020304" pitchFamily="18" charset="0"/>
              </a:rPr>
              <a:t>F</a:t>
            </a:r>
            <a:r>
              <a:rPr lang="en-AU" sz="2177" baseline="-25000" dirty="0"/>
              <a:t>3</a:t>
            </a:r>
          </a:p>
          <a:p>
            <a:r>
              <a:rPr lang="en-AU" sz="2177" dirty="0"/>
              <a:t>Ball / Hand   </a:t>
            </a:r>
            <a:r>
              <a:rPr lang="en-AU" sz="2177" i="1" dirty="0">
                <a:latin typeface="Times New Roman" panose="02020603050405020304" pitchFamily="18" charset="0"/>
                <a:cs typeface="Times New Roman" panose="02020603050405020304" pitchFamily="18" charset="0"/>
              </a:rPr>
              <a:t>F</a:t>
            </a:r>
            <a:r>
              <a:rPr lang="en-AU" sz="2177" baseline="-25000" dirty="0"/>
              <a:t>1</a:t>
            </a:r>
            <a:r>
              <a:rPr lang="en-AU" sz="2177" dirty="0"/>
              <a:t> = </a:t>
            </a:r>
            <a:r>
              <a:rPr lang="en-AU" sz="2177" i="1" dirty="0">
                <a:latin typeface="Times New Roman" panose="02020603050405020304" pitchFamily="18" charset="0"/>
                <a:cs typeface="Times New Roman" panose="02020603050405020304" pitchFamily="18" charset="0"/>
              </a:rPr>
              <a:t>F</a:t>
            </a:r>
            <a:r>
              <a:rPr lang="en-AU" sz="2177" baseline="-25000" dirty="0"/>
              <a:t>2</a:t>
            </a:r>
            <a:endParaRPr lang="en-US" sz="2177" baseline="-25000" dirty="0"/>
          </a:p>
        </p:txBody>
      </p:sp>
      <p:sp>
        <p:nvSpPr>
          <p:cNvPr id="32" name="TextBox 31">
            <a:extLst>
              <a:ext uri="{FF2B5EF4-FFF2-40B4-BE49-F238E27FC236}">
                <a16:creationId xmlns:a16="http://schemas.microsoft.com/office/drawing/2014/main" id="{91BF8F67-DE39-4A05-AA1D-F0B06658A235}"/>
              </a:ext>
            </a:extLst>
          </p:cNvPr>
          <p:cNvSpPr txBox="1"/>
          <p:nvPr/>
        </p:nvSpPr>
        <p:spPr>
          <a:xfrm>
            <a:off x="719762" y="6929776"/>
            <a:ext cx="4260718" cy="427361"/>
          </a:xfrm>
          <a:prstGeom prst="rect">
            <a:avLst/>
          </a:prstGeom>
          <a:noFill/>
        </p:spPr>
        <p:txBody>
          <a:bodyPr wrap="none" rtlCol="0">
            <a:spAutoFit/>
          </a:bodyPr>
          <a:lstStyle/>
          <a:p>
            <a:r>
              <a:rPr lang="en-AU" sz="2177" dirty="0"/>
              <a:t>The ball accelerates upward  </a:t>
            </a:r>
            <a:r>
              <a:rPr lang="en-AU" sz="2177" i="1" dirty="0">
                <a:latin typeface="Times New Roman" panose="02020603050405020304" pitchFamily="18" charset="0"/>
                <a:cs typeface="Times New Roman" panose="02020603050405020304" pitchFamily="18" charset="0"/>
              </a:rPr>
              <a:t>F</a:t>
            </a:r>
            <a:r>
              <a:rPr lang="en-AU" sz="2177" baseline="-25000" dirty="0"/>
              <a:t>1</a:t>
            </a:r>
            <a:r>
              <a:rPr lang="en-AU" sz="2177" dirty="0"/>
              <a:t> &gt; </a:t>
            </a:r>
            <a:r>
              <a:rPr lang="en-AU" sz="2177" i="1" dirty="0">
                <a:latin typeface="Times New Roman" panose="02020603050405020304" pitchFamily="18" charset="0"/>
                <a:cs typeface="Times New Roman" panose="02020603050405020304" pitchFamily="18" charset="0"/>
              </a:rPr>
              <a:t>F</a:t>
            </a:r>
            <a:r>
              <a:rPr lang="en-AU" sz="2177" baseline="-25000" dirty="0"/>
              <a:t>4</a:t>
            </a:r>
            <a:endParaRPr lang="en-US" sz="2177" baseline="-25000" dirty="0"/>
          </a:p>
        </p:txBody>
      </p:sp>
      <p:graphicFrame>
        <p:nvGraphicFramePr>
          <p:cNvPr id="33" name="Object 32">
            <a:extLst>
              <a:ext uri="{FF2B5EF4-FFF2-40B4-BE49-F238E27FC236}">
                <a16:creationId xmlns:a16="http://schemas.microsoft.com/office/drawing/2014/main" id="{A2EDC8A3-4F4B-495B-8D1B-02E4743F18F0}"/>
              </a:ext>
            </a:extLst>
          </p:cNvPr>
          <p:cNvGraphicFramePr>
            <a:graphicFrameLocks noChangeAspect="1"/>
          </p:cNvGraphicFramePr>
          <p:nvPr/>
        </p:nvGraphicFramePr>
        <p:xfrm>
          <a:off x="863199" y="7578114"/>
          <a:ext cx="1900800" cy="380160"/>
        </p:xfrm>
        <a:graphic>
          <a:graphicData uri="http://schemas.openxmlformats.org/presentationml/2006/ole">
            <mc:AlternateContent xmlns:mc="http://schemas.openxmlformats.org/markup-compatibility/2006">
              <mc:Choice xmlns:v="urn:schemas-microsoft-com:vml" Requires="v">
                <p:oleObj spid="_x0000_s15448" name="Equation" r:id="rId7" imgW="1396800" imgH="279360" progId="Equation.DSMT4">
                  <p:embed/>
                </p:oleObj>
              </mc:Choice>
              <mc:Fallback>
                <p:oleObj name="Equation" r:id="rId7" imgW="1396800" imgH="279360" progId="Equation.DSMT4">
                  <p:embed/>
                  <p:pic>
                    <p:nvPicPr>
                      <p:cNvPr id="33" name="Object 32">
                        <a:extLst>
                          <a:ext uri="{FF2B5EF4-FFF2-40B4-BE49-F238E27FC236}">
                            <a16:creationId xmlns:a16="http://schemas.microsoft.com/office/drawing/2014/main" id="{A2EDC8A3-4F4B-495B-8D1B-02E4743F18F0}"/>
                          </a:ext>
                        </a:extLst>
                      </p:cNvPr>
                      <p:cNvPicPr/>
                      <p:nvPr/>
                    </p:nvPicPr>
                    <p:blipFill>
                      <a:blip r:embed="rId8"/>
                      <a:stretch>
                        <a:fillRect/>
                      </a:stretch>
                    </p:blipFill>
                    <p:spPr>
                      <a:xfrm>
                        <a:off x="863199" y="7578114"/>
                        <a:ext cx="1900800" cy="380160"/>
                      </a:xfrm>
                      <a:prstGeom prst="rect">
                        <a:avLst/>
                      </a:prstGeom>
                    </p:spPr>
                  </p:pic>
                </p:oleObj>
              </mc:Fallback>
            </mc:AlternateContent>
          </a:graphicData>
        </a:graphic>
      </p:graphicFrame>
    </p:spTree>
    <p:extLst>
      <p:ext uri="{BB962C8B-B14F-4D97-AF65-F5344CB8AC3E}">
        <p14:creationId xmlns:p14="http://schemas.microsoft.com/office/powerpoint/2010/main" val="420942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87AB2D-49F3-4404-99A9-EF9C8B50385D}"/>
              </a:ext>
            </a:extLst>
          </p:cNvPr>
          <p:cNvSpPr/>
          <p:nvPr/>
        </p:nvSpPr>
        <p:spPr>
          <a:xfrm>
            <a:off x="1280160" y="1333948"/>
            <a:ext cx="139849" cy="16244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2FBFC1F2-AD7A-4F15-B451-C23215AA1C77}"/>
              </a:ext>
            </a:extLst>
          </p:cNvPr>
          <p:cNvCxnSpPr>
            <a:endCxn id="2" idx="3"/>
          </p:cNvCxnSpPr>
          <p:nvPr/>
        </p:nvCxnSpPr>
        <p:spPr>
          <a:xfrm flipH="1">
            <a:off x="1420009" y="1344706"/>
            <a:ext cx="1280160" cy="801445"/>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8E08451C-AA2B-47CC-A4F0-362EB173844C}"/>
              </a:ext>
            </a:extLst>
          </p:cNvPr>
          <p:cNvCxnSpPr>
            <a:cxnSpLocks/>
          </p:cNvCxnSpPr>
          <p:nvPr/>
        </p:nvCxnSpPr>
        <p:spPr>
          <a:xfrm>
            <a:off x="1430767" y="2146151"/>
            <a:ext cx="419549" cy="769171"/>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15AF2CD-2509-4A9C-9153-2B0BF275F33E}"/>
              </a:ext>
            </a:extLst>
          </p:cNvPr>
          <p:cNvSpPr txBox="1"/>
          <p:nvPr/>
        </p:nvSpPr>
        <p:spPr>
          <a:xfrm>
            <a:off x="774551" y="925157"/>
            <a:ext cx="1110753" cy="307777"/>
          </a:xfrm>
          <a:prstGeom prst="rect">
            <a:avLst/>
          </a:prstGeom>
          <a:noFill/>
        </p:spPr>
        <p:txBody>
          <a:bodyPr wrap="none" rtlCol="0">
            <a:spAutoFit/>
          </a:bodyPr>
          <a:lstStyle/>
          <a:p>
            <a:r>
              <a:rPr lang="en-AU" sz="1400" dirty="0"/>
              <a:t>crash barrier</a:t>
            </a:r>
            <a:endParaRPr lang="en-US" sz="1400" dirty="0"/>
          </a:p>
        </p:txBody>
      </p:sp>
      <p:sp>
        <p:nvSpPr>
          <p:cNvPr id="10" name="TextBox 9">
            <a:extLst>
              <a:ext uri="{FF2B5EF4-FFF2-40B4-BE49-F238E27FC236}">
                <a16:creationId xmlns:a16="http://schemas.microsoft.com/office/drawing/2014/main" id="{29249BC4-05EE-4E6E-B259-390F175A8A80}"/>
              </a:ext>
            </a:extLst>
          </p:cNvPr>
          <p:cNvSpPr txBox="1"/>
          <p:nvPr/>
        </p:nvSpPr>
        <p:spPr>
          <a:xfrm>
            <a:off x="2205318" y="1624405"/>
            <a:ext cx="287258" cy="369332"/>
          </a:xfrm>
          <a:prstGeom prst="rect">
            <a:avLst/>
          </a:prstGeom>
          <a:noFill/>
        </p:spPr>
        <p:txBody>
          <a:bodyPr wrap="none" rtlCol="0">
            <a:spAutoFit/>
          </a:bodyPr>
          <a:lstStyle/>
          <a:p>
            <a:r>
              <a:rPr lang="en-AU" i="1" dirty="0">
                <a:latin typeface="Times New Roman" panose="02020603050405020304" pitchFamily="18" charset="0"/>
                <a:cs typeface="Times New Roman" panose="02020603050405020304" pitchFamily="18" charset="0"/>
              </a:rPr>
              <a:t>v</a:t>
            </a:r>
            <a:endParaRPr lang="en-US" i="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DD0DE28-DD71-455F-A279-F0B1A02705B3}"/>
              </a:ext>
            </a:extLst>
          </p:cNvPr>
          <p:cNvSpPr txBox="1"/>
          <p:nvPr/>
        </p:nvSpPr>
        <p:spPr>
          <a:xfrm>
            <a:off x="1916654" y="2540598"/>
            <a:ext cx="582211" cy="369332"/>
          </a:xfrm>
          <a:prstGeom prst="rect">
            <a:avLst/>
          </a:prstGeom>
          <a:noFill/>
        </p:spPr>
        <p:txBody>
          <a:bodyPr wrap="none" rtlCol="0">
            <a:spAutoFit/>
          </a:bodyPr>
          <a:lstStyle/>
          <a:p>
            <a:r>
              <a:rPr lang="en-AU" i="1" dirty="0">
                <a:latin typeface="Times New Roman" panose="02020603050405020304" pitchFamily="18" charset="0"/>
                <a:cs typeface="Times New Roman" panose="02020603050405020304" pitchFamily="18" charset="0"/>
              </a:rPr>
              <a:t>v / 3</a:t>
            </a:r>
            <a:endParaRPr lang="en-US"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6D8FCD-9827-4DC4-9DC0-217B29B43F86}"/>
              </a:ext>
            </a:extLst>
          </p:cNvPr>
          <p:cNvSpPr txBox="1"/>
          <p:nvPr/>
        </p:nvSpPr>
        <p:spPr>
          <a:xfrm>
            <a:off x="451821" y="4840944"/>
            <a:ext cx="2887201" cy="369332"/>
          </a:xfrm>
          <a:prstGeom prst="rect">
            <a:avLst/>
          </a:prstGeom>
          <a:noFill/>
        </p:spPr>
        <p:txBody>
          <a:bodyPr wrap="none" rtlCol="0">
            <a:spAutoFit/>
          </a:bodyPr>
          <a:lstStyle/>
          <a:p>
            <a:r>
              <a:rPr lang="en-AU" dirty="0"/>
              <a:t>Event #1 Just before collision</a:t>
            </a:r>
            <a:endParaRPr lang="en-US" dirty="0"/>
          </a:p>
        </p:txBody>
      </p:sp>
      <p:sp>
        <p:nvSpPr>
          <p:cNvPr id="12" name="TextBox 11">
            <a:extLst>
              <a:ext uri="{FF2B5EF4-FFF2-40B4-BE49-F238E27FC236}">
                <a16:creationId xmlns:a16="http://schemas.microsoft.com/office/drawing/2014/main" id="{62256FE3-E111-49A7-8D31-1295DFC13113}"/>
              </a:ext>
            </a:extLst>
          </p:cNvPr>
          <p:cNvSpPr txBox="1"/>
          <p:nvPr/>
        </p:nvSpPr>
        <p:spPr>
          <a:xfrm>
            <a:off x="3713181" y="4864252"/>
            <a:ext cx="2887201" cy="369332"/>
          </a:xfrm>
          <a:prstGeom prst="rect">
            <a:avLst/>
          </a:prstGeom>
          <a:noFill/>
        </p:spPr>
        <p:txBody>
          <a:bodyPr wrap="none" rtlCol="0">
            <a:spAutoFit/>
          </a:bodyPr>
          <a:lstStyle/>
          <a:p>
            <a:r>
              <a:rPr lang="en-AU" dirty="0"/>
              <a:t>Event #2 Just before collision</a:t>
            </a:r>
            <a:endParaRPr lang="en-US" dirty="0"/>
          </a:p>
        </p:txBody>
      </p:sp>
      <p:graphicFrame>
        <p:nvGraphicFramePr>
          <p:cNvPr id="6" name="Object 5">
            <a:extLst>
              <a:ext uri="{FF2B5EF4-FFF2-40B4-BE49-F238E27FC236}">
                <a16:creationId xmlns:a16="http://schemas.microsoft.com/office/drawing/2014/main" id="{852C38E3-4DA0-4D38-825A-68FB17241CB2}"/>
              </a:ext>
            </a:extLst>
          </p:cNvPr>
          <p:cNvGraphicFramePr>
            <a:graphicFrameLocks noChangeAspect="1"/>
          </p:cNvGraphicFramePr>
          <p:nvPr>
            <p:extLst>
              <p:ext uri="{D42A27DB-BD31-4B8C-83A1-F6EECF244321}">
                <p14:modId xmlns:p14="http://schemas.microsoft.com/office/powerpoint/2010/main" val="2240979962"/>
              </p:ext>
            </p:extLst>
          </p:nvPr>
        </p:nvGraphicFramePr>
        <p:xfrm>
          <a:off x="1422699" y="5316970"/>
          <a:ext cx="914400" cy="304800"/>
        </p:xfrm>
        <a:graphic>
          <a:graphicData uri="http://schemas.openxmlformats.org/presentationml/2006/ole">
            <mc:AlternateContent xmlns:mc="http://schemas.openxmlformats.org/markup-compatibility/2006">
              <mc:Choice xmlns:v="urn:schemas-microsoft-com:vml" Requires="v">
                <p:oleObj spid="_x0000_s16590" name="Equation" r:id="rId3" imgW="914400" imgH="304560" progId="Equation.DSMT4">
                  <p:embed/>
                </p:oleObj>
              </mc:Choice>
              <mc:Fallback>
                <p:oleObj name="Equation" r:id="rId3" imgW="914400" imgH="304560" progId="Equation.DSMT4">
                  <p:embed/>
                  <p:pic>
                    <p:nvPicPr>
                      <p:cNvPr id="0" name=""/>
                      <p:cNvPicPr/>
                      <p:nvPr/>
                    </p:nvPicPr>
                    <p:blipFill>
                      <a:blip r:embed="rId4"/>
                      <a:stretch>
                        <a:fillRect/>
                      </a:stretch>
                    </p:blipFill>
                    <p:spPr>
                      <a:xfrm>
                        <a:off x="1422699" y="5316970"/>
                        <a:ext cx="914400" cy="3048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78FDA6C-366F-4FDE-8760-9346F6EAF043}"/>
              </a:ext>
            </a:extLst>
          </p:cNvPr>
          <p:cNvGraphicFramePr>
            <a:graphicFrameLocks noChangeAspect="1"/>
          </p:cNvGraphicFramePr>
          <p:nvPr>
            <p:extLst>
              <p:ext uri="{D42A27DB-BD31-4B8C-83A1-F6EECF244321}">
                <p14:modId xmlns:p14="http://schemas.microsoft.com/office/powerpoint/2010/main" val="1068602628"/>
              </p:ext>
            </p:extLst>
          </p:nvPr>
        </p:nvGraphicFramePr>
        <p:xfrm>
          <a:off x="4038825" y="5190493"/>
          <a:ext cx="1943100" cy="622300"/>
        </p:xfrm>
        <a:graphic>
          <a:graphicData uri="http://schemas.openxmlformats.org/presentationml/2006/ole">
            <mc:AlternateContent xmlns:mc="http://schemas.openxmlformats.org/markup-compatibility/2006">
              <mc:Choice xmlns:v="urn:schemas-microsoft-com:vml" Requires="v">
                <p:oleObj spid="_x0000_s16591" name="Equation" r:id="rId5" imgW="1942920" imgH="622080" progId="Equation.DSMT4">
                  <p:embed/>
                </p:oleObj>
              </mc:Choice>
              <mc:Fallback>
                <p:oleObj name="Equation" r:id="rId5" imgW="1942920" imgH="622080" progId="Equation.DSMT4">
                  <p:embed/>
                  <p:pic>
                    <p:nvPicPr>
                      <p:cNvPr id="0" name=""/>
                      <p:cNvPicPr/>
                      <p:nvPr/>
                    </p:nvPicPr>
                    <p:blipFill>
                      <a:blip r:embed="rId6"/>
                      <a:stretch>
                        <a:fillRect/>
                      </a:stretch>
                    </p:blipFill>
                    <p:spPr>
                      <a:xfrm>
                        <a:off x="4038825" y="5190493"/>
                        <a:ext cx="1943100" cy="6223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56A228D8-DA0D-4FB7-86FE-6989B8898619}"/>
              </a:ext>
            </a:extLst>
          </p:cNvPr>
          <p:cNvGraphicFramePr>
            <a:graphicFrameLocks noChangeAspect="1"/>
          </p:cNvGraphicFramePr>
          <p:nvPr>
            <p:extLst>
              <p:ext uri="{D42A27DB-BD31-4B8C-83A1-F6EECF244321}">
                <p14:modId xmlns:p14="http://schemas.microsoft.com/office/powerpoint/2010/main" val="3189985798"/>
              </p:ext>
            </p:extLst>
          </p:nvPr>
        </p:nvGraphicFramePr>
        <p:xfrm>
          <a:off x="3610386" y="3735593"/>
          <a:ext cx="863600" cy="304800"/>
        </p:xfrm>
        <a:graphic>
          <a:graphicData uri="http://schemas.openxmlformats.org/presentationml/2006/ole">
            <mc:AlternateContent xmlns:mc="http://schemas.openxmlformats.org/markup-compatibility/2006">
              <mc:Choice xmlns:v="urn:schemas-microsoft-com:vml" Requires="v">
                <p:oleObj spid="_x0000_s16592" name="Equation" r:id="rId7" imgW="863280" imgH="304560" progId="Equation.DSMT4">
                  <p:embed/>
                </p:oleObj>
              </mc:Choice>
              <mc:Fallback>
                <p:oleObj name="Equation" r:id="rId7" imgW="863280" imgH="304560" progId="Equation.DSMT4">
                  <p:embed/>
                  <p:pic>
                    <p:nvPicPr>
                      <p:cNvPr id="0" name=""/>
                      <p:cNvPicPr/>
                      <p:nvPr/>
                    </p:nvPicPr>
                    <p:blipFill>
                      <a:blip r:embed="rId8"/>
                      <a:stretch>
                        <a:fillRect/>
                      </a:stretch>
                    </p:blipFill>
                    <p:spPr>
                      <a:xfrm>
                        <a:off x="3610386" y="3735593"/>
                        <a:ext cx="863600" cy="30480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218158A-B920-4B0A-ACEA-99CEA93CBE7B}"/>
              </a:ext>
            </a:extLst>
          </p:cNvPr>
          <p:cNvSpPr txBox="1"/>
          <p:nvPr/>
        </p:nvSpPr>
        <p:spPr>
          <a:xfrm>
            <a:off x="451822" y="3722146"/>
            <a:ext cx="3009606" cy="338554"/>
          </a:xfrm>
          <a:prstGeom prst="rect">
            <a:avLst/>
          </a:prstGeom>
          <a:noFill/>
        </p:spPr>
        <p:txBody>
          <a:bodyPr wrap="none" rtlCol="0">
            <a:spAutoFit/>
          </a:bodyPr>
          <a:lstStyle/>
          <a:p>
            <a:r>
              <a:rPr lang="en-AU" sz="1600" dirty="0"/>
              <a:t>Kinetic Energy is a scalar quantity`</a:t>
            </a:r>
            <a:endParaRPr lang="en-US" sz="1600" dirty="0"/>
          </a:p>
        </p:txBody>
      </p:sp>
      <p:sp>
        <p:nvSpPr>
          <p:cNvPr id="16" name="TextBox 15">
            <a:extLst>
              <a:ext uri="{FF2B5EF4-FFF2-40B4-BE49-F238E27FC236}">
                <a16:creationId xmlns:a16="http://schemas.microsoft.com/office/drawing/2014/main" id="{D9E29AE4-8F09-4570-AF60-D40F03D1872B}"/>
              </a:ext>
            </a:extLst>
          </p:cNvPr>
          <p:cNvSpPr txBox="1"/>
          <p:nvPr/>
        </p:nvSpPr>
        <p:spPr>
          <a:xfrm>
            <a:off x="453615" y="4283336"/>
            <a:ext cx="2873094" cy="338554"/>
          </a:xfrm>
          <a:prstGeom prst="rect">
            <a:avLst/>
          </a:prstGeom>
          <a:noFill/>
        </p:spPr>
        <p:txBody>
          <a:bodyPr wrap="none" rtlCol="0">
            <a:spAutoFit/>
          </a:bodyPr>
          <a:lstStyle/>
          <a:p>
            <a:r>
              <a:rPr lang="en-AU" sz="1600" dirty="0"/>
              <a:t>Momentum is a vector quantity</a:t>
            </a:r>
            <a:endParaRPr lang="en-US" sz="1600" dirty="0"/>
          </a:p>
        </p:txBody>
      </p:sp>
      <p:graphicFrame>
        <p:nvGraphicFramePr>
          <p:cNvPr id="17" name="Object 16">
            <a:extLst>
              <a:ext uri="{FF2B5EF4-FFF2-40B4-BE49-F238E27FC236}">
                <a16:creationId xmlns:a16="http://schemas.microsoft.com/office/drawing/2014/main" id="{B8129B0F-95A4-4DBD-A874-9A0B8A6F2B87}"/>
              </a:ext>
            </a:extLst>
          </p:cNvPr>
          <p:cNvGraphicFramePr>
            <a:graphicFrameLocks noChangeAspect="1"/>
          </p:cNvGraphicFramePr>
          <p:nvPr>
            <p:extLst>
              <p:ext uri="{D42A27DB-BD31-4B8C-83A1-F6EECF244321}">
                <p14:modId xmlns:p14="http://schemas.microsoft.com/office/powerpoint/2010/main" val="1343782192"/>
              </p:ext>
            </p:extLst>
          </p:nvPr>
        </p:nvGraphicFramePr>
        <p:xfrm>
          <a:off x="3636682" y="4298875"/>
          <a:ext cx="660400" cy="254000"/>
        </p:xfrm>
        <a:graphic>
          <a:graphicData uri="http://schemas.openxmlformats.org/presentationml/2006/ole">
            <mc:AlternateContent xmlns:mc="http://schemas.openxmlformats.org/markup-compatibility/2006">
              <mc:Choice xmlns:v="urn:schemas-microsoft-com:vml" Requires="v">
                <p:oleObj spid="_x0000_s16593" name="Equation" r:id="rId9" imgW="660240" imgH="253800" progId="Equation.DSMT4">
                  <p:embed/>
                </p:oleObj>
              </mc:Choice>
              <mc:Fallback>
                <p:oleObj name="Equation" r:id="rId9" imgW="660240" imgH="253800" progId="Equation.DSMT4">
                  <p:embed/>
                  <p:pic>
                    <p:nvPicPr>
                      <p:cNvPr id="0" name=""/>
                      <p:cNvPicPr/>
                      <p:nvPr/>
                    </p:nvPicPr>
                    <p:blipFill>
                      <a:blip r:embed="rId10"/>
                      <a:stretch>
                        <a:fillRect/>
                      </a:stretch>
                    </p:blipFill>
                    <p:spPr>
                      <a:xfrm>
                        <a:off x="3636682" y="4298875"/>
                        <a:ext cx="660400" cy="254000"/>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AA8BBA79-7C6F-43E4-9033-4B86F3FD60EA}"/>
              </a:ext>
            </a:extLst>
          </p:cNvPr>
          <p:cNvSpPr txBox="1"/>
          <p:nvPr/>
        </p:nvSpPr>
        <p:spPr>
          <a:xfrm>
            <a:off x="484094" y="5884433"/>
            <a:ext cx="3455561" cy="338554"/>
          </a:xfrm>
          <a:prstGeom prst="rect">
            <a:avLst/>
          </a:prstGeom>
          <a:noFill/>
        </p:spPr>
        <p:txBody>
          <a:bodyPr wrap="none" rtlCol="0">
            <a:spAutoFit/>
          </a:bodyPr>
          <a:lstStyle/>
          <a:p>
            <a:r>
              <a:rPr lang="en-AU" sz="1600" dirty="0"/>
              <a:t>% Loss in kinetic energy during collision</a:t>
            </a:r>
            <a:endParaRPr lang="en-US" sz="1600" dirty="0"/>
          </a:p>
        </p:txBody>
      </p:sp>
      <p:graphicFrame>
        <p:nvGraphicFramePr>
          <p:cNvPr id="19" name="Object 18">
            <a:extLst>
              <a:ext uri="{FF2B5EF4-FFF2-40B4-BE49-F238E27FC236}">
                <a16:creationId xmlns:a16="http://schemas.microsoft.com/office/drawing/2014/main" id="{A61C4209-91E5-4F2E-9599-0CD0B41AC924}"/>
              </a:ext>
            </a:extLst>
          </p:cNvPr>
          <p:cNvGraphicFramePr>
            <a:graphicFrameLocks noChangeAspect="1"/>
          </p:cNvGraphicFramePr>
          <p:nvPr>
            <p:extLst>
              <p:ext uri="{D42A27DB-BD31-4B8C-83A1-F6EECF244321}">
                <p14:modId xmlns:p14="http://schemas.microsoft.com/office/powerpoint/2010/main" val="1324118143"/>
              </p:ext>
            </p:extLst>
          </p:nvPr>
        </p:nvGraphicFramePr>
        <p:xfrm>
          <a:off x="1155700" y="6357938"/>
          <a:ext cx="3987800" cy="609600"/>
        </p:xfrm>
        <a:graphic>
          <a:graphicData uri="http://schemas.openxmlformats.org/presentationml/2006/ole">
            <mc:AlternateContent xmlns:mc="http://schemas.openxmlformats.org/markup-compatibility/2006">
              <mc:Choice xmlns:v="urn:schemas-microsoft-com:vml" Requires="v">
                <p:oleObj spid="_x0000_s16594" name="Equation" r:id="rId11" imgW="3987720" imgH="609480" progId="Equation.DSMT4">
                  <p:embed/>
                </p:oleObj>
              </mc:Choice>
              <mc:Fallback>
                <p:oleObj name="Equation" r:id="rId11" imgW="3987720" imgH="609480" progId="Equation.DSMT4">
                  <p:embed/>
                  <p:pic>
                    <p:nvPicPr>
                      <p:cNvPr id="0" name=""/>
                      <p:cNvPicPr/>
                      <p:nvPr/>
                    </p:nvPicPr>
                    <p:blipFill>
                      <a:blip r:embed="rId12"/>
                      <a:stretch>
                        <a:fillRect/>
                      </a:stretch>
                    </p:blipFill>
                    <p:spPr>
                      <a:xfrm>
                        <a:off x="1155700" y="6357938"/>
                        <a:ext cx="3987800" cy="609600"/>
                      </a:xfrm>
                      <a:prstGeom prst="rect">
                        <a:avLst/>
                      </a:prstGeom>
                    </p:spPr>
                  </p:pic>
                </p:oleObj>
              </mc:Fallback>
            </mc:AlternateContent>
          </a:graphicData>
        </a:graphic>
      </p:graphicFrame>
      <p:sp>
        <p:nvSpPr>
          <p:cNvPr id="20" name="TextBox 19">
            <a:extLst>
              <a:ext uri="{FF2B5EF4-FFF2-40B4-BE49-F238E27FC236}">
                <a16:creationId xmlns:a16="http://schemas.microsoft.com/office/drawing/2014/main" id="{1FB0493D-4A13-4EEE-BFDF-32C8366C003D}"/>
              </a:ext>
            </a:extLst>
          </p:cNvPr>
          <p:cNvSpPr txBox="1"/>
          <p:nvPr/>
        </p:nvSpPr>
        <p:spPr>
          <a:xfrm>
            <a:off x="623944" y="7282926"/>
            <a:ext cx="5744584" cy="830997"/>
          </a:xfrm>
          <a:prstGeom prst="rect">
            <a:avLst/>
          </a:prstGeom>
          <a:noFill/>
        </p:spPr>
        <p:txBody>
          <a:bodyPr wrap="square" rtlCol="0">
            <a:spAutoFit/>
          </a:bodyPr>
          <a:lstStyle/>
          <a:p>
            <a:r>
              <a:rPr lang="en-AU" sz="1600" dirty="0"/>
              <a:t>Momentum is a vector quantity, whereas kinetic energy is a scalar. You can not subtract one vector from another without considering the directions of both vectors.</a:t>
            </a:r>
            <a:endParaRPr lang="en-US" sz="1600" dirty="0"/>
          </a:p>
        </p:txBody>
      </p:sp>
      <p:cxnSp>
        <p:nvCxnSpPr>
          <p:cNvPr id="21" name="Straight Arrow Connector 20">
            <a:extLst>
              <a:ext uri="{FF2B5EF4-FFF2-40B4-BE49-F238E27FC236}">
                <a16:creationId xmlns:a16="http://schemas.microsoft.com/office/drawing/2014/main" id="{5A8B47D0-7DFA-437A-B549-7C11EEFCC762}"/>
              </a:ext>
            </a:extLst>
          </p:cNvPr>
          <p:cNvCxnSpPr>
            <a:cxnSpLocks/>
          </p:cNvCxnSpPr>
          <p:nvPr/>
        </p:nvCxnSpPr>
        <p:spPr>
          <a:xfrm flipH="1">
            <a:off x="4087906" y="8468061"/>
            <a:ext cx="1109830" cy="858819"/>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7E32450-B553-42BE-94B2-81EB1D8603D3}"/>
              </a:ext>
            </a:extLst>
          </p:cNvPr>
          <p:cNvCxnSpPr>
            <a:cxnSpLocks/>
          </p:cNvCxnSpPr>
          <p:nvPr/>
        </p:nvCxnSpPr>
        <p:spPr>
          <a:xfrm flipH="1" flipV="1">
            <a:off x="3679115" y="8579224"/>
            <a:ext cx="432100" cy="765588"/>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F0C24-1A52-4A09-997E-720C25083721}"/>
              </a:ext>
            </a:extLst>
          </p:cNvPr>
          <p:cNvCxnSpPr>
            <a:cxnSpLocks/>
          </p:cNvCxnSpPr>
          <p:nvPr/>
        </p:nvCxnSpPr>
        <p:spPr>
          <a:xfrm flipH="1">
            <a:off x="3711388" y="8487784"/>
            <a:ext cx="1463041" cy="118334"/>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 name="Object 27">
            <a:extLst>
              <a:ext uri="{FF2B5EF4-FFF2-40B4-BE49-F238E27FC236}">
                <a16:creationId xmlns:a16="http://schemas.microsoft.com/office/drawing/2014/main" id="{2D8108D9-5C94-48A9-9C10-BDBB988516AA}"/>
              </a:ext>
            </a:extLst>
          </p:cNvPr>
          <p:cNvGraphicFramePr>
            <a:graphicFrameLocks noChangeAspect="1"/>
          </p:cNvGraphicFramePr>
          <p:nvPr>
            <p:extLst>
              <p:ext uri="{D42A27DB-BD31-4B8C-83A1-F6EECF244321}">
                <p14:modId xmlns:p14="http://schemas.microsoft.com/office/powerpoint/2010/main" val="229916366"/>
              </p:ext>
            </p:extLst>
          </p:nvPr>
        </p:nvGraphicFramePr>
        <p:xfrm>
          <a:off x="4601210" y="8922721"/>
          <a:ext cx="215900" cy="279400"/>
        </p:xfrm>
        <a:graphic>
          <a:graphicData uri="http://schemas.openxmlformats.org/presentationml/2006/ole">
            <mc:AlternateContent xmlns:mc="http://schemas.openxmlformats.org/markup-compatibility/2006">
              <mc:Choice xmlns:v="urn:schemas-microsoft-com:vml" Requires="v">
                <p:oleObj spid="_x0000_s16595" name="Equation" r:id="rId13" imgW="215640" imgH="279360" progId="Equation.DSMT4">
                  <p:embed/>
                </p:oleObj>
              </mc:Choice>
              <mc:Fallback>
                <p:oleObj name="Equation" r:id="rId13" imgW="215640" imgH="279360" progId="Equation.DSMT4">
                  <p:embed/>
                  <p:pic>
                    <p:nvPicPr>
                      <p:cNvPr id="0" name=""/>
                      <p:cNvPicPr/>
                      <p:nvPr/>
                    </p:nvPicPr>
                    <p:blipFill>
                      <a:blip r:embed="rId14"/>
                      <a:stretch>
                        <a:fillRect/>
                      </a:stretch>
                    </p:blipFill>
                    <p:spPr>
                      <a:xfrm>
                        <a:off x="4601210" y="8922721"/>
                        <a:ext cx="215900" cy="2794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304931A1-85BE-492F-A37F-C3B851EBB2D0}"/>
              </a:ext>
            </a:extLst>
          </p:cNvPr>
          <p:cNvGraphicFramePr>
            <a:graphicFrameLocks noChangeAspect="1"/>
          </p:cNvGraphicFramePr>
          <p:nvPr>
            <p:extLst>
              <p:ext uri="{D42A27DB-BD31-4B8C-83A1-F6EECF244321}">
                <p14:modId xmlns:p14="http://schemas.microsoft.com/office/powerpoint/2010/main" val="3974469961"/>
              </p:ext>
            </p:extLst>
          </p:nvPr>
        </p:nvGraphicFramePr>
        <p:xfrm>
          <a:off x="3456939" y="8914485"/>
          <a:ext cx="355600" cy="279400"/>
        </p:xfrm>
        <a:graphic>
          <a:graphicData uri="http://schemas.openxmlformats.org/presentationml/2006/ole">
            <mc:AlternateContent xmlns:mc="http://schemas.openxmlformats.org/markup-compatibility/2006">
              <mc:Choice xmlns:v="urn:schemas-microsoft-com:vml" Requires="v">
                <p:oleObj spid="_x0000_s16596" name="Equation" r:id="rId15" imgW="355320" imgH="279360" progId="Equation.DSMT4">
                  <p:embed/>
                </p:oleObj>
              </mc:Choice>
              <mc:Fallback>
                <p:oleObj name="Equation" r:id="rId15" imgW="355320" imgH="279360" progId="Equation.DSMT4">
                  <p:embed/>
                  <p:pic>
                    <p:nvPicPr>
                      <p:cNvPr id="28" name="Object 27">
                        <a:extLst>
                          <a:ext uri="{FF2B5EF4-FFF2-40B4-BE49-F238E27FC236}">
                            <a16:creationId xmlns:a16="http://schemas.microsoft.com/office/drawing/2014/main" id="{2D8108D9-5C94-48A9-9C10-BDBB988516AA}"/>
                          </a:ext>
                        </a:extLst>
                      </p:cNvPr>
                      <p:cNvPicPr/>
                      <p:nvPr/>
                    </p:nvPicPr>
                    <p:blipFill>
                      <a:blip r:embed="rId16"/>
                      <a:stretch>
                        <a:fillRect/>
                      </a:stretch>
                    </p:blipFill>
                    <p:spPr>
                      <a:xfrm>
                        <a:off x="3456939" y="8914485"/>
                        <a:ext cx="355600" cy="279400"/>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4E9366BC-D0AE-4204-8D75-F1E1198A469F}"/>
              </a:ext>
            </a:extLst>
          </p:cNvPr>
          <p:cNvGraphicFramePr>
            <a:graphicFrameLocks noChangeAspect="1"/>
          </p:cNvGraphicFramePr>
          <p:nvPr>
            <p:extLst>
              <p:ext uri="{D42A27DB-BD31-4B8C-83A1-F6EECF244321}">
                <p14:modId xmlns:p14="http://schemas.microsoft.com/office/powerpoint/2010/main" val="441353635"/>
              </p:ext>
            </p:extLst>
          </p:nvPr>
        </p:nvGraphicFramePr>
        <p:xfrm>
          <a:off x="3565114" y="8049409"/>
          <a:ext cx="2159000" cy="304800"/>
        </p:xfrm>
        <a:graphic>
          <a:graphicData uri="http://schemas.openxmlformats.org/presentationml/2006/ole">
            <mc:AlternateContent xmlns:mc="http://schemas.openxmlformats.org/markup-compatibility/2006">
              <mc:Choice xmlns:v="urn:schemas-microsoft-com:vml" Requires="v">
                <p:oleObj spid="_x0000_s16597" name="Equation" r:id="rId17" imgW="2158920" imgH="304560" progId="Equation.DSMT4">
                  <p:embed/>
                </p:oleObj>
              </mc:Choice>
              <mc:Fallback>
                <p:oleObj name="Equation" r:id="rId17" imgW="2158920" imgH="304560" progId="Equation.DSMT4">
                  <p:embed/>
                  <p:pic>
                    <p:nvPicPr>
                      <p:cNvPr id="0" name=""/>
                      <p:cNvPicPr/>
                      <p:nvPr/>
                    </p:nvPicPr>
                    <p:blipFill>
                      <a:blip r:embed="rId18"/>
                      <a:stretch>
                        <a:fillRect/>
                      </a:stretch>
                    </p:blipFill>
                    <p:spPr>
                      <a:xfrm>
                        <a:off x="3565114" y="8049409"/>
                        <a:ext cx="2159000" cy="304800"/>
                      </a:xfrm>
                      <a:prstGeom prst="rect">
                        <a:avLst/>
                      </a:prstGeom>
                    </p:spPr>
                  </p:pic>
                </p:oleObj>
              </mc:Fallback>
            </mc:AlternateContent>
          </a:graphicData>
        </a:graphic>
      </p:graphicFrame>
    </p:spTree>
    <p:extLst>
      <p:ext uri="{BB962C8B-B14F-4D97-AF65-F5344CB8AC3E}">
        <p14:creationId xmlns:p14="http://schemas.microsoft.com/office/powerpoint/2010/main" val="159886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0129F9-6C54-4646-A45D-53F41BF10889}"/>
              </a:ext>
            </a:extLst>
          </p:cNvPr>
          <p:cNvSpPr/>
          <p:nvPr/>
        </p:nvSpPr>
        <p:spPr>
          <a:xfrm>
            <a:off x="1280160" y="935912"/>
            <a:ext cx="96819" cy="181804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087D3F05-33C9-41C0-A4A9-6F2ECA97E642}"/>
              </a:ext>
            </a:extLst>
          </p:cNvPr>
          <p:cNvCxnSpPr>
            <a:cxnSpLocks/>
            <a:endCxn id="2" idx="3"/>
          </p:cNvCxnSpPr>
          <p:nvPr/>
        </p:nvCxnSpPr>
        <p:spPr>
          <a:xfrm flipH="1">
            <a:off x="1376979" y="946670"/>
            <a:ext cx="1323190" cy="898264"/>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CCB748A2-5A40-4E3E-8715-6BCFB12DC722}"/>
              </a:ext>
            </a:extLst>
          </p:cNvPr>
          <p:cNvCxnSpPr>
            <a:cxnSpLocks/>
          </p:cNvCxnSpPr>
          <p:nvPr/>
        </p:nvCxnSpPr>
        <p:spPr>
          <a:xfrm>
            <a:off x="1376979" y="1834176"/>
            <a:ext cx="516367" cy="726141"/>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B0E4D2B-8AB8-49E8-8BF7-1AD47984F69D}"/>
              </a:ext>
            </a:extLst>
          </p:cNvPr>
          <p:cNvSpPr txBox="1"/>
          <p:nvPr/>
        </p:nvSpPr>
        <p:spPr>
          <a:xfrm>
            <a:off x="774551" y="527121"/>
            <a:ext cx="1110753" cy="307777"/>
          </a:xfrm>
          <a:prstGeom prst="rect">
            <a:avLst/>
          </a:prstGeom>
          <a:noFill/>
        </p:spPr>
        <p:txBody>
          <a:bodyPr wrap="none" rtlCol="0">
            <a:spAutoFit/>
          </a:bodyPr>
          <a:lstStyle/>
          <a:p>
            <a:r>
              <a:rPr lang="en-AU" sz="1400" dirty="0"/>
              <a:t>crash barrier</a:t>
            </a:r>
            <a:endParaRPr lang="en-US" sz="1400" dirty="0"/>
          </a:p>
        </p:txBody>
      </p:sp>
      <p:sp>
        <p:nvSpPr>
          <p:cNvPr id="10" name="TextBox 9">
            <a:extLst>
              <a:ext uri="{FF2B5EF4-FFF2-40B4-BE49-F238E27FC236}">
                <a16:creationId xmlns:a16="http://schemas.microsoft.com/office/drawing/2014/main" id="{B3384BE2-5851-4E60-8935-535695EB96FA}"/>
              </a:ext>
            </a:extLst>
          </p:cNvPr>
          <p:cNvSpPr txBox="1"/>
          <p:nvPr/>
        </p:nvSpPr>
        <p:spPr>
          <a:xfrm>
            <a:off x="1398493" y="1151065"/>
            <a:ext cx="465192" cy="338554"/>
          </a:xfrm>
          <a:prstGeom prst="rect">
            <a:avLst/>
          </a:prstGeom>
          <a:noFill/>
        </p:spPr>
        <p:txBody>
          <a:bodyPr wrap="none" rtlCol="0">
            <a:spAutoFit/>
          </a:bodyPr>
          <a:lstStyle/>
          <a:p>
            <a:r>
              <a:rPr lang="en-AU" sz="1600" dirty="0"/>
              <a:t>45</a:t>
            </a:r>
            <a:r>
              <a:rPr lang="en-AU" sz="1600" baseline="30000" dirty="0"/>
              <a:t>o</a:t>
            </a:r>
            <a:endParaRPr lang="en-US" sz="1600" baseline="30000" dirty="0"/>
          </a:p>
        </p:txBody>
      </p:sp>
      <p:sp>
        <p:nvSpPr>
          <p:cNvPr id="12" name="TextBox 11">
            <a:extLst>
              <a:ext uri="{FF2B5EF4-FFF2-40B4-BE49-F238E27FC236}">
                <a16:creationId xmlns:a16="http://schemas.microsoft.com/office/drawing/2014/main" id="{B6E84977-6FE3-4FF1-93E5-C57BAD9C0CF9}"/>
              </a:ext>
            </a:extLst>
          </p:cNvPr>
          <p:cNvSpPr txBox="1"/>
          <p:nvPr/>
        </p:nvSpPr>
        <p:spPr>
          <a:xfrm>
            <a:off x="1324983" y="2303926"/>
            <a:ext cx="465192" cy="338554"/>
          </a:xfrm>
          <a:prstGeom prst="rect">
            <a:avLst/>
          </a:prstGeom>
          <a:noFill/>
        </p:spPr>
        <p:txBody>
          <a:bodyPr wrap="none" rtlCol="0">
            <a:spAutoFit/>
          </a:bodyPr>
          <a:lstStyle/>
          <a:p>
            <a:r>
              <a:rPr lang="en-AU" sz="1600" dirty="0"/>
              <a:t>30</a:t>
            </a:r>
            <a:r>
              <a:rPr lang="en-AU" sz="1600" baseline="30000" dirty="0"/>
              <a:t>o</a:t>
            </a:r>
            <a:endParaRPr lang="en-US" sz="1600" baseline="30000" dirty="0"/>
          </a:p>
        </p:txBody>
      </p:sp>
      <p:sp>
        <p:nvSpPr>
          <p:cNvPr id="15" name="Freeform: Shape 14">
            <a:extLst>
              <a:ext uri="{FF2B5EF4-FFF2-40B4-BE49-F238E27FC236}">
                <a16:creationId xmlns:a16="http://schemas.microsoft.com/office/drawing/2014/main" id="{B85F1508-7BBE-4F40-8C14-3E0CB7199399}"/>
              </a:ext>
            </a:extLst>
          </p:cNvPr>
          <p:cNvSpPr/>
          <p:nvPr/>
        </p:nvSpPr>
        <p:spPr>
          <a:xfrm>
            <a:off x="1376979" y="1493945"/>
            <a:ext cx="355002" cy="119699"/>
          </a:xfrm>
          <a:custGeom>
            <a:avLst/>
            <a:gdLst>
              <a:gd name="connsiteX0" fmla="*/ 0 w 355002"/>
              <a:gd name="connsiteY0" fmla="*/ 65911 h 119699"/>
              <a:gd name="connsiteX1" fmla="*/ 172122 w 355002"/>
              <a:gd name="connsiteY1" fmla="*/ 1365 h 119699"/>
              <a:gd name="connsiteX2" fmla="*/ 355002 w 355002"/>
              <a:gd name="connsiteY2" fmla="*/ 119699 h 119699"/>
            </a:gdLst>
            <a:ahLst/>
            <a:cxnLst>
              <a:cxn ang="0">
                <a:pos x="connsiteX0" y="connsiteY0"/>
              </a:cxn>
              <a:cxn ang="0">
                <a:pos x="connsiteX1" y="connsiteY1"/>
              </a:cxn>
              <a:cxn ang="0">
                <a:pos x="connsiteX2" y="connsiteY2"/>
              </a:cxn>
            </a:cxnLst>
            <a:rect l="l" t="t" r="r" b="b"/>
            <a:pathLst>
              <a:path w="355002" h="119699">
                <a:moveTo>
                  <a:pt x="0" y="65911"/>
                </a:moveTo>
                <a:cubicBezTo>
                  <a:pt x="56477" y="29155"/>
                  <a:pt x="112955" y="-7600"/>
                  <a:pt x="172122" y="1365"/>
                </a:cubicBezTo>
                <a:cubicBezTo>
                  <a:pt x="231289" y="10330"/>
                  <a:pt x="293145" y="65014"/>
                  <a:pt x="355002" y="1196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4A465FE-2244-41D8-B1CB-AC2FD1131ABA}"/>
              </a:ext>
            </a:extLst>
          </p:cNvPr>
          <p:cNvSpPr/>
          <p:nvPr/>
        </p:nvSpPr>
        <p:spPr>
          <a:xfrm>
            <a:off x="1387736" y="2151526"/>
            <a:ext cx="204396" cy="154658"/>
          </a:xfrm>
          <a:custGeom>
            <a:avLst/>
            <a:gdLst>
              <a:gd name="connsiteX0" fmla="*/ 0 w 204396"/>
              <a:gd name="connsiteY0" fmla="*/ 96819 h 154658"/>
              <a:gd name="connsiteX1" fmla="*/ 129092 w 204396"/>
              <a:gd name="connsiteY1" fmla="*/ 150607 h 154658"/>
              <a:gd name="connsiteX2" fmla="*/ 204396 w 204396"/>
              <a:gd name="connsiteY2" fmla="*/ 0 h 154658"/>
            </a:gdLst>
            <a:ahLst/>
            <a:cxnLst>
              <a:cxn ang="0">
                <a:pos x="connsiteX0" y="connsiteY0"/>
              </a:cxn>
              <a:cxn ang="0">
                <a:pos x="connsiteX1" y="connsiteY1"/>
              </a:cxn>
              <a:cxn ang="0">
                <a:pos x="connsiteX2" y="connsiteY2"/>
              </a:cxn>
            </a:cxnLst>
            <a:rect l="l" t="t" r="r" b="b"/>
            <a:pathLst>
              <a:path w="204396" h="154658">
                <a:moveTo>
                  <a:pt x="0" y="96819"/>
                </a:moveTo>
                <a:cubicBezTo>
                  <a:pt x="47513" y="131781"/>
                  <a:pt x="95026" y="166743"/>
                  <a:pt x="129092" y="150607"/>
                </a:cubicBezTo>
                <a:cubicBezTo>
                  <a:pt x="163158" y="134471"/>
                  <a:pt x="183777" y="67235"/>
                  <a:pt x="20439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54E2C303-0903-4A3E-8427-EF1A3DF47917}"/>
              </a:ext>
            </a:extLst>
          </p:cNvPr>
          <p:cNvCxnSpPr>
            <a:cxnSpLocks/>
          </p:cNvCxnSpPr>
          <p:nvPr/>
        </p:nvCxnSpPr>
        <p:spPr>
          <a:xfrm>
            <a:off x="699106" y="3410174"/>
            <a:ext cx="0" cy="11903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739E510-3AF9-4CAB-BE67-013DE545D534}"/>
              </a:ext>
            </a:extLst>
          </p:cNvPr>
          <p:cNvCxnSpPr>
            <a:cxnSpLocks/>
          </p:cNvCxnSpPr>
          <p:nvPr/>
        </p:nvCxnSpPr>
        <p:spPr>
          <a:xfrm>
            <a:off x="686146" y="4587599"/>
            <a:ext cx="12825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672FE45-DF6B-450A-96DE-E28070976561}"/>
              </a:ext>
            </a:extLst>
          </p:cNvPr>
          <p:cNvCxnSpPr/>
          <p:nvPr/>
        </p:nvCxnSpPr>
        <p:spPr>
          <a:xfrm>
            <a:off x="712066" y="4574639"/>
            <a:ext cx="7646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6F433C1-9274-4AE2-8433-FFE14705E755}"/>
              </a:ext>
            </a:extLst>
          </p:cNvPr>
          <p:cNvCxnSpPr>
            <a:cxnSpLocks/>
          </p:cNvCxnSpPr>
          <p:nvPr/>
        </p:nvCxnSpPr>
        <p:spPr>
          <a:xfrm rot="16200000">
            <a:off x="323267" y="4198799"/>
            <a:ext cx="7646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8E384CF-3551-4E64-A77A-B1E806361FA0}"/>
              </a:ext>
            </a:extLst>
          </p:cNvPr>
          <p:cNvSpPr txBox="1"/>
          <p:nvPr/>
        </p:nvSpPr>
        <p:spPr>
          <a:xfrm>
            <a:off x="348423" y="3346065"/>
            <a:ext cx="284052" cy="338554"/>
          </a:xfrm>
          <a:prstGeom prst="rect">
            <a:avLst/>
          </a:prstGeom>
          <a:noFill/>
        </p:spPr>
        <p:txBody>
          <a:bodyPr wrap="none" rtlCol="0">
            <a:spAutoFit/>
          </a:bodyPr>
          <a:lstStyle/>
          <a:p>
            <a:r>
              <a:rPr lang="en-AU" sz="1600" dirty="0"/>
              <a:t>Y</a:t>
            </a:r>
            <a:endParaRPr lang="en-US" sz="1600" dirty="0"/>
          </a:p>
        </p:txBody>
      </p:sp>
      <p:sp>
        <p:nvSpPr>
          <p:cNvPr id="32" name="TextBox 31">
            <a:extLst>
              <a:ext uri="{FF2B5EF4-FFF2-40B4-BE49-F238E27FC236}">
                <a16:creationId xmlns:a16="http://schemas.microsoft.com/office/drawing/2014/main" id="{212AEDB7-2E5A-4B21-AE1E-31237E0B15F2}"/>
              </a:ext>
            </a:extLst>
          </p:cNvPr>
          <p:cNvSpPr txBox="1"/>
          <p:nvPr/>
        </p:nvSpPr>
        <p:spPr>
          <a:xfrm>
            <a:off x="1579454" y="4568032"/>
            <a:ext cx="290464" cy="338554"/>
          </a:xfrm>
          <a:prstGeom prst="rect">
            <a:avLst/>
          </a:prstGeom>
          <a:noFill/>
        </p:spPr>
        <p:txBody>
          <a:bodyPr wrap="none" rtlCol="0">
            <a:spAutoFit/>
          </a:bodyPr>
          <a:lstStyle/>
          <a:p>
            <a:r>
              <a:rPr lang="en-AU" sz="1600" dirty="0"/>
              <a:t>X</a:t>
            </a:r>
            <a:endParaRPr lang="en-US" sz="1600" dirty="0"/>
          </a:p>
        </p:txBody>
      </p:sp>
      <p:graphicFrame>
        <p:nvGraphicFramePr>
          <p:cNvPr id="33" name="Object 32">
            <a:extLst>
              <a:ext uri="{FF2B5EF4-FFF2-40B4-BE49-F238E27FC236}">
                <a16:creationId xmlns:a16="http://schemas.microsoft.com/office/drawing/2014/main" id="{89BBD5E5-25A1-46E2-82E3-A35550AB3685}"/>
              </a:ext>
            </a:extLst>
          </p:cNvPr>
          <p:cNvGraphicFramePr>
            <a:graphicFrameLocks noChangeAspect="1"/>
          </p:cNvGraphicFramePr>
          <p:nvPr>
            <p:extLst/>
          </p:nvPr>
        </p:nvGraphicFramePr>
        <p:xfrm>
          <a:off x="988546" y="4712879"/>
          <a:ext cx="172800" cy="345600"/>
        </p:xfrm>
        <a:graphic>
          <a:graphicData uri="http://schemas.openxmlformats.org/presentationml/2006/ole">
            <mc:AlternateContent xmlns:mc="http://schemas.openxmlformats.org/markup-compatibility/2006">
              <mc:Choice xmlns:v="urn:schemas-microsoft-com:vml" Requires="v">
                <p:oleObj spid="_x0000_s17772" name="Equation" r:id="rId3" imgW="126720" imgH="253800" progId="Equation.DSMT4">
                  <p:embed/>
                </p:oleObj>
              </mc:Choice>
              <mc:Fallback>
                <p:oleObj name="Equation" r:id="rId3" imgW="126720" imgH="253800" progId="Equation.DSMT4">
                  <p:embed/>
                  <p:pic>
                    <p:nvPicPr>
                      <p:cNvPr id="11" name="Object 10">
                        <a:extLst>
                          <a:ext uri="{FF2B5EF4-FFF2-40B4-BE49-F238E27FC236}">
                            <a16:creationId xmlns:a16="http://schemas.microsoft.com/office/drawing/2014/main" id="{0D4C570B-0764-4C02-9409-07604B729B50}"/>
                          </a:ext>
                        </a:extLst>
                      </p:cNvPr>
                      <p:cNvPicPr/>
                      <p:nvPr/>
                    </p:nvPicPr>
                    <p:blipFill>
                      <a:blip r:embed="rId4"/>
                      <a:stretch>
                        <a:fillRect/>
                      </a:stretch>
                    </p:blipFill>
                    <p:spPr>
                      <a:xfrm>
                        <a:off x="988546" y="4712879"/>
                        <a:ext cx="172800" cy="345600"/>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AA7687E8-C44C-4FDC-AB2E-F72DE4D1670B}"/>
              </a:ext>
            </a:extLst>
          </p:cNvPr>
          <p:cNvGraphicFramePr>
            <a:graphicFrameLocks noChangeAspect="1"/>
          </p:cNvGraphicFramePr>
          <p:nvPr>
            <p:extLst/>
          </p:nvPr>
        </p:nvGraphicFramePr>
        <p:xfrm>
          <a:off x="310306" y="4129679"/>
          <a:ext cx="207360" cy="397440"/>
        </p:xfrm>
        <a:graphic>
          <a:graphicData uri="http://schemas.openxmlformats.org/presentationml/2006/ole">
            <mc:AlternateContent xmlns:mc="http://schemas.openxmlformats.org/markup-compatibility/2006">
              <mc:Choice xmlns:v="urn:schemas-microsoft-com:vml" Requires="v">
                <p:oleObj spid="_x0000_s17773" name="Equation" r:id="rId5" imgW="152280" imgH="291960" progId="Equation.DSMT4">
                  <p:embed/>
                </p:oleObj>
              </mc:Choice>
              <mc:Fallback>
                <p:oleObj name="Equation" r:id="rId5" imgW="152280" imgH="291960" progId="Equation.DSMT4">
                  <p:embed/>
                  <p:pic>
                    <p:nvPicPr>
                      <p:cNvPr id="12" name="Object 11">
                        <a:extLst>
                          <a:ext uri="{FF2B5EF4-FFF2-40B4-BE49-F238E27FC236}">
                            <a16:creationId xmlns:a16="http://schemas.microsoft.com/office/drawing/2014/main" id="{A6184512-BAE8-4164-B833-4B14129D38C2}"/>
                          </a:ext>
                        </a:extLst>
                      </p:cNvPr>
                      <p:cNvPicPr/>
                      <p:nvPr/>
                    </p:nvPicPr>
                    <p:blipFill>
                      <a:blip r:embed="rId6"/>
                      <a:stretch>
                        <a:fillRect/>
                      </a:stretch>
                    </p:blipFill>
                    <p:spPr>
                      <a:xfrm>
                        <a:off x="310306" y="4129679"/>
                        <a:ext cx="207360" cy="397440"/>
                      </a:xfrm>
                      <a:prstGeom prst="rect">
                        <a:avLst/>
                      </a:prstGeom>
                    </p:spPr>
                  </p:pic>
                </p:oleObj>
              </mc:Fallback>
            </mc:AlternateContent>
          </a:graphicData>
        </a:graphic>
      </p:graphicFrame>
      <p:sp>
        <p:nvSpPr>
          <p:cNvPr id="37" name="TextBox 36">
            <a:extLst>
              <a:ext uri="{FF2B5EF4-FFF2-40B4-BE49-F238E27FC236}">
                <a16:creationId xmlns:a16="http://schemas.microsoft.com/office/drawing/2014/main" id="{22EC9688-BEB3-4127-A2D9-622AB34C5CE5}"/>
              </a:ext>
            </a:extLst>
          </p:cNvPr>
          <p:cNvSpPr txBox="1"/>
          <p:nvPr/>
        </p:nvSpPr>
        <p:spPr>
          <a:xfrm>
            <a:off x="2065468" y="3453204"/>
            <a:ext cx="2866041" cy="338554"/>
          </a:xfrm>
          <a:prstGeom prst="rect">
            <a:avLst/>
          </a:prstGeom>
          <a:noFill/>
        </p:spPr>
        <p:txBody>
          <a:bodyPr wrap="none" rtlCol="0">
            <a:spAutoFit/>
          </a:bodyPr>
          <a:lstStyle/>
          <a:p>
            <a:r>
              <a:rPr lang="en-AU" sz="1600" dirty="0"/>
              <a:t>Impulse = change in momentum</a:t>
            </a:r>
            <a:endParaRPr lang="en-US" sz="1600" dirty="0"/>
          </a:p>
        </p:txBody>
      </p:sp>
      <p:graphicFrame>
        <p:nvGraphicFramePr>
          <p:cNvPr id="38" name="Object 37">
            <a:extLst>
              <a:ext uri="{FF2B5EF4-FFF2-40B4-BE49-F238E27FC236}">
                <a16:creationId xmlns:a16="http://schemas.microsoft.com/office/drawing/2014/main" id="{DEEF0F72-C497-4EEB-BCCD-34B4F8D593C8}"/>
              </a:ext>
            </a:extLst>
          </p:cNvPr>
          <p:cNvGraphicFramePr>
            <a:graphicFrameLocks noChangeAspect="1"/>
          </p:cNvGraphicFramePr>
          <p:nvPr>
            <p:extLst>
              <p:ext uri="{D42A27DB-BD31-4B8C-83A1-F6EECF244321}">
                <p14:modId xmlns:p14="http://schemas.microsoft.com/office/powerpoint/2010/main" val="1766476109"/>
              </p:ext>
            </p:extLst>
          </p:nvPr>
        </p:nvGraphicFramePr>
        <p:xfrm>
          <a:off x="2423085" y="3884258"/>
          <a:ext cx="1689100" cy="330200"/>
        </p:xfrm>
        <a:graphic>
          <a:graphicData uri="http://schemas.openxmlformats.org/presentationml/2006/ole">
            <mc:AlternateContent xmlns:mc="http://schemas.openxmlformats.org/markup-compatibility/2006">
              <mc:Choice xmlns:v="urn:schemas-microsoft-com:vml" Requires="v">
                <p:oleObj spid="_x0000_s17774" name="Equation" r:id="rId7" imgW="1688760" imgH="330120" progId="Equation.DSMT4">
                  <p:embed/>
                </p:oleObj>
              </mc:Choice>
              <mc:Fallback>
                <p:oleObj name="Equation" r:id="rId7" imgW="1688760" imgH="330120" progId="Equation.DSMT4">
                  <p:embed/>
                  <p:pic>
                    <p:nvPicPr>
                      <p:cNvPr id="0" name=""/>
                      <p:cNvPicPr/>
                      <p:nvPr/>
                    </p:nvPicPr>
                    <p:blipFill>
                      <a:blip r:embed="rId8"/>
                      <a:stretch>
                        <a:fillRect/>
                      </a:stretch>
                    </p:blipFill>
                    <p:spPr>
                      <a:xfrm>
                        <a:off x="2423085" y="3884258"/>
                        <a:ext cx="1689100" cy="330200"/>
                      </a:xfrm>
                      <a:prstGeom prst="rect">
                        <a:avLst/>
                      </a:prstGeom>
                    </p:spPr>
                  </p:pic>
                </p:oleObj>
              </mc:Fallback>
            </mc:AlternateContent>
          </a:graphicData>
        </a:graphic>
      </p:graphicFrame>
      <p:cxnSp>
        <p:nvCxnSpPr>
          <p:cNvPr id="41" name="Straight Arrow Connector 40">
            <a:extLst>
              <a:ext uri="{FF2B5EF4-FFF2-40B4-BE49-F238E27FC236}">
                <a16:creationId xmlns:a16="http://schemas.microsoft.com/office/drawing/2014/main" id="{6DCE8F14-F996-4749-AC43-22C97FF8D467}"/>
              </a:ext>
            </a:extLst>
          </p:cNvPr>
          <p:cNvCxnSpPr>
            <a:cxnSpLocks/>
          </p:cNvCxnSpPr>
          <p:nvPr/>
        </p:nvCxnSpPr>
        <p:spPr>
          <a:xfrm flipH="1">
            <a:off x="3831514" y="625734"/>
            <a:ext cx="1323190" cy="898264"/>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1E54D0A5-B44E-4EA7-8B83-DA30B7E26C79}"/>
              </a:ext>
            </a:extLst>
          </p:cNvPr>
          <p:cNvSpPr/>
          <p:nvPr/>
        </p:nvSpPr>
        <p:spPr>
          <a:xfrm>
            <a:off x="3851236" y="623944"/>
            <a:ext cx="1290918" cy="871369"/>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4A60E013-C62B-4C3F-8CE7-935D2C50A48E}"/>
              </a:ext>
            </a:extLst>
          </p:cNvPr>
          <p:cNvCxnSpPr>
            <a:cxnSpLocks/>
          </p:cNvCxnSpPr>
          <p:nvPr/>
        </p:nvCxnSpPr>
        <p:spPr>
          <a:xfrm>
            <a:off x="5143947" y="620355"/>
            <a:ext cx="0" cy="885716"/>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13A5EAE-D8E0-4A0D-B147-01C0B17759A3}"/>
              </a:ext>
            </a:extLst>
          </p:cNvPr>
          <p:cNvCxnSpPr>
            <a:cxnSpLocks/>
          </p:cNvCxnSpPr>
          <p:nvPr/>
        </p:nvCxnSpPr>
        <p:spPr>
          <a:xfrm flipH="1">
            <a:off x="3818963" y="609597"/>
            <a:ext cx="1314226" cy="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5A836E8-1845-4349-8BB4-F3F50DF87DBF}"/>
              </a:ext>
            </a:extLst>
          </p:cNvPr>
          <p:cNvSpPr txBox="1"/>
          <p:nvPr/>
        </p:nvSpPr>
        <p:spPr>
          <a:xfrm>
            <a:off x="4423183" y="604218"/>
            <a:ext cx="465192" cy="338554"/>
          </a:xfrm>
          <a:prstGeom prst="rect">
            <a:avLst/>
          </a:prstGeom>
          <a:noFill/>
        </p:spPr>
        <p:txBody>
          <a:bodyPr wrap="none" rtlCol="0">
            <a:spAutoFit/>
          </a:bodyPr>
          <a:lstStyle/>
          <a:p>
            <a:r>
              <a:rPr lang="en-AU" sz="1600" dirty="0"/>
              <a:t>45</a:t>
            </a:r>
            <a:r>
              <a:rPr lang="en-AU" sz="1600" baseline="30000" dirty="0"/>
              <a:t>o</a:t>
            </a:r>
            <a:endParaRPr lang="en-US" sz="1600" baseline="30000" dirty="0"/>
          </a:p>
        </p:txBody>
      </p:sp>
      <p:sp>
        <p:nvSpPr>
          <p:cNvPr id="50" name="Freeform: Shape 49">
            <a:extLst>
              <a:ext uri="{FF2B5EF4-FFF2-40B4-BE49-F238E27FC236}">
                <a16:creationId xmlns:a16="http://schemas.microsoft.com/office/drawing/2014/main" id="{6F8C9213-6BFD-437B-914B-CF737DA7CECA}"/>
              </a:ext>
            </a:extLst>
          </p:cNvPr>
          <p:cNvSpPr/>
          <p:nvPr/>
        </p:nvSpPr>
        <p:spPr>
          <a:xfrm>
            <a:off x="4410967" y="623944"/>
            <a:ext cx="225577" cy="355002"/>
          </a:xfrm>
          <a:custGeom>
            <a:avLst/>
            <a:gdLst>
              <a:gd name="connsiteX0" fmla="*/ 53455 w 225577"/>
              <a:gd name="connsiteY0" fmla="*/ 0 h 355002"/>
              <a:gd name="connsiteX1" fmla="*/ 10424 w 225577"/>
              <a:gd name="connsiteY1" fmla="*/ 182880 h 355002"/>
              <a:gd name="connsiteX2" fmla="*/ 225577 w 225577"/>
              <a:gd name="connsiteY2" fmla="*/ 355002 h 355002"/>
            </a:gdLst>
            <a:ahLst/>
            <a:cxnLst>
              <a:cxn ang="0">
                <a:pos x="connsiteX0" y="connsiteY0"/>
              </a:cxn>
              <a:cxn ang="0">
                <a:pos x="connsiteX1" y="connsiteY1"/>
              </a:cxn>
              <a:cxn ang="0">
                <a:pos x="connsiteX2" y="connsiteY2"/>
              </a:cxn>
            </a:cxnLst>
            <a:rect l="l" t="t" r="r" b="b"/>
            <a:pathLst>
              <a:path w="225577" h="355002">
                <a:moveTo>
                  <a:pt x="53455" y="0"/>
                </a:moveTo>
                <a:cubicBezTo>
                  <a:pt x="17596" y="61856"/>
                  <a:pt x="-18263" y="123713"/>
                  <a:pt x="10424" y="182880"/>
                </a:cubicBezTo>
                <a:cubicBezTo>
                  <a:pt x="39111" y="242047"/>
                  <a:pt x="132344" y="298524"/>
                  <a:pt x="225577" y="35500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 name="Object 50">
            <a:extLst>
              <a:ext uri="{FF2B5EF4-FFF2-40B4-BE49-F238E27FC236}">
                <a16:creationId xmlns:a16="http://schemas.microsoft.com/office/drawing/2014/main" id="{1751F88F-6F13-4127-8BC1-AE5A3B84306D}"/>
              </a:ext>
            </a:extLst>
          </p:cNvPr>
          <p:cNvGraphicFramePr>
            <a:graphicFrameLocks noChangeAspect="1"/>
          </p:cNvGraphicFramePr>
          <p:nvPr>
            <p:extLst>
              <p:ext uri="{D42A27DB-BD31-4B8C-83A1-F6EECF244321}">
                <p14:modId xmlns:p14="http://schemas.microsoft.com/office/powerpoint/2010/main" val="2053808427"/>
              </p:ext>
            </p:extLst>
          </p:nvPr>
        </p:nvGraphicFramePr>
        <p:xfrm>
          <a:off x="3966508" y="994336"/>
          <a:ext cx="215900" cy="279400"/>
        </p:xfrm>
        <a:graphic>
          <a:graphicData uri="http://schemas.openxmlformats.org/presentationml/2006/ole">
            <mc:AlternateContent xmlns:mc="http://schemas.openxmlformats.org/markup-compatibility/2006">
              <mc:Choice xmlns:v="urn:schemas-microsoft-com:vml" Requires="v">
                <p:oleObj spid="_x0000_s17775" name="Equation" r:id="rId9" imgW="215640" imgH="279360" progId="Equation.DSMT4">
                  <p:embed/>
                </p:oleObj>
              </mc:Choice>
              <mc:Fallback>
                <p:oleObj name="Equation" r:id="rId9" imgW="215640" imgH="279360" progId="Equation.DSMT4">
                  <p:embed/>
                  <p:pic>
                    <p:nvPicPr>
                      <p:cNvPr id="0" name=""/>
                      <p:cNvPicPr/>
                      <p:nvPr/>
                    </p:nvPicPr>
                    <p:blipFill>
                      <a:blip r:embed="rId10"/>
                      <a:stretch>
                        <a:fillRect/>
                      </a:stretch>
                    </p:blipFill>
                    <p:spPr>
                      <a:xfrm>
                        <a:off x="3966508" y="994336"/>
                        <a:ext cx="215900" cy="279400"/>
                      </a:xfrm>
                      <a:prstGeom prst="rect">
                        <a:avLst/>
                      </a:prstGeom>
                    </p:spPr>
                  </p:pic>
                </p:oleObj>
              </mc:Fallback>
            </mc:AlternateContent>
          </a:graphicData>
        </a:graphic>
      </p:graphicFrame>
      <p:graphicFrame>
        <p:nvGraphicFramePr>
          <p:cNvPr id="52" name="Object 51">
            <a:extLst>
              <a:ext uri="{FF2B5EF4-FFF2-40B4-BE49-F238E27FC236}">
                <a16:creationId xmlns:a16="http://schemas.microsoft.com/office/drawing/2014/main" id="{570AEC7F-7E82-4EB3-984C-2E9DE39490CA}"/>
              </a:ext>
            </a:extLst>
          </p:cNvPr>
          <p:cNvGraphicFramePr>
            <a:graphicFrameLocks noChangeAspect="1"/>
          </p:cNvGraphicFramePr>
          <p:nvPr>
            <p:extLst>
              <p:ext uri="{D42A27DB-BD31-4B8C-83A1-F6EECF244321}">
                <p14:modId xmlns:p14="http://schemas.microsoft.com/office/powerpoint/2010/main" val="1245167223"/>
              </p:ext>
            </p:extLst>
          </p:nvPr>
        </p:nvGraphicFramePr>
        <p:xfrm>
          <a:off x="3663950" y="115888"/>
          <a:ext cx="1574800" cy="381000"/>
        </p:xfrm>
        <a:graphic>
          <a:graphicData uri="http://schemas.openxmlformats.org/presentationml/2006/ole">
            <mc:AlternateContent xmlns:mc="http://schemas.openxmlformats.org/markup-compatibility/2006">
              <mc:Choice xmlns:v="urn:schemas-microsoft-com:vml" Requires="v">
                <p:oleObj spid="_x0000_s17776" name="Equation" r:id="rId11" imgW="1574640" imgH="380880" progId="Equation.DSMT4">
                  <p:embed/>
                </p:oleObj>
              </mc:Choice>
              <mc:Fallback>
                <p:oleObj name="Equation" r:id="rId11" imgW="1574640" imgH="380880" progId="Equation.DSMT4">
                  <p:embed/>
                  <p:pic>
                    <p:nvPicPr>
                      <p:cNvPr id="0" name=""/>
                      <p:cNvPicPr/>
                      <p:nvPr/>
                    </p:nvPicPr>
                    <p:blipFill>
                      <a:blip r:embed="rId12"/>
                      <a:stretch>
                        <a:fillRect/>
                      </a:stretch>
                    </p:blipFill>
                    <p:spPr>
                      <a:xfrm>
                        <a:off x="3663950" y="115888"/>
                        <a:ext cx="1574800" cy="381000"/>
                      </a:xfrm>
                      <a:prstGeom prst="rect">
                        <a:avLst/>
                      </a:prstGeom>
                    </p:spPr>
                  </p:pic>
                </p:oleObj>
              </mc:Fallback>
            </mc:AlternateContent>
          </a:graphicData>
        </a:graphic>
      </p:graphicFrame>
      <p:graphicFrame>
        <p:nvGraphicFramePr>
          <p:cNvPr id="53" name="Object 52">
            <a:extLst>
              <a:ext uri="{FF2B5EF4-FFF2-40B4-BE49-F238E27FC236}">
                <a16:creationId xmlns:a16="http://schemas.microsoft.com/office/drawing/2014/main" id="{665FFCAF-E503-4B5D-8FC1-23E11200D056}"/>
              </a:ext>
            </a:extLst>
          </p:cNvPr>
          <p:cNvGraphicFramePr>
            <a:graphicFrameLocks noChangeAspect="1"/>
          </p:cNvGraphicFramePr>
          <p:nvPr>
            <p:extLst>
              <p:ext uri="{D42A27DB-BD31-4B8C-83A1-F6EECF244321}">
                <p14:modId xmlns:p14="http://schemas.microsoft.com/office/powerpoint/2010/main" val="1793600117"/>
              </p:ext>
            </p:extLst>
          </p:nvPr>
        </p:nvGraphicFramePr>
        <p:xfrm>
          <a:off x="5192713" y="911225"/>
          <a:ext cx="1549400" cy="381000"/>
        </p:xfrm>
        <a:graphic>
          <a:graphicData uri="http://schemas.openxmlformats.org/presentationml/2006/ole">
            <mc:AlternateContent xmlns:mc="http://schemas.openxmlformats.org/markup-compatibility/2006">
              <mc:Choice xmlns:v="urn:schemas-microsoft-com:vml" Requires="v">
                <p:oleObj spid="_x0000_s17777" name="Equation" r:id="rId13" imgW="1549080" imgH="380880" progId="Equation.DSMT4">
                  <p:embed/>
                </p:oleObj>
              </mc:Choice>
              <mc:Fallback>
                <p:oleObj name="Equation" r:id="rId13" imgW="1549080" imgH="380880" progId="Equation.DSMT4">
                  <p:embed/>
                  <p:pic>
                    <p:nvPicPr>
                      <p:cNvPr id="0" name=""/>
                      <p:cNvPicPr/>
                      <p:nvPr/>
                    </p:nvPicPr>
                    <p:blipFill>
                      <a:blip r:embed="rId14"/>
                      <a:stretch>
                        <a:fillRect/>
                      </a:stretch>
                    </p:blipFill>
                    <p:spPr>
                      <a:xfrm>
                        <a:off x="5192713" y="911225"/>
                        <a:ext cx="1549400" cy="381000"/>
                      </a:xfrm>
                      <a:prstGeom prst="rect">
                        <a:avLst/>
                      </a:prstGeom>
                    </p:spPr>
                  </p:pic>
                </p:oleObj>
              </mc:Fallback>
            </mc:AlternateContent>
          </a:graphicData>
        </a:graphic>
      </p:graphicFrame>
      <p:cxnSp>
        <p:nvCxnSpPr>
          <p:cNvPr id="54" name="Straight Arrow Connector 53">
            <a:extLst>
              <a:ext uri="{FF2B5EF4-FFF2-40B4-BE49-F238E27FC236}">
                <a16:creationId xmlns:a16="http://schemas.microsoft.com/office/drawing/2014/main" id="{C08577F5-39E4-4E88-B304-48D7807B67D6}"/>
              </a:ext>
            </a:extLst>
          </p:cNvPr>
          <p:cNvCxnSpPr>
            <a:cxnSpLocks/>
          </p:cNvCxnSpPr>
          <p:nvPr/>
        </p:nvCxnSpPr>
        <p:spPr>
          <a:xfrm>
            <a:off x="4831980" y="2051121"/>
            <a:ext cx="516367" cy="726141"/>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017628E-3DB4-439C-B33C-98D9F642576B}"/>
              </a:ext>
            </a:extLst>
          </p:cNvPr>
          <p:cNvSpPr/>
          <p:nvPr/>
        </p:nvSpPr>
        <p:spPr>
          <a:xfrm>
            <a:off x="4821221" y="2067262"/>
            <a:ext cx="536090" cy="708211"/>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6" name="Object 55">
            <a:extLst>
              <a:ext uri="{FF2B5EF4-FFF2-40B4-BE49-F238E27FC236}">
                <a16:creationId xmlns:a16="http://schemas.microsoft.com/office/drawing/2014/main" id="{6EB20381-9148-4C13-8D08-886F1572B579}"/>
              </a:ext>
            </a:extLst>
          </p:cNvPr>
          <p:cNvGraphicFramePr>
            <a:graphicFrameLocks noChangeAspect="1"/>
          </p:cNvGraphicFramePr>
          <p:nvPr>
            <p:extLst>
              <p:ext uri="{D42A27DB-BD31-4B8C-83A1-F6EECF244321}">
                <p14:modId xmlns:p14="http://schemas.microsoft.com/office/powerpoint/2010/main" val="3614598269"/>
              </p:ext>
            </p:extLst>
          </p:nvPr>
        </p:nvGraphicFramePr>
        <p:xfrm>
          <a:off x="5341548" y="2823135"/>
          <a:ext cx="241300" cy="279400"/>
        </p:xfrm>
        <a:graphic>
          <a:graphicData uri="http://schemas.openxmlformats.org/presentationml/2006/ole">
            <mc:AlternateContent xmlns:mc="http://schemas.openxmlformats.org/markup-compatibility/2006">
              <mc:Choice xmlns:v="urn:schemas-microsoft-com:vml" Requires="v">
                <p:oleObj spid="_x0000_s17778" name="Equation" r:id="rId15" imgW="241200" imgH="279360" progId="Equation.DSMT4">
                  <p:embed/>
                </p:oleObj>
              </mc:Choice>
              <mc:Fallback>
                <p:oleObj name="Equation" r:id="rId15" imgW="241200" imgH="279360" progId="Equation.DSMT4">
                  <p:embed/>
                  <p:pic>
                    <p:nvPicPr>
                      <p:cNvPr id="0" name=""/>
                      <p:cNvPicPr/>
                      <p:nvPr/>
                    </p:nvPicPr>
                    <p:blipFill>
                      <a:blip r:embed="rId16"/>
                      <a:stretch>
                        <a:fillRect/>
                      </a:stretch>
                    </p:blipFill>
                    <p:spPr>
                      <a:xfrm>
                        <a:off x="5341548" y="2823135"/>
                        <a:ext cx="241300" cy="279400"/>
                      </a:xfrm>
                      <a:prstGeom prst="rect">
                        <a:avLst/>
                      </a:prstGeom>
                    </p:spPr>
                  </p:pic>
                </p:oleObj>
              </mc:Fallback>
            </mc:AlternateContent>
          </a:graphicData>
        </a:graphic>
      </p:graphicFrame>
      <p:graphicFrame>
        <p:nvGraphicFramePr>
          <p:cNvPr id="57" name="Object 56">
            <a:extLst>
              <a:ext uri="{FF2B5EF4-FFF2-40B4-BE49-F238E27FC236}">
                <a16:creationId xmlns:a16="http://schemas.microsoft.com/office/drawing/2014/main" id="{0B4E0A54-94EB-402C-A923-C4C343D2DB92}"/>
              </a:ext>
            </a:extLst>
          </p:cNvPr>
          <p:cNvGraphicFramePr>
            <a:graphicFrameLocks noChangeAspect="1"/>
          </p:cNvGraphicFramePr>
          <p:nvPr>
            <p:extLst>
              <p:ext uri="{D42A27DB-BD31-4B8C-83A1-F6EECF244321}">
                <p14:modId xmlns:p14="http://schemas.microsoft.com/office/powerpoint/2010/main" val="2595417199"/>
              </p:ext>
            </p:extLst>
          </p:nvPr>
        </p:nvGraphicFramePr>
        <p:xfrm>
          <a:off x="4467225" y="1643063"/>
          <a:ext cx="1473200" cy="381000"/>
        </p:xfrm>
        <a:graphic>
          <a:graphicData uri="http://schemas.openxmlformats.org/presentationml/2006/ole">
            <mc:AlternateContent xmlns:mc="http://schemas.openxmlformats.org/markup-compatibility/2006">
              <mc:Choice xmlns:v="urn:schemas-microsoft-com:vml" Requires="v">
                <p:oleObj spid="_x0000_s17779" name="Equation" r:id="rId17" imgW="1473120" imgH="380880" progId="Equation.DSMT4">
                  <p:embed/>
                </p:oleObj>
              </mc:Choice>
              <mc:Fallback>
                <p:oleObj name="Equation" r:id="rId17" imgW="1473120" imgH="380880" progId="Equation.DSMT4">
                  <p:embed/>
                  <p:pic>
                    <p:nvPicPr>
                      <p:cNvPr id="0" name=""/>
                      <p:cNvPicPr/>
                      <p:nvPr/>
                    </p:nvPicPr>
                    <p:blipFill>
                      <a:blip r:embed="rId18"/>
                      <a:stretch>
                        <a:fillRect/>
                      </a:stretch>
                    </p:blipFill>
                    <p:spPr>
                      <a:xfrm>
                        <a:off x="4467225" y="1643063"/>
                        <a:ext cx="1473200" cy="381000"/>
                      </a:xfrm>
                      <a:prstGeom prst="rect">
                        <a:avLst/>
                      </a:prstGeom>
                    </p:spPr>
                  </p:pic>
                </p:oleObj>
              </mc:Fallback>
            </mc:AlternateContent>
          </a:graphicData>
        </a:graphic>
      </p:graphicFrame>
      <p:cxnSp>
        <p:nvCxnSpPr>
          <p:cNvPr id="58" name="Straight Arrow Connector 57">
            <a:extLst>
              <a:ext uri="{FF2B5EF4-FFF2-40B4-BE49-F238E27FC236}">
                <a16:creationId xmlns:a16="http://schemas.microsoft.com/office/drawing/2014/main" id="{E716964B-2425-44D8-813D-D38C338F12C7}"/>
              </a:ext>
            </a:extLst>
          </p:cNvPr>
          <p:cNvCxnSpPr>
            <a:cxnSpLocks/>
          </p:cNvCxnSpPr>
          <p:nvPr/>
        </p:nvCxnSpPr>
        <p:spPr>
          <a:xfrm>
            <a:off x="4833771" y="2063673"/>
            <a:ext cx="0" cy="733315"/>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14CE4F4-4606-4C91-9276-5CD076F003FB}"/>
              </a:ext>
            </a:extLst>
          </p:cNvPr>
          <p:cNvCxnSpPr>
            <a:cxnSpLocks/>
          </p:cNvCxnSpPr>
          <p:nvPr/>
        </p:nvCxnSpPr>
        <p:spPr>
          <a:xfrm>
            <a:off x="4851702" y="2065468"/>
            <a:ext cx="527125" cy="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63" name="Object 62">
            <a:extLst>
              <a:ext uri="{FF2B5EF4-FFF2-40B4-BE49-F238E27FC236}">
                <a16:creationId xmlns:a16="http://schemas.microsoft.com/office/drawing/2014/main" id="{6DF1EA68-07FE-4FE6-810A-8BBD80286C9D}"/>
              </a:ext>
            </a:extLst>
          </p:cNvPr>
          <p:cNvGraphicFramePr>
            <a:graphicFrameLocks noChangeAspect="1"/>
          </p:cNvGraphicFramePr>
          <p:nvPr>
            <p:extLst>
              <p:ext uri="{D42A27DB-BD31-4B8C-83A1-F6EECF244321}">
                <p14:modId xmlns:p14="http://schemas.microsoft.com/office/powerpoint/2010/main" val="74699186"/>
              </p:ext>
            </p:extLst>
          </p:nvPr>
        </p:nvGraphicFramePr>
        <p:xfrm>
          <a:off x="3165475" y="2255838"/>
          <a:ext cx="1625600" cy="381000"/>
        </p:xfrm>
        <a:graphic>
          <a:graphicData uri="http://schemas.openxmlformats.org/presentationml/2006/ole">
            <mc:AlternateContent xmlns:mc="http://schemas.openxmlformats.org/markup-compatibility/2006">
              <mc:Choice xmlns:v="urn:schemas-microsoft-com:vml" Requires="v">
                <p:oleObj spid="_x0000_s17780" name="Equation" r:id="rId19" imgW="1625400" imgH="380880" progId="Equation.DSMT4">
                  <p:embed/>
                </p:oleObj>
              </mc:Choice>
              <mc:Fallback>
                <p:oleObj name="Equation" r:id="rId19" imgW="1625400" imgH="380880" progId="Equation.DSMT4">
                  <p:embed/>
                  <p:pic>
                    <p:nvPicPr>
                      <p:cNvPr id="0" name=""/>
                      <p:cNvPicPr/>
                      <p:nvPr/>
                    </p:nvPicPr>
                    <p:blipFill>
                      <a:blip r:embed="rId20"/>
                      <a:stretch>
                        <a:fillRect/>
                      </a:stretch>
                    </p:blipFill>
                    <p:spPr>
                      <a:xfrm>
                        <a:off x="3165475" y="2255838"/>
                        <a:ext cx="1625600" cy="381000"/>
                      </a:xfrm>
                      <a:prstGeom prst="rect">
                        <a:avLst/>
                      </a:prstGeom>
                    </p:spPr>
                  </p:pic>
                </p:oleObj>
              </mc:Fallback>
            </mc:AlternateContent>
          </a:graphicData>
        </a:graphic>
      </p:graphicFrame>
      <p:sp>
        <p:nvSpPr>
          <p:cNvPr id="64" name="TextBox 63">
            <a:extLst>
              <a:ext uri="{FF2B5EF4-FFF2-40B4-BE49-F238E27FC236}">
                <a16:creationId xmlns:a16="http://schemas.microsoft.com/office/drawing/2014/main" id="{A4E05A65-5EB9-4D03-B3FA-B0E19984ECFA}"/>
              </a:ext>
            </a:extLst>
          </p:cNvPr>
          <p:cNvSpPr txBox="1"/>
          <p:nvPr/>
        </p:nvSpPr>
        <p:spPr>
          <a:xfrm>
            <a:off x="4790738" y="2348749"/>
            <a:ext cx="465192" cy="338554"/>
          </a:xfrm>
          <a:prstGeom prst="rect">
            <a:avLst/>
          </a:prstGeom>
          <a:noFill/>
        </p:spPr>
        <p:txBody>
          <a:bodyPr wrap="none" rtlCol="0">
            <a:spAutoFit/>
          </a:bodyPr>
          <a:lstStyle/>
          <a:p>
            <a:r>
              <a:rPr lang="en-AU" sz="1600" dirty="0"/>
              <a:t>30</a:t>
            </a:r>
            <a:r>
              <a:rPr lang="en-AU" sz="1600" baseline="30000" dirty="0"/>
              <a:t>o</a:t>
            </a:r>
            <a:endParaRPr lang="en-US" sz="1600" baseline="30000" dirty="0"/>
          </a:p>
        </p:txBody>
      </p:sp>
      <p:graphicFrame>
        <p:nvGraphicFramePr>
          <p:cNvPr id="65" name="Object 64">
            <a:extLst>
              <a:ext uri="{FF2B5EF4-FFF2-40B4-BE49-F238E27FC236}">
                <a16:creationId xmlns:a16="http://schemas.microsoft.com/office/drawing/2014/main" id="{9C85C6ED-701E-479D-B948-EB22D8462E6E}"/>
              </a:ext>
            </a:extLst>
          </p:cNvPr>
          <p:cNvGraphicFramePr>
            <a:graphicFrameLocks noChangeAspect="1"/>
          </p:cNvGraphicFramePr>
          <p:nvPr>
            <p:extLst>
              <p:ext uri="{D42A27DB-BD31-4B8C-83A1-F6EECF244321}">
                <p14:modId xmlns:p14="http://schemas.microsoft.com/office/powerpoint/2010/main" val="3698132688"/>
              </p:ext>
            </p:extLst>
          </p:nvPr>
        </p:nvGraphicFramePr>
        <p:xfrm>
          <a:off x="1886324" y="1760070"/>
          <a:ext cx="1041400" cy="254000"/>
        </p:xfrm>
        <a:graphic>
          <a:graphicData uri="http://schemas.openxmlformats.org/presentationml/2006/ole">
            <mc:AlternateContent xmlns:mc="http://schemas.openxmlformats.org/markup-compatibility/2006">
              <mc:Choice xmlns:v="urn:schemas-microsoft-com:vml" Requires="v">
                <p:oleObj spid="_x0000_s17781" name="Equation" r:id="rId21" imgW="1041120" imgH="253800" progId="Equation.DSMT4">
                  <p:embed/>
                </p:oleObj>
              </mc:Choice>
              <mc:Fallback>
                <p:oleObj name="Equation" r:id="rId21" imgW="1041120" imgH="253800" progId="Equation.DSMT4">
                  <p:embed/>
                  <p:pic>
                    <p:nvPicPr>
                      <p:cNvPr id="0" name=""/>
                      <p:cNvPicPr/>
                      <p:nvPr/>
                    </p:nvPicPr>
                    <p:blipFill>
                      <a:blip r:embed="rId22"/>
                      <a:stretch>
                        <a:fillRect/>
                      </a:stretch>
                    </p:blipFill>
                    <p:spPr>
                      <a:xfrm>
                        <a:off x="1886324" y="1760070"/>
                        <a:ext cx="1041400" cy="254000"/>
                      </a:xfrm>
                      <a:prstGeom prst="rect">
                        <a:avLst/>
                      </a:prstGeom>
                    </p:spPr>
                  </p:pic>
                </p:oleObj>
              </mc:Fallback>
            </mc:AlternateContent>
          </a:graphicData>
        </a:graphic>
      </p:graphicFrame>
      <p:graphicFrame>
        <p:nvGraphicFramePr>
          <p:cNvPr id="66" name="Object 65">
            <a:extLst>
              <a:ext uri="{FF2B5EF4-FFF2-40B4-BE49-F238E27FC236}">
                <a16:creationId xmlns:a16="http://schemas.microsoft.com/office/drawing/2014/main" id="{9DE4234B-9C70-406D-A4DB-89D9A5B752BC}"/>
              </a:ext>
            </a:extLst>
          </p:cNvPr>
          <p:cNvGraphicFramePr>
            <a:graphicFrameLocks noChangeAspect="1"/>
          </p:cNvGraphicFramePr>
          <p:nvPr>
            <p:extLst>
              <p:ext uri="{D42A27DB-BD31-4B8C-83A1-F6EECF244321}">
                <p14:modId xmlns:p14="http://schemas.microsoft.com/office/powerpoint/2010/main" val="3714151804"/>
              </p:ext>
            </p:extLst>
          </p:nvPr>
        </p:nvGraphicFramePr>
        <p:xfrm>
          <a:off x="2410983" y="1175273"/>
          <a:ext cx="1003300" cy="304800"/>
        </p:xfrm>
        <a:graphic>
          <a:graphicData uri="http://schemas.openxmlformats.org/presentationml/2006/ole">
            <mc:AlternateContent xmlns:mc="http://schemas.openxmlformats.org/markup-compatibility/2006">
              <mc:Choice xmlns:v="urn:schemas-microsoft-com:vml" Requires="v">
                <p:oleObj spid="_x0000_s17782" name="Equation" r:id="rId23" imgW="1002960" imgH="304560" progId="Equation.DSMT4">
                  <p:embed/>
                </p:oleObj>
              </mc:Choice>
              <mc:Fallback>
                <p:oleObj name="Equation" r:id="rId23" imgW="1002960" imgH="304560" progId="Equation.DSMT4">
                  <p:embed/>
                  <p:pic>
                    <p:nvPicPr>
                      <p:cNvPr id="0" name=""/>
                      <p:cNvPicPr/>
                      <p:nvPr/>
                    </p:nvPicPr>
                    <p:blipFill>
                      <a:blip r:embed="rId24"/>
                      <a:stretch>
                        <a:fillRect/>
                      </a:stretch>
                    </p:blipFill>
                    <p:spPr>
                      <a:xfrm>
                        <a:off x="2410983" y="1175273"/>
                        <a:ext cx="1003300" cy="304800"/>
                      </a:xfrm>
                      <a:prstGeom prst="rect">
                        <a:avLst/>
                      </a:prstGeom>
                    </p:spPr>
                  </p:pic>
                </p:oleObj>
              </mc:Fallback>
            </mc:AlternateContent>
          </a:graphicData>
        </a:graphic>
      </p:graphicFrame>
      <p:graphicFrame>
        <p:nvGraphicFramePr>
          <p:cNvPr id="67" name="Object 66">
            <a:extLst>
              <a:ext uri="{FF2B5EF4-FFF2-40B4-BE49-F238E27FC236}">
                <a16:creationId xmlns:a16="http://schemas.microsoft.com/office/drawing/2014/main" id="{47E476B0-28D7-478B-A4BB-6A1E5DEEBF12}"/>
              </a:ext>
            </a:extLst>
          </p:cNvPr>
          <p:cNvGraphicFramePr>
            <a:graphicFrameLocks noChangeAspect="1"/>
          </p:cNvGraphicFramePr>
          <p:nvPr>
            <p:extLst>
              <p:ext uri="{D42A27DB-BD31-4B8C-83A1-F6EECF244321}">
                <p14:modId xmlns:p14="http://schemas.microsoft.com/office/powerpoint/2010/main" val="812128484"/>
              </p:ext>
            </p:extLst>
          </p:nvPr>
        </p:nvGraphicFramePr>
        <p:xfrm>
          <a:off x="1821105" y="2543287"/>
          <a:ext cx="1003300" cy="304800"/>
        </p:xfrm>
        <a:graphic>
          <a:graphicData uri="http://schemas.openxmlformats.org/presentationml/2006/ole">
            <mc:AlternateContent xmlns:mc="http://schemas.openxmlformats.org/markup-compatibility/2006">
              <mc:Choice xmlns:v="urn:schemas-microsoft-com:vml" Requires="v">
                <p:oleObj spid="_x0000_s17783" name="Equation" r:id="rId25" imgW="1002960" imgH="304560" progId="Equation.DSMT4">
                  <p:embed/>
                </p:oleObj>
              </mc:Choice>
              <mc:Fallback>
                <p:oleObj name="Equation" r:id="rId25" imgW="1002960" imgH="304560" progId="Equation.DSMT4">
                  <p:embed/>
                  <p:pic>
                    <p:nvPicPr>
                      <p:cNvPr id="66" name="Object 65">
                        <a:extLst>
                          <a:ext uri="{FF2B5EF4-FFF2-40B4-BE49-F238E27FC236}">
                            <a16:creationId xmlns:a16="http://schemas.microsoft.com/office/drawing/2014/main" id="{9DE4234B-9C70-406D-A4DB-89D9A5B752BC}"/>
                          </a:ext>
                        </a:extLst>
                      </p:cNvPr>
                      <p:cNvPicPr/>
                      <p:nvPr/>
                    </p:nvPicPr>
                    <p:blipFill>
                      <a:blip r:embed="rId26"/>
                      <a:stretch>
                        <a:fillRect/>
                      </a:stretch>
                    </p:blipFill>
                    <p:spPr>
                      <a:xfrm>
                        <a:off x="1821105" y="2543287"/>
                        <a:ext cx="1003300" cy="304800"/>
                      </a:xfrm>
                      <a:prstGeom prst="rect">
                        <a:avLst/>
                      </a:prstGeom>
                    </p:spPr>
                  </p:pic>
                </p:oleObj>
              </mc:Fallback>
            </mc:AlternateContent>
          </a:graphicData>
        </a:graphic>
      </p:graphicFrame>
      <p:sp>
        <p:nvSpPr>
          <p:cNvPr id="68" name="TextBox 67">
            <a:extLst>
              <a:ext uri="{FF2B5EF4-FFF2-40B4-BE49-F238E27FC236}">
                <a16:creationId xmlns:a16="http://schemas.microsoft.com/office/drawing/2014/main" id="{22ECC1E8-09C2-44A8-AB76-460B863AF23B}"/>
              </a:ext>
            </a:extLst>
          </p:cNvPr>
          <p:cNvSpPr txBox="1"/>
          <p:nvPr/>
        </p:nvSpPr>
        <p:spPr>
          <a:xfrm>
            <a:off x="5174429" y="3463963"/>
            <a:ext cx="1168590" cy="338554"/>
          </a:xfrm>
          <a:prstGeom prst="rect">
            <a:avLst/>
          </a:prstGeom>
          <a:noFill/>
        </p:spPr>
        <p:txBody>
          <a:bodyPr wrap="none" rtlCol="0">
            <a:spAutoFit/>
          </a:bodyPr>
          <a:lstStyle/>
          <a:p>
            <a:r>
              <a:rPr lang="en-AU" sz="1600" dirty="0"/>
              <a:t>momentum</a:t>
            </a:r>
            <a:endParaRPr lang="en-US" sz="1600" dirty="0"/>
          </a:p>
        </p:txBody>
      </p:sp>
      <p:graphicFrame>
        <p:nvGraphicFramePr>
          <p:cNvPr id="69" name="Object 68">
            <a:extLst>
              <a:ext uri="{FF2B5EF4-FFF2-40B4-BE49-F238E27FC236}">
                <a16:creationId xmlns:a16="http://schemas.microsoft.com/office/drawing/2014/main" id="{1C4A5C5A-0D4D-41B9-8755-B8376D8D5202}"/>
              </a:ext>
            </a:extLst>
          </p:cNvPr>
          <p:cNvGraphicFramePr>
            <a:graphicFrameLocks noChangeAspect="1"/>
          </p:cNvGraphicFramePr>
          <p:nvPr>
            <p:extLst>
              <p:ext uri="{D42A27DB-BD31-4B8C-83A1-F6EECF244321}">
                <p14:modId xmlns:p14="http://schemas.microsoft.com/office/powerpoint/2010/main" val="1470752022"/>
              </p:ext>
            </p:extLst>
          </p:nvPr>
        </p:nvGraphicFramePr>
        <p:xfrm>
          <a:off x="5375013" y="3847054"/>
          <a:ext cx="647700" cy="254000"/>
        </p:xfrm>
        <a:graphic>
          <a:graphicData uri="http://schemas.openxmlformats.org/presentationml/2006/ole">
            <mc:AlternateContent xmlns:mc="http://schemas.openxmlformats.org/markup-compatibility/2006">
              <mc:Choice xmlns:v="urn:schemas-microsoft-com:vml" Requires="v">
                <p:oleObj spid="_x0000_s17784" name="Equation" r:id="rId27" imgW="647640" imgH="253800" progId="Equation.DSMT4">
                  <p:embed/>
                </p:oleObj>
              </mc:Choice>
              <mc:Fallback>
                <p:oleObj name="Equation" r:id="rId27" imgW="647640" imgH="253800" progId="Equation.DSMT4">
                  <p:embed/>
                  <p:pic>
                    <p:nvPicPr>
                      <p:cNvPr id="0" name=""/>
                      <p:cNvPicPr/>
                      <p:nvPr/>
                    </p:nvPicPr>
                    <p:blipFill>
                      <a:blip r:embed="rId28"/>
                      <a:stretch>
                        <a:fillRect/>
                      </a:stretch>
                    </p:blipFill>
                    <p:spPr>
                      <a:xfrm>
                        <a:off x="5375013" y="3847054"/>
                        <a:ext cx="647700" cy="254000"/>
                      </a:xfrm>
                      <a:prstGeom prst="rect">
                        <a:avLst/>
                      </a:prstGeom>
                    </p:spPr>
                  </p:pic>
                </p:oleObj>
              </mc:Fallback>
            </mc:AlternateContent>
          </a:graphicData>
        </a:graphic>
      </p:graphicFrame>
      <p:graphicFrame>
        <p:nvGraphicFramePr>
          <p:cNvPr id="73" name="Object 72">
            <a:extLst>
              <a:ext uri="{FF2B5EF4-FFF2-40B4-BE49-F238E27FC236}">
                <a16:creationId xmlns:a16="http://schemas.microsoft.com/office/drawing/2014/main" id="{6D82140D-F932-4E47-9238-5C8B15B6C0C5}"/>
              </a:ext>
            </a:extLst>
          </p:cNvPr>
          <p:cNvGraphicFramePr>
            <a:graphicFrameLocks noChangeAspect="1"/>
          </p:cNvGraphicFramePr>
          <p:nvPr>
            <p:extLst>
              <p:ext uri="{D42A27DB-BD31-4B8C-83A1-F6EECF244321}">
                <p14:modId xmlns:p14="http://schemas.microsoft.com/office/powerpoint/2010/main" val="376488206"/>
              </p:ext>
            </p:extLst>
          </p:nvPr>
        </p:nvGraphicFramePr>
        <p:xfrm>
          <a:off x="337596" y="1744905"/>
          <a:ext cx="825500" cy="241300"/>
        </p:xfrm>
        <a:graphic>
          <a:graphicData uri="http://schemas.openxmlformats.org/presentationml/2006/ole">
            <mc:AlternateContent xmlns:mc="http://schemas.openxmlformats.org/markup-compatibility/2006">
              <mc:Choice xmlns:v="urn:schemas-microsoft-com:vml" Requires="v">
                <p:oleObj spid="_x0000_s17785" name="Equation" r:id="rId29" imgW="825480" imgH="241200" progId="Equation.DSMT4">
                  <p:embed/>
                </p:oleObj>
              </mc:Choice>
              <mc:Fallback>
                <p:oleObj name="Equation" r:id="rId29" imgW="825480" imgH="241200" progId="Equation.DSMT4">
                  <p:embed/>
                  <p:pic>
                    <p:nvPicPr>
                      <p:cNvPr id="0" name=""/>
                      <p:cNvPicPr/>
                      <p:nvPr/>
                    </p:nvPicPr>
                    <p:blipFill>
                      <a:blip r:embed="rId30"/>
                      <a:stretch>
                        <a:fillRect/>
                      </a:stretch>
                    </p:blipFill>
                    <p:spPr>
                      <a:xfrm>
                        <a:off x="337596" y="1744905"/>
                        <a:ext cx="825500" cy="241300"/>
                      </a:xfrm>
                      <a:prstGeom prst="rect">
                        <a:avLst/>
                      </a:prstGeom>
                    </p:spPr>
                  </p:pic>
                </p:oleObj>
              </mc:Fallback>
            </mc:AlternateContent>
          </a:graphicData>
        </a:graphic>
      </p:graphicFrame>
    </p:spTree>
    <p:extLst>
      <p:ext uri="{BB962C8B-B14F-4D97-AF65-F5344CB8AC3E}">
        <p14:creationId xmlns:p14="http://schemas.microsoft.com/office/powerpoint/2010/main" val="1852299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E987EB-04D4-46B1-ADBC-AC57EA784F06}"/>
              </a:ext>
            </a:extLst>
          </p:cNvPr>
          <p:cNvSpPr txBox="1"/>
          <p:nvPr/>
        </p:nvSpPr>
        <p:spPr>
          <a:xfrm>
            <a:off x="462579" y="570157"/>
            <a:ext cx="2887201" cy="369332"/>
          </a:xfrm>
          <a:prstGeom prst="rect">
            <a:avLst/>
          </a:prstGeom>
          <a:noFill/>
        </p:spPr>
        <p:txBody>
          <a:bodyPr wrap="none" rtlCol="0">
            <a:spAutoFit/>
          </a:bodyPr>
          <a:lstStyle/>
          <a:p>
            <a:r>
              <a:rPr lang="en-AU" dirty="0"/>
              <a:t>Event #1 Just before collision</a:t>
            </a:r>
            <a:endParaRPr lang="en-US" dirty="0"/>
          </a:p>
        </p:txBody>
      </p:sp>
      <p:sp>
        <p:nvSpPr>
          <p:cNvPr id="3" name="TextBox 2">
            <a:extLst>
              <a:ext uri="{FF2B5EF4-FFF2-40B4-BE49-F238E27FC236}">
                <a16:creationId xmlns:a16="http://schemas.microsoft.com/office/drawing/2014/main" id="{D107FB6A-6708-4644-B125-0FEA1081D8DA}"/>
              </a:ext>
            </a:extLst>
          </p:cNvPr>
          <p:cNvSpPr txBox="1"/>
          <p:nvPr/>
        </p:nvSpPr>
        <p:spPr>
          <a:xfrm>
            <a:off x="496644" y="3239847"/>
            <a:ext cx="2309158" cy="369332"/>
          </a:xfrm>
          <a:prstGeom prst="rect">
            <a:avLst/>
          </a:prstGeom>
          <a:noFill/>
        </p:spPr>
        <p:txBody>
          <a:bodyPr wrap="none" rtlCol="0">
            <a:spAutoFit/>
          </a:bodyPr>
          <a:lstStyle/>
          <a:p>
            <a:r>
              <a:rPr lang="en-AU" dirty="0"/>
              <a:t>Event #2 after collision</a:t>
            </a:r>
            <a:endParaRPr lang="en-US" dirty="0"/>
          </a:p>
        </p:txBody>
      </p:sp>
      <p:graphicFrame>
        <p:nvGraphicFramePr>
          <p:cNvPr id="4" name="Object 3">
            <a:extLst>
              <a:ext uri="{FF2B5EF4-FFF2-40B4-BE49-F238E27FC236}">
                <a16:creationId xmlns:a16="http://schemas.microsoft.com/office/drawing/2014/main" id="{4F2A07BA-3C10-4650-ADEA-364F5FC370F3}"/>
              </a:ext>
            </a:extLst>
          </p:cNvPr>
          <p:cNvGraphicFramePr>
            <a:graphicFrameLocks noChangeAspect="1"/>
          </p:cNvGraphicFramePr>
          <p:nvPr>
            <p:extLst>
              <p:ext uri="{D42A27DB-BD31-4B8C-83A1-F6EECF244321}">
                <p14:modId xmlns:p14="http://schemas.microsoft.com/office/powerpoint/2010/main" val="303613495"/>
              </p:ext>
            </p:extLst>
          </p:nvPr>
        </p:nvGraphicFramePr>
        <p:xfrm>
          <a:off x="542814" y="992392"/>
          <a:ext cx="3276600" cy="304800"/>
        </p:xfrm>
        <a:graphic>
          <a:graphicData uri="http://schemas.openxmlformats.org/presentationml/2006/ole">
            <mc:AlternateContent xmlns:mc="http://schemas.openxmlformats.org/markup-compatibility/2006">
              <mc:Choice xmlns:v="urn:schemas-microsoft-com:vml" Requires="v">
                <p:oleObj spid="_x0000_s18644" name="Equation" r:id="rId3" imgW="3276360" imgH="304560" progId="Equation.DSMT4">
                  <p:embed/>
                </p:oleObj>
              </mc:Choice>
              <mc:Fallback>
                <p:oleObj name="Equation" r:id="rId3" imgW="3276360" imgH="304560" progId="Equation.DSMT4">
                  <p:embed/>
                  <p:pic>
                    <p:nvPicPr>
                      <p:cNvPr id="70" name="Object 69">
                        <a:extLst>
                          <a:ext uri="{FF2B5EF4-FFF2-40B4-BE49-F238E27FC236}">
                            <a16:creationId xmlns:a16="http://schemas.microsoft.com/office/drawing/2014/main" id="{F26DCA64-C0DE-45EE-9EC4-453CAF48D747}"/>
                          </a:ext>
                        </a:extLst>
                      </p:cNvPr>
                      <p:cNvPicPr/>
                      <p:nvPr/>
                    </p:nvPicPr>
                    <p:blipFill>
                      <a:blip r:embed="rId4"/>
                      <a:stretch>
                        <a:fillRect/>
                      </a:stretch>
                    </p:blipFill>
                    <p:spPr>
                      <a:xfrm>
                        <a:off x="542814" y="992392"/>
                        <a:ext cx="3276600" cy="3048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DC5325B-3F53-4EBC-A070-31C5C2EB2548}"/>
              </a:ext>
            </a:extLst>
          </p:cNvPr>
          <p:cNvGraphicFramePr>
            <a:graphicFrameLocks noChangeAspect="1"/>
          </p:cNvGraphicFramePr>
          <p:nvPr>
            <p:extLst>
              <p:ext uri="{D42A27DB-BD31-4B8C-83A1-F6EECF244321}">
                <p14:modId xmlns:p14="http://schemas.microsoft.com/office/powerpoint/2010/main" val="1896608094"/>
              </p:ext>
            </p:extLst>
          </p:nvPr>
        </p:nvGraphicFramePr>
        <p:xfrm>
          <a:off x="611039" y="3747902"/>
          <a:ext cx="3302000" cy="304800"/>
        </p:xfrm>
        <a:graphic>
          <a:graphicData uri="http://schemas.openxmlformats.org/presentationml/2006/ole">
            <mc:AlternateContent xmlns:mc="http://schemas.openxmlformats.org/markup-compatibility/2006">
              <mc:Choice xmlns:v="urn:schemas-microsoft-com:vml" Requires="v">
                <p:oleObj spid="_x0000_s18645" name="Equation" r:id="rId5" imgW="3301920" imgH="304560" progId="Equation.DSMT4">
                  <p:embed/>
                </p:oleObj>
              </mc:Choice>
              <mc:Fallback>
                <p:oleObj name="Equation" r:id="rId5" imgW="3301920" imgH="304560" progId="Equation.DSMT4">
                  <p:embed/>
                  <p:pic>
                    <p:nvPicPr>
                      <p:cNvPr id="71" name="Object 70">
                        <a:extLst>
                          <a:ext uri="{FF2B5EF4-FFF2-40B4-BE49-F238E27FC236}">
                            <a16:creationId xmlns:a16="http://schemas.microsoft.com/office/drawing/2014/main" id="{F9A8B9CF-F872-4470-95E5-9B76413B7FF9}"/>
                          </a:ext>
                        </a:extLst>
                      </p:cNvPr>
                      <p:cNvPicPr/>
                      <p:nvPr/>
                    </p:nvPicPr>
                    <p:blipFill>
                      <a:blip r:embed="rId6"/>
                      <a:stretch>
                        <a:fillRect/>
                      </a:stretch>
                    </p:blipFill>
                    <p:spPr>
                      <a:xfrm>
                        <a:off x="611039" y="3747902"/>
                        <a:ext cx="3302000" cy="3048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41C1F51-1C67-418D-BC39-9AE50466B39B}"/>
              </a:ext>
            </a:extLst>
          </p:cNvPr>
          <p:cNvGraphicFramePr>
            <a:graphicFrameLocks noChangeAspect="1"/>
          </p:cNvGraphicFramePr>
          <p:nvPr>
            <p:extLst>
              <p:ext uri="{D42A27DB-BD31-4B8C-83A1-F6EECF244321}">
                <p14:modId xmlns:p14="http://schemas.microsoft.com/office/powerpoint/2010/main" val="1927473911"/>
              </p:ext>
            </p:extLst>
          </p:nvPr>
        </p:nvGraphicFramePr>
        <p:xfrm>
          <a:off x="531458" y="1449743"/>
          <a:ext cx="3987800" cy="1498600"/>
        </p:xfrm>
        <a:graphic>
          <a:graphicData uri="http://schemas.openxmlformats.org/presentationml/2006/ole">
            <mc:AlternateContent xmlns:mc="http://schemas.openxmlformats.org/markup-compatibility/2006">
              <mc:Choice xmlns:v="urn:schemas-microsoft-com:vml" Requires="v">
                <p:oleObj spid="_x0000_s18646" name="Equation" r:id="rId7" imgW="3987720" imgH="1498320" progId="Equation.DSMT4">
                  <p:embed/>
                </p:oleObj>
              </mc:Choice>
              <mc:Fallback>
                <p:oleObj name="Equation" r:id="rId7" imgW="3987720" imgH="1498320" progId="Equation.DSMT4">
                  <p:embed/>
                  <p:pic>
                    <p:nvPicPr>
                      <p:cNvPr id="72" name="Object 71">
                        <a:extLst>
                          <a:ext uri="{FF2B5EF4-FFF2-40B4-BE49-F238E27FC236}">
                            <a16:creationId xmlns:a16="http://schemas.microsoft.com/office/drawing/2014/main" id="{68A20867-4B5B-4A0F-912D-8B3D8689D677}"/>
                          </a:ext>
                        </a:extLst>
                      </p:cNvPr>
                      <p:cNvPicPr/>
                      <p:nvPr/>
                    </p:nvPicPr>
                    <p:blipFill>
                      <a:blip r:embed="rId8"/>
                      <a:stretch>
                        <a:fillRect/>
                      </a:stretch>
                    </p:blipFill>
                    <p:spPr>
                      <a:xfrm>
                        <a:off x="531458" y="1449743"/>
                        <a:ext cx="3987800" cy="14986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9D0AA9F3-295B-438F-A320-DB47A6647BF5}"/>
              </a:ext>
            </a:extLst>
          </p:cNvPr>
          <p:cNvGraphicFramePr>
            <a:graphicFrameLocks noChangeAspect="1"/>
          </p:cNvGraphicFramePr>
          <p:nvPr>
            <p:extLst>
              <p:ext uri="{D42A27DB-BD31-4B8C-83A1-F6EECF244321}">
                <p14:modId xmlns:p14="http://schemas.microsoft.com/office/powerpoint/2010/main" val="1665024262"/>
              </p:ext>
            </p:extLst>
          </p:nvPr>
        </p:nvGraphicFramePr>
        <p:xfrm>
          <a:off x="608910" y="4172492"/>
          <a:ext cx="3835400" cy="1498600"/>
        </p:xfrm>
        <a:graphic>
          <a:graphicData uri="http://schemas.openxmlformats.org/presentationml/2006/ole">
            <mc:AlternateContent xmlns:mc="http://schemas.openxmlformats.org/markup-compatibility/2006">
              <mc:Choice xmlns:v="urn:schemas-microsoft-com:vml" Requires="v">
                <p:oleObj spid="_x0000_s18647" name="Equation" r:id="rId9" imgW="3835080" imgH="1498320" progId="Equation.DSMT4">
                  <p:embed/>
                </p:oleObj>
              </mc:Choice>
              <mc:Fallback>
                <p:oleObj name="Equation" r:id="rId9" imgW="3835080" imgH="1498320" progId="Equation.DSMT4">
                  <p:embed/>
                  <p:pic>
                    <p:nvPicPr>
                      <p:cNvPr id="6" name="Object 5">
                        <a:extLst>
                          <a:ext uri="{FF2B5EF4-FFF2-40B4-BE49-F238E27FC236}">
                            <a16:creationId xmlns:a16="http://schemas.microsoft.com/office/drawing/2014/main" id="{341C1F51-1C67-418D-BC39-9AE50466B39B}"/>
                          </a:ext>
                        </a:extLst>
                      </p:cNvPr>
                      <p:cNvPicPr/>
                      <p:nvPr/>
                    </p:nvPicPr>
                    <p:blipFill>
                      <a:blip r:embed="rId10"/>
                      <a:stretch>
                        <a:fillRect/>
                      </a:stretch>
                    </p:blipFill>
                    <p:spPr>
                      <a:xfrm>
                        <a:off x="608910" y="4172492"/>
                        <a:ext cx="3835400" cy="14986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4B92EDBC-3FEF-4408-95A0-65DE21E19592}"/>
              </a:ext>
            </a:extLst>
          </p:cNvPr>
          <p:cNvGraphicFramePr>
            <a:graphicFrameLocks noChangeAspect="1"/>
          </p:cNvGraphicFramePr>
          <p:nvPr>
            <p:extLst>
              <p:ext uri="{D42A27DB-BD31-4B8C-83A1-F6EECF244321}">
                <p14:modId xmlns:p14="http://schemas.microsoft.com/office/powerpoint/2010/main" val="1236510044"/>
              </p:ext>
            </p:extLst>
          </p:nvPr>
        </p:nvGraphicFramePr>
        <p:xfrm>
          <a:off x="584573" y="6640158"/>
          <a:ext cx="3644900" cy="304800"/>
        </p:xfrm>
        <a:graphic>
          <a:graphicData uri="http://schemas.openxmlformats.org/presentationml/2006/ole">
            <mc:AlternateContent xmlns:mc="http://schemas.openxmlformats.org/markup-compatibility/2006">
              <mc:Choice xmlns:v="urn:schemas-microsoft-com:vml" Requires="v">
                <p:oleObj spid="_x0000_s18648" name="Equation" r:id="rId11" imgW="3644640" imgH="304560" progId="Equation.DSMT4">
                  <p:embed/>
                </p:oleObj>
              </mc:Choice>
              <mc:Fallback>
                <p:oleObj name="Equation" r:id="rId11" imgW="3644640" imgH="304560" progId="Equation.DSMT4">
                  <p:embed/>
                  <p:pic>
                    <p:nvPicPr>
                      <p:cNvPr id="0" name=""/>
                      <p:cNvPicPr/>
                      <p:nvPr/>
                    </p:nvPicPr>
                    <p:blipFill>
                      <a:blip r:embed="rId12"/>
                      <a:stretch>
                        <a:fillRect/>
                      </a:stretch>
                    </p:blipFill>
                    <p:spPr>
                      <a:xfrm>
                        <a:off x="584573" y="6640158"/>
                        <a:ext cx="3644900" cy="3048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48277790-A170-49DE-94DD-C62B13BE1B10}"/>
              </a:ext>
            </a:extLst>
          </p:cNvPr>
          <p:cNvSpPr txBox="1"/>
          <p:nvPr/>
        </p:nvSpPr>
        <p:spPr>
          <a:xfrm>
            <a:off x="527124" y="6045797"/>
            <a:ext cx="3076035" cy="338554"/>
          </a:xfrm>
          <a:prstGeom prst="rect">
            <a:avLst/>
          </a:prstGeom>
          <a:noFill/>
        </p:spPr>
        <p:txBody>
          <a:bodyPr wrap="none" rtlCol="0">
            <a:spAutoFit/>
          </a:bodyPr>
          <a:lstStyle/>
          <a:p>
            <a:r>
              <a:rPr lang="en-AU" sz="1600" dirty="0"/>
              <a:t>Impulse and change in momentum</a:t>
            </a:r>
            <a:endParaRPr lang="en-US" sz="1600" dirty="0"/>
          </a:p>
        </p:txBody>
      </p:sp>
      <p:graphicFrame>
        <p:nvGraphicFramePr>
          <p:cNvPr id="10" name="Object 9">
            <a:extLst>
              <a:ext uri="{FF2B5EF4-FFF2-40B4-BE49-F238E27FC236}">
                <a16:creationId xmlns:a16="http://schemas.microsoft.com/office/drawing/2014/main" id="{4E442437-1BEB-48D4-A4CE-08B4689994F5}"/>
              </a:ext>
            </a:extLst>
          </p:cNvPr>
          <p:cNvGraphicFramePr>
            <a:graphicFrameLocks noChangeAspect="1"/>
          </p:cNvGraphicFramePr>
          <p:nvPr>
            <p:extLst>
              <p:ext uri="{D42A27DB-BD31-4B8C-83A1-F6EECF244321}">
                <p14:modId xmlns:p14="http://schemas.microsoft.com/office/powerpoint/2010/main" val="3504167998"/>
              </p:ext>
            </p:extLst>
          </p:nvPr>
        </p:nvGraphicFramePr>
        <p:xfrm>
          <a:off x="590251" y="7169374"/>
          <a:ext cx="3289300" cy="558800"/>
        </p:xfrm>
        <a:graphic>
          <a:graphicData uri="http://schemas.openxmlformats.org/presentationml/2006/ole">
            <mc:AlternateContent xmlns:mc="http://schemas.openxmlformats.org/markup-compatibility/2006">
              <mc:Choice xmlns:v="urn:schemas-microsoft-com:vml" Requires="v">
                <p:oleObj spid="_x0000_s18649" name="Equation" r:id="rId13" imgW="3288960" imgH="558720" progId="Equation.DSMT4">
                  <p:embed/>
                </p:oleObj>
              </mc:Choice>
              <mc:Fallback>
                <p:oleObj name="Equation" r:id="rId13" imgW="3288960" imgH="558720" progId="Equation.DSMT4">
                  <p:embed/>
                  <p:pic>
                    <p:nvPicPr>
                      <p:cNvPr id="0" name=""/>
                      <p:cNvPicPr/>
                      <p:nvPr/>
                    </p:nvPicPr>
                    <p:blipFill>
                      <a:blip r:embed="rId14"/>
                      <a:stretch>
                        <a:fillRect/>
                      </a:stretch>
                    </p:blipFill>
                    <p:spPr>
                      <a:xfrm>
                        <a:off x="590251" y="7169374"/>
                        <a:ext cx="3289300" cy="558800"/>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38D32CB2-83CF-429D-AC93-14077B59CE44}"/>
              </a:ext>
            </a:extLst>
          </p:cNvPr>
          <p:cNvSpPr/>
          <p:nvPr/>
        </p:nvSpPr>
        <p:spPr>
          <a:xfrm>
            <a:off x="3840480" y="7928386"/>
            <a:ext cx="1602889" cy="957430"/>
          </a:xfrm>
          <a:prstGeom prst="rect">
            <a:avLst/>
          </a:prstGeom>
          <a:noFill/>
          <a:ln w="63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69BE96C-5E5D-4E08-AF60-8CA1D31CFF5D}"/>
              </a:ext>
            </a:extLst>
          </p:cNvPr>
          <p:cNvCxnSpPr/>
          <p:nvPr/>
        </p:nvCxnSpPr>
        <p:spPr>
          <a:xfrm flipV="1">
            <a:off x="3851238" y="7960659"/>
            <a:ext cx="1570616" cy="925157"/>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F1D735-035D-4566-93EB-77D5C216B917}"/>
              </a:ext>
            </a:extLst>
          </p:cNvPr>
          <p:cNvCxnSpPr>
            <a:cxnSpLocks/>
          </p:cNvCxnSpPr>
          <p:nvPr/>
        </p:nvCxnSpPr>
        <p:spPr>
          <a:xfrm>
            <a:off x="3872753" y="8885816"/>
            <a:ext cx="1559859"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2575AC-2218-456F-96A8-1CFF1B7D5A3A}"/>
              </a:ext>
            </a:extLst>
          </p:cNvPr>
          <p:cNvCxnSpPr>
            <a:cxnSpLocks/>
          </p:cNvCxnSpPr>
          <p:nvPr/>
        </p:nvCxnSpPr>
        <p:spPr>
          <a:xfrm flipV="1">
            <a:off x="3840481" y="7917628"/>
            <a:ext cx="0" cy="968188"/>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0" name="Object 19">
            <a:extLst>
              <a:ext uri="{FF2B5EF4-FFF2-40B4-BE49-F238E27FC236}">
                <a16:creationId xmlns:a16="http://schemas.microsoft.com/office/drawing/2014/main" id="{2D327E31-35F5-4ACB-B0A6-4304BC079508}"/>
              </a:ext>
            </a:extLst>
          </p:cNvPr>
          <p:cNvGraphicFramePr>
            <a:graphicFrameLocks noChangeAspect="1"/>
          </p:cNvGraphicFramePr>
          <p:nvPr>
            <p:extLst>
              <p:ext uri="{D42A27DB-BD31-4B8C-83A1-F6EECF244321}">
                <p14:modId xmlns:p14="http://schemas.microsoft.com/office/powerpoint/2010/main" val="4259989045"/>
              </p:ext>
            </p:extLst>
          </p:nvPr>
        </p:nvGraphicFramePr>
        <p:xfrm>
          <a:off x="5564094" y="7713980"/>
          <a:ext cx="355600" cy="330200"/>
        </p:xfrm>
        <a:graphic>
          <a:graphicData uri="http://schemas.openxmlformats.org/presentationml/2006/ole">
            <mc:AlternateContent xmlns:mc="http://schemas.openxmlformats.org/markup-compatibility/2006">
              <mc:Choice xmlns:v="urn:schemas-microsoft-com:vml" Requires="v">
                <p:oleObj spid="_x0000_s18650" name="Equation" r:id="rId15" imgW="355320" imgH="330120" progId="Equation.DSMT4">
                  <p:embed/>
                </p:oleObj>
              </mc:Choice>
              <mc:Fallback>
                <p:oleObj name="Equation" r:id="rId15" imgW="355320" imgH="330120" progId="Equation.DSMT4">
                  <p:embed/>
                  <p:pic>
                    <p:nvPicPr>
                      <p:cNvPr id="0" name=""/>
                      <p:cNvPicPr/>
                      <p:nvPr/>
                    </p:nvPicPr>
                    <p:blipFill>
                      <a:blip r:embed="rId16"/>
                      <a:stretch>
                        <a:fillRect/>
                      </a:stretch>
                    </p:blipFill>
                    <p:spPr>
                      <a:xfrm>
                        <a:off x="5564094" y="7713980"/>
                        <a:ext cx="355600" cy="3302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A1CED97A-F587-4D74-80D4-6C939B75BDF0}"/>
              </a:ext>
            </a:extLst>
          </p:cNvPr>
          <p:cNvGraphicFramePr>
            <a:graphicFrameLocks noChangeAspect="1"/>
          </p:cNvGraphicFramePr>
          <p:nvPr>
            <p:extLst>
              <p:ext uri="{D42A27DB-BD31-4B8C-83A1-F6EECF244321}">
                <p14:modId xmlns:p14="http://schemas.microsoft.com/office/powerpoint/2010/main" val="3674595092"/>
              </p:ext>
            </p:extLst>
          </p:nvPr>
        </p:nvGraphicFramePr>
        <p:xfrm>
          <a:off x="4407050" y="8638091"/>
          <a:ext cx="152400" cy="203200"/>
        </p:xfrm>
        <a:graphic>
          <a:graphicData uri="http://schemas.openxmlformats.org/presentationml/2006/ole">
            <mc:AlternateContent xmlns:mc="http://schemas.openxmlformats.org/markup-compatibility/2006">
              <mc:Choice xmlns:v="urn:schemas-microsoft-com:vml" Requires="v">
                <p:oleObj spid="_x0000_s18651" name="Equation" r:id="rId17" imgW="152280" imgH="203040" progId="Equation.DSMT4">
                  <p:embed/>
                </p:oleObj>
              </mc:Choice>
              <mc:Fallback>
                <p:oleObj name="Equation" r:id="rId17" imgW="152280" imgH="203040" progId="Equation.DSMT4">
                  <p:embed/>
                  <p:pic>
                    <p:nvPicPr>
                      <p:cNvPr id="0" name=""/>
                      <p:cNvPicPr/>
                      <p:nvPr/>
                    </p:nvPicPr>
                    <p:blipFill>
                      <a:blip r:embed="rId18"/>
                      <a:stretch>
                        <a:fillRect/>
                      </a:stretch>
                    </p:blipFill>
                    <p:spPr>
                      <a:xfrm>
                        <a:off x="4407050" y="8638091"/>
                        <a:ext cx="152400" cy="203200"/>
                      </a:xfrm>
                      <a:prstGeom prst="rect">
                        <a:avLst/>
                      </a:prstGeom>
                    </p:spPr>
                  </p:pic>
                </p:oleObj>
              </mc:Fallback>
            </mc:AlternateContent>
          </a:graphicData>
        </a:graphic>
      </p:graphicFrame>
      <p:sp>
        <p:nvSpPr>
          <p:cNvPr id="22" name="Freeform: Shape 21">
            <a:extLst>
              <a:ext uri="{FF2B5EF4-FFF2-40B4-BE49-F238E27FC236}">
                <a16:creationId xmlns:a16="http://schemas.microsoft.com/office/drawing/2014/main" id="{3D435DFC-1482-42B1-B336-BD1E431B32E5}"/>
              </a:ext>
            </a:extLst>
          </p:cNvPr>
          <p:cNvSpPr/>
          <p:nvPr/>
        </p:nvSpPr>
        <p:spPr>
          <a:xfrm>
            <a:off x="4582758" y="8487784"/>
            <a:ext cx="202303" cy="408790"/>
          </a:xfrm>
          <a:custGeom>
            <a:avLst/>
            <a:gdLst>
              <a:gd name="connsiteX0" fmla="*/ 0 w 202303"/>
              <a:gd name="connsiteY0" fmla="*/ 0 h 408790"/>
              <a:gd name="connsiteX1" fmla="*/ 193637 w 202303"/>
              <a:gd name="connsiteY1" fmla="*/ 118334 h 408790"/>
              <a:gd name="connsiteX2" fmla="*/ 150607 w 202303"/>
              <a:gd name="connsiteY2" fmla="*/ 408790 h 408790"/>
            </a:gdLst>
            <a:ahLst/>
            <a:cxnLst>
              <a:cxn ang="0">
                <a:pos x="connsiteX0" y="connsiteY0"/>
              </a:cxn>
              <a:cxn ang="0">
                <a:pos x="connsiteX1" y="connsiteY1"/>
              </a:cxn>
              <a:cxn ang="0">
                <a:pos x="connsiteX2" y="connsiteY2"/>
              </a:cxn>
            </a:cxnLst>
            <a:rect l="l" t="t" r="r" b="b"/>
            <a:pathLst>
              <a:path w="202303" h="408790">
                <a:moveTo>
                  <a:pt x="0" y="0"/>
                </a:moveTo>
                <a:cubicBezTo>
                  <a:pt x="84268" y="25101"/>
                  <a:pt x="168536" y="50202"/>
                  <a:pt x="193637" y="118334"/>
                </a:cubicBezTo>
                <a:cubicBezTo>
                  <a:pt x="218738" y="186466"/>
                  <a:pt x="184672" y="297628"/>
                  <a:pt x="150607" y="4087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93A035C-5404-469C-9DBA-ED45CA4C51B5}"/>
              </a:ext>
            </a:extLst>
          </p:cNvPr>
          <p:cNvSpPr txBox="1"/>
          <p:nvPr/>
        </p:nvSpPr>
        <p:spPr>
          <a:xfrm>
            <a:off x="4173967" y="8961120"/>
            <a:ext cx="949299" cy="338554"/>
          </a:xfrm>
          <a:prstGeom prst="rect">
            <a:avLst/>
          </a:prstGeom>
          <a:noFill/>
        </p:spPr>
        <p:txBody>
          <a:bodyPr wrap="none" rtlCol="0">
            <a:spAutoFit/>
          </a:bodyPr>
          <a:lstStyle/>
          <a:p>
            <a:r>
              <a:rPr lang="en-AU" sz="1600" dirty="0"/>
              <a:t>6.55x10</a:t>
            </a:r>
            <a:r>
              <a:rPr lang="en-AU" sz="1600" baseline="30000" dirty="0"/>
              <a:t>3</a:t>
            </a:r>
            <a:endParaRPr lang="en-US" sz="1600" baseline="30000" dirty="0"/>
          </a:p>
        </p:txBody>
      </p:sp>
      <p:sp>
        <p:nvSpPr>
          <p:cNvPr id="19" name="TextBox 18">
            <a:extLst>
              <a:ext uri="{FF2B5EF4-FFF2-40B4-BE49-F238E27FC236}">
                <a16:creationId xmlns:a16="http://schemas.microsoft.com/office/drawing/2014/main" id="{06868640-B6EE-4C0F-BB99-1690C38AC006}"/>
              </a:ext>
            </a:extLst>
          </p:cNvPr>
          <p:cNvSpPr txBox="1"/>
          <p:nvPr/>
        </p:nvSpPr>
        <p:spPr>
          <a:xfrm>
            <a:off x="2852569" y="8091543"/>
            <a:ext cx="914033" cy="338554"/>
          </a:xfrm>
          <a:prstGeom prst="rect">
            <a:avLst/>
          </a:prstGeom>
          <a:noFill/>
        </p:spPr>
        <p:txBody>
          <a:bodyPr wrap="none" rtlCol="0">
            <a:spAutoFit/>
          </a:bodyPr>
          <a:lstStyle/>
          <a:p>
            <a:r>
              <a:rPr lang="en-AU" sz="1600" dirty="0"/>
              <a:t>4.92x10</a:t>
            </a:r>
            <a:r>
              <a:rPr lang="en-AU" sz="1600" baseline="30000" dirty="0"/>
              <a:t>3</a:t>
            </a:r>
            <a:endParaRPr lang="en-US" sz="1600" baseline="30000" dirty="0"/>
          </a:p>
        </p:txBody>
      </p:sp>
      <p:graphicFrame>
        <p:nvGraphicFramePr>
          <p:cNvPr id="12" name="Object 11">
            <a:extLst>
              <a:ext uri="{FF2B5EF4-FFF2-40B4-BE49-F238E27FC236}">
                <a16:creationId xmlns:a16="http://schemas.microsoft.com/office/drawing/2014/main" id="{2DCDD14A-34FE-498B-97E4-4D912F89F542}"/>
              </a:ext>
            </a:extLst>
          </p:cNvPr>
          <p:cNvGraphicFramePr>
            <a:graphicFrameLocks noChangeAspect="1"/>
          </p:cNvGraphicFramePr>
          <p:nvPr>
            <p:extLst>
              <p:ext uri="{D42A27DB-BD31-4B8C-83A1-F6EECF244321}">
                <p14:modId xmlns:p14="http://schemas.microsoft.com/office/powerpoint/2010/main" val="3512130759"/>
              </p:ext>
            </p:extLst>
          </p:nvPr>
        </p:nvGraphicFramePr>
        <p:xfrm>
          <a:off x="643816" y="7840233"/>
          <a:ext cx="1955800" cy="508000"/>
        </p:xfrm>
        <a:graphic>
          <a:graphicData uri="http://schemas.openxmlformats.org/presentationml/2006/ole">
            <mc:AlternateContent xmlns:mc="http://schemas.openxmlformats.org/markup-compatibility/2006">
              <mc:Choice xmlns:v="urn:schemas-microsoft-com:vml" Requires="v">
                <p:oleObj spid="_x0000_s18652" name="Equation" r:id="rId19" imgW="1955520" imgH="507960" progId="Equation.DSMT4">
                  <p:embed/>
                </p:oleObj>
              </mc:Choice>
              <mc:Fallback>
                <p:oleObj name="Equation" r:id="rId19" imgW="1955520" imgH="507960" progId="Equation.DSMT4">
                  <p:embed/>
                  <p:pic>
                    <p:nvPicPr>
                      <p:cNvPr id="0" name=""/>
                      <p:cNvPicPr/>
                      <p:nvPr/>
                    </p:nvPicPr>
                    <p:blipFill>
                      <a:blip r:embed="rId20"/>
                      <a:stretch>
                        <a:fillRect/>
                      </a:stretch>
                    </p:blipFill>
                    <p:spPr>
                      <a:xfrm>
                        <a:off x="643816" y="7840233"/>
                        <a:ext cx="1955800" cy="508000"/>
                      </a:xfrm>
                      <a:prstGeom prst="rect">
                        <a:avLst/>
                      </a:prstGeom>
                    </p:spPr>
                  </p:pic>
                </p:oleObj>
              </mc:Fallback>
            </mc:AlternateContent>
          </a:graphicData>
        </a:graphic>
      </p:graphicFrame>
    </p:spTree>
    <p:extLst>
      <p:ext uri="{BB962C8B-B14F-4D97-AF65-F5344CB8AC3E}">
        <p14:creationId xmlns:p14="http://schemas.microsoft.com/office/powerpoint/2010/main" val="271259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3116C8-6232-4E3C-AB5A-832BC4A98F6F}"/>
              </a:ext>
            </a:extLst>
          </p:cNvPr>
          <p:cNvSpPr txBox="1"/>
          <p:nvPr/>
        </p:nvSpPr>
        <p:spPr>
          <a:xfrm>
            <a:off x="236667" y="204395"/>
            <a:ext cx="6368527" cy="8817799"/>
          </a:xfrm>
          <a:prstGeom prst="rect">
            <a:avLst/>
          </a:prstGeom>
          <a:noFill/>
        </p:spPr>
        <p:txBody>
          <a:bodyPr wrap="square" rtlCol="0">
            <a:spAutoFit/>
          </a:bodyPr>
          <a:lstStyle/>
          <a:p>
            <a:pPr>
              <a:lnSpc>
                <a:spcPct val="150000"/>
              </a:lnSpc>
            </a:pPr>
            <a:r>
              <a:rPr lang="en-AU" i="1" dirty="0"/>
              <a:t>V</a:t>
            </a:r>
            <a:r>
              <a:rPr lang="en-AU" i="1" baseline="-25000" dirty="0"/>
              <a:t>W</a:t>
            </a:r>
            <a:r>
              <a:rPr lang="en-AU" dirty="0"/>
              <a:t> = 860  mL   </a:t>
            </a:r>
            <a:r>
              <a:rPr lang="en-AU" i="1" dirty="0" err="1"/>
              <a:t>m</a:t>
            </a:r>
            <a:r>
              <a:rPr lang="en-AU" i="1" baseline="-25000" dirty="0" err="1"/>
              <a:t>W</a:t>
            </a:r>
            <a:r>
              <a:rPr lang="en-AU" dirty="0"/>
              <a:t> = 860  g = 860x10</a:t>
            </a:r>
            <a:r>
              <a:rPr lang="en-AU" baseline="30000" dirty="0"/>
              <a:t>-3</a:t>
            </a:r>
            <a:r>
              <a:rPr lang="en-AU" dirty="0"/>
              <a:t>  kg</a:t>
            </a:r>
          </a:p>
          <a:p>
            <a:pPr>
              <a:lnSpc>
                <a:spcPct val="150000"/>
              </a:lnSpc>
            </a:pPr>
            <a:r>
              <a:rPr lang="en-AU" i="1" dirty="0"/>
              <a:t>T</a:t>
            </a:r>
            <a:r>
              <a:rPr lang="en-AU" i="1" baseline="-25000" dirty="0"/>
              <a:t>W</a:t>
            </a:r>
            <a:r>
              <a:rPr lang="en-AU" dirty="0"/>
              <a:t> = 72 </a:t>
            </a:r>
            <a:r>
              <a:rPr lang="en-AU" baseline="30000" dirty="0" err="1"/>
              <a:t>o</a:t>
            </a:r>
            <a:r>
              <a:rPr lang="en-AU" dirty="0" err="1"/>
              <a:t>C</a:t>
            </a:r>
            <a:r>
              <a:rPr lang="en-AU" dirty="0"/>
              <a:t>   </a:t>
            </a:r>
            <a:r>
              <a:rPr lang="en-AU" i="1" dirty="0" err="1"/>
              <a:t>c</a:t>
            </a:r>
            <a:r>
              <a:rPr lang="en-AU" i="1" baseline="-25000" dirty="0" err="1"/>
              <a:t>W</a:t>
            </a:r>
            <a:r>
              <a:rPr lang="en-AU" dirty="0"/>
              <a:t> = 4186  J.kg</a:t>
            </a:r>
            <a:r>
              <a:rPr lang="en-AU" baseline="30000" dirty="0"/>
              <a:t>-1</a:t>
            </a:r>
            <a:r>
              <a:rPr lang="en-AU" dirty="0"/>
              <a:t>.K</a:t>
            </a:r>
            <a:r>
              <a:rPr lang="en-AU" baseline="30000" dirty="0"/>
              <a:t>-1</a:t>
            </a:r>
          </a:p>
          <a:p>
            <a:pPr>
              <a:lnSpc>
                <a:spcPct val="150000"/>
              </a:lnSpc>
            </a:pPr>
            <a:r>
              <a:rPr lang="en-AU" i="1" dirty="0"/>
              <a:t>m</a:t>
            </a:r>
            <a:r>
              <a:rPr lang="en-AU" i="1" baseline="-25000" dirty="0"/>
              <a:t>A</a:t>
            </a:r>
            <a:r>
              <a:rPr lang="en-AU" dirty="0"/>
              <a:t> = 250 g = 250x10</a:t>
            </a:r>
            <a:r>
              <a:rPr lang="en-AU" baseline="30000" dirty="0"/>
              <a:t>-3</a:t>
            </a:r>
            <a:r>
              <a:rPr lang="en-AU" dirty="0"/>
              <a:t>  kg   </a:t>
            </a:r>
            <a:r>
              <a:rPr lang="en-AU" i="1" dirty="0"/>
              <a:t>T</a:t>
            </a:r>
            <a:r>
              <a:rPr lang="en-AU" i="1" baseline="-25000" dirty="0"/>
              <a:t>A</a:t>
            </a:r>
            <a:r>
              <a:rPr lang="en-AU" dirty="0"/>
              <a:t> = 22 </a:t>
            </a:r>
            <a:r>
              <a:rPr lang="en-AU" baseline="30000" dirty="0" err="1"/>
              <a:t>o</a:t>
            </a:r>
            <a:r>
              <a:rPr lang="en-AU" dirty="0" err="1"/>
              <a:t>C</a:t>
            </a:r>
            <a:r>
              <a:rPr lang="en-AU" dirty="0"/>
              <a:t>   </a:t>
            </a:r>
            <a:r>
              <a:rPr lang="en-AU" i="1" dirty="0" err="1"/>
              <a:t>c</a:t>
            </a:r>
            <a:r>
              <a:rPr lang="en-AU" i="1" baseline="-25000" dirty="0" err="1"/>
              <a:t>A</a:t>
            </a:r>
            <a:r>
              <a:rPr lang="en-AU" dirty="0"/>
              <a:t> = 900  J.kg</a:t>
            </a:r>
            <a:r>
              <a:rPr lang="en-AU" baseline="30000" dirty="0"/>
              <a:t>-1</a:t>
            </a:r>
            <a:r>
              <a:rPr lang="en-AU" dirty="0"/>
              <a:t>.K</a:t>
            </a:r>
            <a:r>
              <a:rPr lang="en-AU" baseline="30000" dirty="0"/>
              <a:t>-1</a:t>
            </a:r>
          </a:p>
          <a:p>
            <a:pPr>
              <a:lnSpc>
                <a:spcPct val="150000"/>
              </a:lnSpc>
            </a:pPr>
            <a:r>
              <a:rPr lang="en-AU" dirty="0"/>
              <a:t>Specific heat capacity  </a:t>
            </a:r>
            <a:r>
              <a:rPr lang="en-AU" i="1" dirty="0"/>
              <a:t>Q = m c  dT </a:t>
            </a:r>
          </a:p>
          <a:p>
            <a:pPr>
              <a:lnSpc>
                <a:spcPct val="150000"/>
              </a:lnSpc>
            </a:pPr>
            <a:endParaRPr lang="en-AU" i="1" dirty="0"/>
          </a:p>
          <a:p>
            <a:pPr>
              <a:lnSpc>
                <a:spcPct val="150000"/>
              </a:lnSpc>
            </a:pPr>
            <a:r>
              <a:rPr lang="en-AU" dirty="0"/>
              <a:t>Zero energy is exchanged between the System of the water and flask to the surroundings. Energy is transferred from the water at the higher temperature to the aluminium flask at the lower temperature until the water and flask reach an equilibrium temperature </a:t>
            </a:r>
            <a:r>
              <a:rPr lang="en-AU" i="1" dirty="0"/>
              <a:t>T</a:t>
            </a:r>
            <a:r>
              <a:rPr lang="en-AU" dirty="0"/>
              <a:t>. Once the equilibrium temperature is reached, there is zero net energy transfer between the water and flask.</a:t>
            </a:r>
          </a:p>
          <a:p>
            <a:pPr>
              <a:lnSpc>
                <a:spcPct val="150000"/>
              </a:lnSpc>
            </a:pPr>
            <a:r>
              <a:rPr lang="en-AU" dirty="0"/>
              <a:t>Energy lost by water = Energy gained by flask</a:t>
            </a:r>
          </a:p>
          <a:p>
            <a:pPr>
              <a:lnSpc>
                <a:spcPct val="150000"/>
              </a:lnSpc>
            </a:pPr>
            <a:r>
              <a:rPr lang="en-AU" i="1" dirty="0" err="1"/>
              <a:t>m</a:t>
            </a:r>
            <a:r>
              <a:rPr lang="en-AU" i="1" baseline="-25000" dirty="0" err="1"/>
              <a:t>W</a:t>
            </a:r>
            <a:r>
              <a:rPr lang="en-AU" i="1" dirty="0"/>
              <a:t> </a:t>
            </a:r>
            <a:r>
              <a:rPr lang="en-AU" i="1" dirty="0" err="1"/>
              <a:t>c</a:t>
            </a:r>
            <a:r>
              <a:rPr lang="en-AU" i="1" baseline="-25000" dirty="0" err="1"/>
              <a:t>W</a:t>
            </a:r>
            <a:r>
              <a:rPr lang="en-AU" i="1" dirty="0"/>
              <a:t> (T</a:t>
            </a:r>
            <a:r>
              <a:rPr lang="en-AU" i="1" baseline="-25000" dirty="0"/>
              <a:t>W</a:t>
            </a:r>
            <a:r>
              <a:rPr lang="en-AU" i="1" dirty="0"/>
              <a:t> – T) = m</a:t>
            </a:r>
            <a:r>
              <a:rPr lang="en-AU" i="1" baseline="-25000" dirty="0"/>
              <a:t>A</a:t>
            </a:r>
            <a:r>
              <a:rPr lang="en-AU" i="1" dirty="0"/>
              <a:t> </a:t>
            </a:r>
            <a:r>
              <a:rPr lang="en-AU" i="1" dirty="0" err="1"/>
              <a:t>c</a:t>
            </a:r>
            <a:r>
              <a:rPr lang="en-AU" i="1" baseline="-25000" dirty="0" err="1"/>
              <a:t>A</a:t>
            </a:r>
            <a:r>
              <a:rPr lang="en-AU" i="1" dirty="0"/>
              <a:t> (T – T</a:t>
            </a:r>
            <a:r>
              <a:rPr lang="en-AU" i="1" baseline="-25000" dirty="0"/>
              <a:t>A</a:t>
            </a:r>
            <a:r>
              <a:rPr lang="en-AU" i="1" dirty="0"/>
              <a:t>)</a:t>
            </a:r>
          </a:p>
          <a:p>
            <a:pPr>
              <a:lnSpc>
                <a:spcPct val="150000"/>
              </a:lnSpc>
            </a:pPr>
            <a:r>
              <a:rPr lang="en-AU" dirty="0"/>
              <a:t>Rearranging to make </a:t>
            </a:r>
            <a:r>
              <a:rPr lang="en-AU" i="1" dirty="0"/>
              <a:t>T</a:t>
            </a:r>
            <a:r>
              <a:rPr lang="en-AU" dirty="0"/>
              <a:t> the subject</a:t>
            </a:r>
          </a:p>
          <a:p>
            <a:pPr>
              <a:lnSpc>
                <a:spcPct val="150000"/>
              </a:lnSpc>
            </a:pPr>
            <a:r>
              <a:rPr lang="en-AU" i="1" dirty="0"/>
              <a:t>T = (</a:t>
            </a:r>
            <a:r>
              <a:rPr lang="en-AU" i="1" dirty="0" err="1"/>
              <a:t>m</a:t>
            </a:r>
            <a:r>
              <a:rPr lang="en-AU" i="1" baseline="-25000" dirty="0" err="1"/>
              <a:t>W</a:t>
            </a:r>
            <a:r>
              <a:rPr lang="en-AU" i="1" dirty="0"/>
              <a:t> </a:t>
            </a:r>
            <a:r>
              <a:rPr lang="en-AU" i="1" dirty="0" err="1"/>
              <a:t>c</a:t>
            </a:r>
            <a:r>
              <a:rPr lang="en-AU" i="1" baseline="-25000" dirty="0" err="1"/>
              <a:t>W</a:t>
            </a:r>
            <a:r>
              <a:rPr lang="en-AU" i="1" dirty="0"/>
              <a:t> T</a:t>
            </a:r>
            <a:r>
              <a:rPr lang="en-AU" i="1" baseline="-25000" dirty="0"/>
              <a:t>W</a:t>
            </a:r>
            <a:r>
              <a:rPr lang="en-AU" i="1" dirty="0"/>
              <a:t> + m</a:t>
            </a:r>
            <a:r>
              <a:rPr lang="en-AU" i="1" baseline="-25000" dirty="0"/>
              <a:t>A</a:t>
            </a:r>
            <a:r>
              <a:rPr lang="en-AU" i="1" dirty="0"/>
              <a:t> </a:t>
            </a:r>
            <a:r>
              <a:rPr lang="en-AU" i="1" dirty="0" err="1"/>
              <a:t>c</a:t>
            </a:r>
            <a:r>
              <a:rPr lang="en-AU" i="1" baseline="-25000" dirty="0" err="1"/>
              <a:t>A</a:t>
            </a:r>
            <a:r>
              <a:rPr lang="en-AU" i="1" dirty="0"/>
              <a:t> T</a:t>
            </a:r>
            <a:r>
              <a:rPr lang="en-AU" i="1" baseline="-25000" dirty="0"/>
              <a:t>A</a:t>
            </a:r>
            <a:r>
              <a:rPr lang="en-AU" i="1" dirty="0"/>
              <a:t>) / (</a:t>
            </a:r>
            <a:r>
              <a:rPr lang="en-AU" i="1" dirty="0" err="1"/>
              <a:t>m</a:t>
            </a:r>
            <a:r>
              <a:rPr lang="en-AU" i="1" baseline="-25000" dirty="0" err="1"/>
              <a:t>W</a:t>
            </a:r>
            <a:r>
              <a:rPr lang="en-AU" i="1" dirty="0"/>
              <a:t> </a:t>
            </a:r>
            <a:r>
              <a:rPr lang="en-AU" i="1" dirty="0" err="1"/>
              <a:t>c</a:t>
            </a:r>
            <a:r>
              <a:rPr lang="en-AU" i="1" baseline="-25000" dirty="0" err="1"/>
              <a:t>W</a:t>
            </a:r>
            <a:r>
              <a:rPr lang="en-AU" i="1" dirty="0"/>
              <a:t> + m</a:t>
            </a:r>
            <a:r>
              <a:rPr lang="en-AU" i="1" baseline="-25000" dirty="0"/>
              <a:t>A</a:t>
            </a:r>
            <a:r>
              <a:rPr lang="en-AU" i="1" dirty="0"/>
              <a:t> </a:t>
            </a:r>
            <a:r>
              <a:rPr lang="en-AU" i="1" dirty="0" err="1"/>
              <a:t>c</a:t>
            </a:r>
            <a:r>
              <a:rPr lang="en-AU" i="1" baseline="-25000" dirty="0" err="1"/>
              <a:t>A</a:t>
            </a:r>
            <a:r>
              <a:rPr lang="en-AU" i="1" dirty="0"/>
              <a:t>)</a:t>
            </a:r>
          </a:p>
          <a:p>
            <a:pPr>
              <a:lnSpc>
                <a:spcPct val="150000"/>
              </a:lnSpc>
            </a:pPr>
            <a:r>
              <a:rPr lang="en-AU" i="1" dirty="0"/>
              <a:t>T  = 69  </a:t>
            </a:r>
            <a:r>
              <a:rPr lang="en-AU" i="1" baseline="30000" dirty="0" err="1"/>
              <a:t>o</a:t>
            </a:r>
            <a:r>
              <a:rPr lang="en-AU" i="1" dirty="0" err="1"/>
              <a:t>C</a:t>
            </a:r>
            <a:endParaRPr lang="en-AU" i="1" dirty="0"/>
          </a:p>
          <a:p>
            <a:pPr>
              <a:lnSpc>
                <a:spcPct val="150000"/>
              </a:lnSpc>
            </a:pPr>
            <a:endParaRPr lang="en-AU" i="1" dirty="0"/>
          </a:p>
          <a:p>
            <a:pPr>
              <a:lnSpc>
                <a:spcPct val="150000"/>
              </a:lnSpc>
            </a:pPr>
            <a:r>
              <a:rPr lang="en-AU" dirty="0"/>
              <a:t>Water has a very large value for its specific heat capacity, much greater than the specific heat capacity of aluminium. Therefore, the drop in the water temperature of the water (3 </a:t>
            </a:r>
            <a:r>
              <a:rPr lang="en-AU" baseline="30000" dirty="0" err="1"/>
              <a:t>o</a:t>
            </a:r>
            <a:r>
              <a:rPr lang="en-AU" dirty="0" err="1"/>
              <a:t>C</a:t>
            </a:r>
            <a:r>
              <a:rPr lang="en-AU" dirty="0"/>
              <a:t>) is very small compared with the rise in temperature of the flask (47 </a:t>
            </a:r>
            <a:r>
              <a:rPr lang="en-AU" baseline="30000" dirty="0" err="1"/>
              <a:t>o</a:t>
            </a:r>
            <a:r>
              <a:rPr lang="en-AU" dirty="0" err="1"/>
              <a:t>C</a:t>
            </a:r>
            <a:r>
              <a:rPr lang="en-AU" dirty="0"/>
              <a:t>).</a:t>
            </a:r>
            <a:endParaRPr lang="en-US" dirty="0"/>
          </a:p>
        </p:txBody>
      </p:sp>
    </p:spTree>
    <p:extLst>
      <p:ext uri="{BB962C8B-B14F-4D97-AF65-F5344CB8AC3E}">
        <p14:creationId xmlns:p14="http://schemas.microsoft.com/office/powerpoint/2010/main" val="2281424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7F057F-E70A-439A-B591-4BE5D1CC8EA6}"/>
              </a:ext>
            </a:extLst>
          </p:cNvPr>
          <p:cNvPicPr>
            <a:picLocks noChangeAspect="1"/>
          </p:cNvPicPr>
          <p:nvPr/>
        </p:nvPicPr>
        <p:blipFill>
          <a:blip r:embed="rId3"/>
          <a:stretch>
            <a:fillRect/>
          </a:stretch>
        </p:blipFill>
        <p:spPr>
          <a:xfrm>
            <a:off x="610497" y="1549550"/>
            <a:ext cx="5486400" cy="3429000"/>
          </a:xfrm>
          <a:prstGeom prst="rect">
            <a:avLst/>
          </a:prstGeom>
        </p:spPr>
      </p:pic>
      <p:sp>
        <p:nvSpPr>
          <p:cNvPr id="5" name="TextBox 4">
            <a:extLst>
              <a:ext uri="{FF2B5EF4-FFF2-40B4-BE49-F238E27FC236}">
                <a16:creationId xmlns:a16="http://schemas.microsoft.com/office/drawing/2014/main" id="{DF476291-76CC-488B-B87E-418EBE43F8DB}"/>
              </a:ext>
            </a:extLst>
          </p:cNvPr>
          <p:cNvSpPr txBox="1"/>
          <p:nvPr/>
        </p:nvSpPr>
        <p:spPr>
          <a:xfrm>
            <a:off x="2818504" y="3517751"/>
            <a:ext cx="2422458" cy="369332"/>
          </a:xfrm>
          <a:prstGeom prst="rect">
            <a:avLst/>
          </a:prstGeom>
          <a:noFill/>
        </p:spPr>
        <p:txBody>
          <a:bodyPr wrap="none" rtlCol="0">
            <a:spAutoFit/>
          </a:bodyPr>
          <a:lstStyle/>
          <a:p>
            <a:r>
              <a:rPr lang="en-AU" dirty="0">
                <a:solidFill>
                  <a:srgbClr val="FF0000"/>
                </a:solidFill>
              </a:rPr>
              <a:t>slope   </a:t>
            </a:r>
            <a:r>
              <a:rPr lang="en-AU" i="1" dirty="0" err="1">
                <a:solidFill>
                  <a:srgbClr val="FF0000"/>
                </a:solidFill>
                <a:latin typeface="Times New Roman" panose="02020603050405020304" pitchFamily="18" charset="0"/>
                <a:cs typeface="Times New Roman" panose="02020603050405020304" pitchFamily="18" charset="0"/>
              </a:rPr>
              <a:t>v</a:t>
            </a:r>
            <a:r>
              <a:rPr lang="en-AU" i="1" baseline="-25000" dirty="0" err="1">
                <a:solidFill>
                  <a:srgbClr val="FF0000"/>
                </a:solidFill>
                <a:latin typeface="Times New Roman" panose="02020603050405020304" pitchFamily="18" charset="0"/>
                <a:cs typeface="Times New Roman" panose="02020603050405020304" pitchFamily="18" charset="0"/>
              </a:rPr>
              <a:t>B</a:t>
            </a:r>
            <a:r>
              <a:rPr lang="en-AU" dirty="0">
                <a:solidFill>
                  <a:srgbClr val="FF0000"/>
                </a:solidFill>
              </a:rPr>
              <a:t> = -0.200  m.s</a:t>
            </a:r>
            <a:r>
              <a:rPr lang="en-AU" baseline="30000" dirty="0">
                <a:solidFill>
                  <a:srgbClr val="FF0000"/>
                </a:solidFill>
              </a:rPr>
              <a:t>-1</a:t>
            </a:r>
            <a:endParaRPr lang="en-US" baseline="30000" dirty="0">
              <a:solidFill>
                <a:srgbClr val="FF0000"/>
              </a:solidFill>
            </a:endParaRPr>
          </a:p>
        </p:txBody>
      </p:sp>
      <p:sp>
        <p:nvSpPr>
          <p:cNvPr id="6" name="TextBox 5">
            <a:extLst>
              <a:ext uri="{FF2B5EF4-FFF2-40B4-BE49-F238E27FC236}">
                <a16:creationId xmlns:a16="http://schemas.microsoft.com/office/drawing/2014/main" id="{6555649A-6923-4B38-9CEE-9C75EFAF5796}"/>
              </a:ext>
            </a:extLst>
          </p:cNvPr>
          <p:cNvSpPr txBox="1"/>
          <p:nvPr/>
        </p:nvSpPr>
        <p:spPr>
          <a:xfrm>
            <a:off x="1497107" y="2099535"/>
            <a:ext cx="2503058" cy="369332"/>
          </a:xfrm>
          <a:prstGeom prst="rect">
            <a:avLst/>
          </a:prstGeom>
          <a:noFill/>
        </p:spPr>
        <p:txBody>
          <a:bodyPr wrap="none" rtlCol="0">
            <a:spAutoFit/>
          </a:bodyPr>
          <a:lstStyle/>
          <a:p>
            <a:r>
              <a:rPr lang="en-AU" dirty="0">
                <a:solidFill>
                  <a:srgbClr val="0000FF"/>
                </a:solidFill>
              </a:rPr>
              <a:t>slope   </a:t>
            </a:r>
            <a:r>
              <a:rPr lang="en-AU" i="1" dirty="0" err="1">
                <a:solidFill>
                  <a:srgbClr val="0000FF"/>
                </a:solidFill>
                <a:latin typeface="Times New Roman" panose="02020603050405020304" pitchFamily="18" charset="0"/>
                <a:cs typeface="Times New Roman" panose="02020603050405020304" pitchFamily="18" charset="0"/>
              </a:rPr>
              <a:t>v</a:t>
            </a:r>
            <a:r>
              <a:rPr lang="en-AU" i="1" baseline="-25000" dirty="0" err="1">
                <a:solidFill>
                  <a:srgbClr val="0000FF"/>
                </a:solidFill>
                <a:latin typeface="Times New Roman" panose="02020603050405020304" pitchFamily="18" charset="0"/>
                <a:cs typeface="Times New Roman" panose="02020603050405020304" pitchFamily="18" charset="0"/>
              </a:rPr>
              <a:t>A</a:t>
            </a:r>
            <a:r>
              <a:rPr lang="en-AU" i="1" baseline="-25000" dirty="0">
                <a:solidFill>
                  <a:srgbClr val="0000FF"/>
                </a:solidFill>
                <a:latin typeface="Times New Roman" panose="02020603050405020304" pitchFamily="18" charset="0"/>
                <a:cs typeface="Times New Roman" panose="02020603050405020304" pitchFamily="18" charset="0"/>
              </a:rPr>
              <a:t> </a:t>
            </a:r>
            <a:r>
              <a:rPr lang="en-AU" dirty="0">
                <a:solidFill>
                  <a:srgbClr val="0000FF"/>
                </a:solidFill>
              </a:rPr>
              <a:t>= + 0.400  m.s</a:t>
            </a:r>
            <a:r>
              <a:rPr lang="en-AU" baseline="30000" dirty="0">
                <a:solidFill>
                  <a:srgbClr val="0000FF"/>
                </a:solidFill>
              </a:rPr>
              <a:t>-1</a:t>
            </a:r>
            <a:endParaRPr lang="en-US" baseline="30000" dirty="0">
              <a:solidFill>
                <a:srgbClr val="0000FF"/>
              </a:solidFill>
            </a:endParaRPr>
          </a:p>
        </p:txBody>
      </p:sp>
      <p:sp>
        <p:nvSpPr>
          <p:cNvPr id="8" name="TextBox 7">
            <a:extLst>
              <a:ext uri="{FF2B5EF4-FFF2-40B4-BE49-F238E27FC236}">
                <a16:creationId xmlns:a16="http://schemas.microsoft.com/office/drawing/2014/main" id="{C7B2E21F-986C-4614-807E-52EDED7B91AA}"/>
              </a:ext>
            </a:extLst>
          </p:cNvPr>
          <p:cNvSpPr txBox="1"/>
          <p:nvPr/>
        </p:nvSpPr>
        <p:spPr>
          <a:xfrm>
            <a:off x="2581835" y="5862917"/>
            <a:ext cx="990849" cy="369332"/>
          </a:xfrm>
          <a:prstGeom prst="rect">
            <a:avLst/>
          </a:prstGeom>
          <a:noFill/>
        </p:spPr>
        <p:txBody>
          <a:bodyPr wrap="none" rtlCol="0">
            <a:spAutoFit/>
          </a:bodyPr>
          <a:lstStyle/>
          <a:p>
            <a:r>
              <a:rPr lang="en-AU" dirty="0"/>
              <a:t>Event #1</a:t>
            </a:r>
            <a:endParaRPr lang="en-US" dirty="0"/>
          </a:p>
        </p:txBody>
      </p:sp>
      <p:sp>
        <p:nvSpPr>
          <p:cNvPr id="9" name="Oval 8">
            <a:extLst>
              <a:ext uri="{FF2B5EF4-FFF2-40B4-BE49-F238E27FC236}">
                <a16:creationId xmlns:a16="http://schemas.microsoft.com/office/drawing/2014/main" id="{078E1F9A-857E-424E-A50C-FF663261CEE6}"/>
              </a:ext>
            </a:extLst>
          </p:cNvPr>
          <p:cNvSpPr/>
          <p:nvPr/>
        </p:nvSpPr>
        <p:spPr>
          <a:xfrm>
            <a:off x="3937299" y="5862917"/>
            <a:ext cx="344245" cy="344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6417A99-8454-4CDF-80AB-1E818E429DDB}"/>
              </a:ext>
            </a:extLst>
          </p:cNvPr>
          <p:cNvSpPr/>
          <p:nvPr/>
        </p:nvSpPr>
        <p:spPr>
          <a:xfrm>
            <a:off x="5165465" y="5853953"/>
            <a:ext cx="344245" cy="3442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4FEC5CA-0BF3-4EEE-825C-9B3A60F9F958}"/>
              </a:ext>
            </a:extLst>
          </p:cNvPr>
          <p:cNvGrpSpPr/>
          <p:nvPr/>
        </p:nvGrpSpPr>
        <p:grpSpPr>
          <a:xfrm>
            <a:off x="321063" y="5594408"/>
            <a:ext cx="1658343" cy="1712414"/>
            <a:chOff x="310306" y="5045768"/>
            <a:chExt cx="1658343" cy="1712414"/>
          </a:xfrm>
        </p:grpSpPr>
        <p:cxnSp>
          <p:nvCxnSpPr>
            <p:cNvPr id="11" name="Straight Connector 10">
              <a:extLst>
                <a:ext uri="{FF2B5EF4-FFF2-40B4-BE49-F238E27FC236}">
                  <a16:creationId xmlns:a16="http://schemas.microsoft.com/office/drawing/2014/main" id="{D18405BC-646F-4137-80E4-21DF85B89770}"/>
                </a:ext>
              </a:extLst>
            </p:cNvPr>
            <p:cNvCxnSpPr>
              <a:cxnSpLocks/>
            </p:cNvCxnSpPr>
            <p:nvPr/>
          </p:nvCxnSpPr>
          <p:spPr>
            <a:xfrm>
              <a:off x="699106" y="5109877"/>
              <a:ext cx="0" cy="11903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8DF5DF-5610-4FFB-B746-13AD8087C32F}"/>
                </a:ext>
              </a:extLst>
            </p:cNvPr>
            <p:cNvCxnSpPr>
              <a:cxnSpLocks/>
            </p:cNvCxnSpPr>
            <p:nvPr/>
          </p:nvCxnSpPr>
          <p:spPr>
            <a:xfrm>
              <a:off x="686146" y="6287302"/>
              <a:ext cx="12825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5786CC-4EA2-4E9D-95C0-DD4567A35C83}"/>
                </a:ext>
              </a:extLst>
            </p:cNvPr>
            <p:cNvCxnSpPr/>
            <p:nvPr/>
          </p:nvCxnSpPr>
          <p:spPr>
            <a:xfrm>
              <a:off x="712066" y="6274342"/>
              <a:ext cx="7646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D17143-8990-4218-9098-793C1BDF5108}"/>
                </a:ext>
              </a:extLst>
            </p:cNvPr>
            <p:cNvCxnSpPr>
              <a:cxnSpLocks/>
            </p:cNvCxnSpPr>
            <p:nvPr/>
          </p:nvCxnSpPr>
          <p:spPr>
            <a:xfrm rot="16200000">
              <a:off x="323267" y="5898502"/>
              <a:ext cx="7646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9197A9C-02D6-4778-80CF-1CCB2A2FA8CA}"/>
                </a:ext>
              </a:extLst>
            </p:cNvPr>
            <p:cNvSpPr txBox="1"/>
            <p:nvPr/>
          </p:nvSpPr>
          <p:spPr>
            <a:xfrm>
              <a:off x="348423" y="5045768"/>
              <a:ext cx="284052" cy="338554"/>
            </a:xfrm>
            <a:prstGeom prst="rect">
              <a:avLst/>
            </a:prstGeom>
            <a:noFill/>
          </p:spPr>
          <p:txBody>
            <a:bodyPr wrap="none" rtlCol="0">
              <a:spAutoFit/>
            </a:bodyPr>
            <a:lstStyle/>
            <a:p>
              <a:r>
                <a:rPr lang="en-AU" sz="1600" dirty="0"/>
                <a:t>Y</a:t>
              </a:r>
              <a:endParaRPr lang="en-US" sz="1600" dirty="0"/>
            </a:p>
          </p:txBody>
        </p:sp>
        <p:sp>
          <p:nvSpPr>
            <p:cNvPr id="16" name="TextBox 15">
              <a:extLst>
                <a:ext uri="{FF2B5EF4-FFF2-40B4-BE49-F238E27FC236}">
                  <a16:creationId xmlns:a16="http://schemas.microsoft.com/office/drawing/2014/main" id="{F6C1CF4C-45DA-4523-9777-24C707D72A6E}"/>
                </a:ext>
              </a:extLst>
            </p:cNvPr>
            <p:cNvSpPr txBox="1"/>
            <p:nvPr/>
          </p:nvSpPr>
          <p:spPr>
            <a:xfrm>
              <a:off x="1579454" y="6267735"/>
              <a:ext cx="290464" cy="338554"/>
            </a:xfrm>
            <a:prstGeom prst="rect">
              <a:avLst/>
            </a:prstGeom>
            <a:noFill/>
          </p:spPr>
          <p:txBody>
            <a:bodyPr wrap="none" rtlCol="0">
              <a:spAutoFit/>
            </a:bodyPr>
            <a:lstStyle/>
            <a:p>
              <a:r>
                <a:rPr lang="en-AU" sz="1600" dirty="0"/>
                <a:t>X</a:t>
              </a:r>
              <a:endParaRPr lang="en-US" sz="1600" dirty="0"/>
            </a:p>
          </p:txBody>
        </p:sp>
        <p:graphicFrame>
          <p:nvGraphicFramePr>
            <p:cNvPr id="17" name="Object 16">
              <a:extLst>
                <a:ext uri="{FF2B5EF4-FFF2-40B4-BE49-F238E27FC236}">
                  <a16:creationId xmlns:a16="http://schemas.microsoft.com/office/drawing/2014/main" id="{5B56DA96-ED69-4FE6-AA7B-BFDA6CB8F04D}"/>
                </a:ext>
              </a:extLst>
            </p:cNvPr>
            <p:cNvGraphicFramePr>
              <a:graphicFrameLocks noChangeAspect="1"/>
            </p:cNvGraphicFramePr>
            <p:nvPr>
              <p:extLst>
                <p:ext uri="{D42A27DB-BD31-4B8C-83A1-F6EECF244321}">
                  <p14:modId xmlns:p14="http://schemas.microsoft.com/office/powerpoint/2010/main" val="798797840"/>
                </p:ext>
              </p:extLst>
            </p:nvPr>
          </p:nvGraphicFramePr>
          <p:xfrm>
            <a:off x="988546" y="6412582"/>
            <a:ext cx="172800" cy="345600"/>
          </p:xfrm>
          <a:graphic>
            <a:graphicData uri="http://schemas.openxmlformats.org/presentationml/2006/ole">
              <mc:AlternateContent xmlns:mc="http://schemas.openxmlformats.org/markup-compatibility/2006">
                <mc:Choice xmlns:v="urn:schemas-microsoft-com:vml" Requires="v">
                  <p:oleObj spid="_x0000_s19590" name="Equation" r:id="rId4" imgW="126720" imgH="253800" progId="Equation.DSMT4">
                    <p:embed/>
                  </p:oleObj>
                </mc:Choice>
                <mc:Fallback>
                  <p:oleObj name="Equation" r:id="rId4" imgW="126720" imgH="253800" progId="Equation.DSMT4">
                    <p:embed/>
                    <p:pic>
                      <p:nvPicPr>
                        <p:cNvPr id="33" name="Object 32">
                          <a:extLst>
                            <a:ext uri="{FF2B5EF4-FFF2-40B4-BE49-F238E27FC236}">
                              <a16:creationId xmlns:a16="http://schemas.microsoft.com/office/drawing/2014/main" id="{89BBD5E5-25A1-46E2-82E3-A35550AB3685}"/>
                            </a:ext>
                          </a:extLst>
                        </p:cNvPr>
                        <p:cNvPicPr/>
                        <p:nvPr/>
                      </p:nvPicPr>
                      <p:blipFill>
                        <a:blip r:embed="rId5"/>
                        <a:stretch>
                          <a:fillRect/>
                        </a:stretch>
                      </p:blipFill>
                      <p:spPr>
                        <a:xfrm>
                          <a:off x="988546" y="6412582"/>
                          <a:ext cx="172800" cy="3456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D5E17698-9B68-45F5-B45E-87894E1AE97B}"/>
                </a:ext>
              </a:extLst>
            </p:cNvPr>
            <p:cNvGraphicFramePr>
              <a:graphicFrameLocks noChangeAspect="1"/>
            </p:cNvGraphicFramePr>
            <p:nvPr>
              <p:extLst>
                <p:ext uri="{D42A27DB-BD31-4B8C-83A1-F6EECF244321}">
                  <p14:modId xmlns:p14="http://schemas.microsoft.com/office/powerpoint/2010/main" val="1152858828"/>
                </p:ext>
              </p:extLst>
            </p:nvPr>
          </p:nvGraphicFramePr>
          <p:xfrm>
            <a:off x="310306" y="5829382"/>
            <a:ext cx="207360" cy="397440"/>
          </p:xfrm>
          <a:graphic>
            <a:graphicData uri="http://schemas.openxmlformats.org/presentationml/2006/ole">
              <mc:AlternateContent xmlns:mc="http://schemas.openxmlformats.org/markup-compatibility/2006">
                <mc:Choice xmlns:v="urn:schemas-microsoft-com:vml" Requires="v">
                  <p:oleObj spid="_x0000_s19591" name="Equation" r:id="rId6" imgW="152280" imgH="291960" progId="Equation.DSMT4">
                    <p:embed/>
                  </p:oleObj>
                </mc:Choice>
                <mc:Fallback>
                  <p:oleObj name="Equation" r:id="rId6" imgW="152280" imgH="291960" progId="Equation.DSMT4">
                    <p:embed/>
                    <p:pic>
                      <p:nvPicPr>
                        <p:cNvPr id="34" name="Object 33">
                          <a:extLst>
                            <a:ext uri="{FF2B5EF4-FFF2-40B4-BE49-F238E27FC236}">
                              <a16:creationId xmlns:a16="http://schemas.microsoft.com/office/drawing/2014/main" id="{AA7687E8-C44C-4FDC-AB2E-F72DE4D1670B}"/>
                            </a:ext>
                          </a:extLst>
                        </p:cNvPr>
                        <p:cNvPicPr/>
                        <p:nvPr/>
                      </p:nvPicPr>
                      <p:blipFill>
                        <a:blip r:embed="rId7"/>
                        <a:stretch>
                          <a:fillRect/>
                        </a:stretch>
                      </p:blipFill>
                      <p:spPr>
                        <a:xfrm>
                          <a:off x="310306" y="5829382"/>
                          <a:ext cx="207360" cy="397440"/>
                        </a:xfrm>
                        <a:prstGeom prst="rect">
                          <a:avLst/>
                        </a:prstGeom>
                      </p:spPr>
                    </p:pic>
                  </p:oleObj>
                </mc:Fallback>
              </mc:AlternateContent>
            </a:graphicData>
          </a:graphic>
        </p:graphicFrame>
      </p:grpSp>
      <p:graphicFrame>
        <p:nvGraphicFramePr>
          <p:cNvPr id="20" name="Object 19">
            <a:extLst>
              <a:ext uri="{FF2B5EF4-FFF2-40B4-BE49-F238E27FC236}">
                <a16:creationId xmlns:a16="http://schemas.microsoft.com/office/drawing/2014/main" id="{9596B2DA-86B6-4F36-B871-39EEC1F4BF94}"/>
              </a:ext>
            </a:extLst>
          </p:cNvPr>
          <p:cNvGraphicFramePr>
            <a:graphicFrameLocks noChangeAspect="1"/>
          </p:cNvGraphicFramePr>
          <p:nvPr>
            <p:extLst>
              <p:ext uri="{D42A27DB-BD31-4B8C-83A1-F6EECF244321}">
                <p14:modId xmlns:p14="http://schemas.microsoft.com/office/powerpoint/2010/main" val="2107474586"/>
              </p:ext>
            </p:extLst>
          </p:nvPr>
        </p:nvGraphicFramePr>
        <p:xfrm>
          <a:off x="4914153" y="5318910"/>
          <a:ext cx="1117600" cy="279400"/>
        </p:xfrm>
        <a:graphic>
          <a:graphicData uri="http://schemas.openxmlformats.org/presentationml/2006/ole">
            <mc:AlternateContent xmlns:mc="http://schemas.openxmlformats.org/markup-compatibility/2006">
              <mc:Choice xmlns:v="urn:schemas-microsoft-com:vml" Requires="v">
                <p:oleObj spid="_x0000_s19592" name="Equation" r:id="rId8" imgW="1117440" imgH="279360" progId="Equation.DSMT4">
                  <p:embed/>
                </p:oleObj>
              </mc:Choice>
              <mc:Fallback>
                <p:oleObj name="Equation" r:id="rId8" imgW="1117440" imgH="279360" progId="Equation.DSMT4">
                  <p:embed/>
                  <p:pic>
                    <p:nvPicPr>
                      <p:cNvPr id="0" name=""/>
                      <p:cNvPicPr/>
                      <p:nvPr/>
                    </p:nvPicPr>
                    <p:blipFill>
                      <a:blip r:embed="rId9"/>
                      <a:stretch>
                        <a:fillRect/>
                      </a:stretch>
                    </p:blipFill>
                    <p:spPr>
                      <a:xfrm>
                        <a:off x="4914153" y="5318910"/>
                        <a:ext cx="1117600" cy="2794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5C90D71F-05DE-4D32-9099-75529B7FA53F}"/>
              </a:ext>
            </a:extLst>
          </p:cNvPr>
          <p:cNvGraphicFramePr>
            <a:graphicFrameLocks noChangeAspect="1"/>
          </p:cNvGraphicFramePr>
          <p:nvPr>
            <p:extLst>
              <p:ext uri="{D42A27DB-BD31-4B8C-83A1-F6EECF244321}">
                <p14:modId xmlns:p14="http://schemas.microsoft.com/office/powerpoint/2010/main" val="2581214848"/>
              </p:ext>
            </p:extLst>
          </p:nvPr>
        </p:nvGraphicFramePr>
        <p:xfrm>
          <a:off x="3491679" y="5329667"/>
          <a:ext cx="1079500" cy="279400"/>
        </p:xfrm>
        <a:graphic>
          <a:graphicData uri="http://schemas.openxmlformats.org/presentationml/2006/ole">
            <mc:AlternateContent xmlns:mc="http://schemas.openxmlformats.org/markup-compatibility/2006">
              <mc:Choice xmlns:v="urn:schemas-microsoft-com:vml" Requires="v">
                <p:oleObj spid="_x0000_s19593" name="Equation" r:id="rId10" imgW="1079280" imgH="279360" progId="Equation.DSMT4">
                  <p:embed/>
                </p:oleObj>
              </mc:Choice>
              <mc:Fallback>
                <p:oleObj name="Equation" r:id="rId10" imgW="1079280" imgH="279360" progId="Equation.DSMT4">
                  <p:embed/>
                  <p:pic>
                    <p:nvPicPr>
                      <p:cNvPr id="0" name=""/>
                      <p:cNvPicPr/>
                      <p:nvPr/>
                    </p:nvPicPr>
                    <p:blipFill>
                      <a:blip r:embed="rId11"/>
                      <a:stretch>
                        <a:fillRect/>
                      </a:stretch>
                    </p:blipFill>
                    <p:spPr>
                      <a:xfrm>
                        <a:off x="3491679" y="5329667"/>
                        <a:ext cx="1079500" cy="279400"/>
                      </a:xfrm>
                      <a:prstGeom prst="rect">
                        <a:avLst/>
                      </a:prstGeom>
                    </p:spPr>
                  </p:pic>
                </p:oleObj>
              </mc:Fallback>
            </mc:AlternateContent>
          </a:graphicData>
        </a:graphic>
      </p:graphicFrame>
      <p:sp>
        <p:nvSpPr>
          <p:cNvPr id="22" name="TextBox 21">
            <a:extLst>
              <a:ext uri="{FF2B5EF4-FFF2-40B4-BE49-F238E27FC236}">
                <a16:creationId xmlns:a16="http://schemas.microsoft.com/office/drawing/2014/main" id="{EA6A6DAC-387D-430B-8E1A-75D2C8859876}"/>
              </a:ext>
            </a:extLst>
          </p:cNvPr>
          <p:cNvSpPr txBox="1"/>
          <p:nvPr/>
        </p:nvSpPr>
        <p:spPr>
          <a:xfrm>
            <a:off x="2605144" y="6725321"/>
            <a:ext cx="990849" cy="369332"/>
          </a:xfrm>
          <a:prstGeom prst="rect">
            <a:avLst/>
          </a:prstGeom>
          <a:noFill/>
        </p:spPr>
        <p:txBody>
          <a:bodyPr wrap="none" rtlCol="0">
            <a:spAutoFit/>
          </a:bodyPr>
          <a:lstStyle/>
          <a:p>
            <a:r>
              <a:rPr lang="en-AU" dirty="0"/>
              <a:t>Event #2</a:t>
            </a:r>
            <a:endParaRPr lang="en-US" dirty="0"/>
          </a:p>
        </p:txBody>
      </p:sp>
      <p:sp>
        <p:nvSpPr>
          <p:cNvPr id="23" name="Oval 22">
            <a:extLst>
              <a:ext uri="{FF2B5EF4-FFF2-40B4-BE49-F238E27FC236}">
                <a16:creationId xmlns:a16="http://schemas.microsoft.com/office/drawing/2014/main" id="{CB796CFA-FFE6-48F6-8B67-2745FFFAA015}"/>
              </a:ext>
            </a:extLst>
          </p:cNvPr>
          <p:cNvSpPr/>
          <p:nvPr/>
        </p:nvSpPr>
        <p:spPr>
          <a:xfrm>
            <a:off x="3874546" y="7198658"/>
            <a:ext cx="344245" cy="34424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424D7A3-B6EB-4636-83E3-1BD4143BAC1A}"/>
              </a:ext>
            </a:extLst>
          </p:cNvPr>
          <p:cNvSpPr/>
          <p:nvPr/>
        </p:nvSpPr>
        <p:spPr>
          <a:xfrm>
            <a:off x="5608321" y="7243482"/>
            <a:ext cx="344245" cy="344245"/>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60F314EE-528D-4ECA-B972-889FFE2F8C08}"/>
              </a:ext>
            </a:extLst>
          </p:cNvPr>
          <p:cNvCxnSpPr/>
          <p:nvPr/>
        </p:nvCxnSpPr>
        <p:spPr>
          <a:xfrm flipH="1">
            <a:off x="3636085" y="7820809"/>
            <a:ext cx="87137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04A5485-9A29-4DF7-80C6-AE2C64ADA5BF}"/>
              </a:ext>
            </a:extLst>
          </p:cNvPr>
          <p:cNvCxnSpPr>
            <a:cxnSpLocks/>
          </p:cNvCxnSpPr>
          <p:nvPr/>
        </p:nvCxnSpPr>
        <p:spPr>
          <a:xfrm>
            <a:off x="5391374" y="7844117"/>
            <a:ext cx="871370" cy="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 name="Object 27">
            <a:extLst>
              <a:ext uri="{FF2B5EF4-FFF2-40B4-BE49-F238E27FC236}">
                <a16:creationId xmlns:a16="http://schemas.microsoft.com/office/drawing/2014/main" id="{77E15586-87B8-48B9-9EB5-93F414353E30}"/>
              </a:ext>
            </a:extLst>
          </p:cNvPr>
          <p:cNvGraphicFramePr>
            <a:graphicFrameLocks noChangeAspect="1"/>
          </p:cNvGraphicFramePr>
          <p:nvPr>
            <p:extLst>
              <p:ext uri="{D42A27DB-BD31-4B8C-83A1-F6EECF244321}">
                <p14:modId xmlns:p14="http://schemas.microsoft.com/office/powerpoint/2010/main" val="787501496"/>
              </p:ext>
            </p:extLst>
          </p:nvPr>
        </p:nvGraphicFramePr>
        <p:xfrm>
          <a:off x="4935295" y="7952591"/>
          <a:ext cx="1333500" cy="304800"/>
        </p:xfrm>
        <a:graphic>
          <a:graphicData uri="http://schemas.openxmlformats.org/presentationml/2006/ole">
            <mc:AlternateContent xmlns:mc="http://schemas.openxmlformats.org/markup-compatibility/2006">
              <mc:Choice xmlns:v="urn:schemas-microsoft-com:vml" Requires="v">
                <p:oleObj spid="_x0000_s19594" name="Equation" r:id="rId12" imgW="1333440" imgH="304560" progId="Equation.DSMT4">
                  <p:embed/>
                </p:oleObj>
              </mc:Choice>
              <mc:Fallback>
                <p:oleObj name="Equation" r:id="rId12" imgW="1333440" imgH="304560" progId="Equation.DSMT4">
                  <p:embed/>
                  <p:pic>
                    <p:nvPicPr>
                      <p:cNvPr id="0" name=""/>
                      <p:cNvPicPr/>
                      <p:nvPr/>
                    </p:nvPicPr>
                    <p:blipFill>
                      <a:blip r:embed="rId13"/>
                      <a:stretch>
                        <a:fillRect/>
                      </a:stretch>
                    </p:blipFill>
                    <p:spPr>
                      <a:xfrm>
                        <a:off x="4935295" y="7952591"/>
                        <a:ext cx="1333500" cy="3048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F11213C3-44D1-4067-9CBA-AE449EA886F8}"/>
              </a:ext>
            </a:extLst>
          </p:cNvPr>
          <p:cNvGraphicFramePr>
            <a:graphicFrameLocks noChangeAspect="1"/>
          </p:cNvGraphicFramePr>
          <p:nvPr>
            <p:extLst>
              <p:ext uri="{D42A27DB-BD31-4B8C-83A1-F6EECF244321}">
                <p14:modId xmlns:p14="http://schemas.microsoft.com/office/powerpoint/2010/main" val="2233487955"/>
              </p:ext>
            </p:extLst>
          </p:nvPr>
        </p:nvGraphicFramePr>
        <p:xfrm>
          <a:off x="3593148" y="7965253"/>
          <a:ext cx="965200" cy="304800"/>
        </p:xfrm>
        <a:graphic>
          <a:graphicData uri="http://schemas.openxmlformats.org/presentationml/2006/ole">
            <mc:AlternateContent xmlns:mc="http://schemas.openxmlformats.org/markup-compatibility/2006">
              <mc:Choice xmlns:v="urn:schemas-microsoft-com:vml" Requires="v">
                <p:oleObj spid="_x0000_s19595" name="Equation" r:id="rId14" imgW="965160" imgH="304560" progId="Equation.DSMT4">
                  <p:embed/>
                </p:oleObj>
              </mc:Choice>
              <mc:Fallback>
                <p:oleObj name="Equation" r:id="rId14" imgW="965160" imgH="304560" progId="Equation.DSMT4">
                  <p:embed/>
                  <p:pic>
                    <p:nvPicPr>
                      <p:cNvPr id="28" name="Object 27">
                        <a:extLst>
                          <a:ext uri="{FF2B5EF4-FFF2-40B4-BE49-F238E27FC236}">
                            <a16:creationId xmlns:a16="http://schemas.microsoft.com/office/drawing/2014/main" id="{77E15586-87B8-48B9-9EB5-93F414353E30}"/>
                          </a:ext>
                        </a:extLst>
                      </p:cNvPr>
                      <p:cNvPicPr/>
                      <p:nvPr/>
                    </p:nvPicPr>
                    <p:blipFill>
                      <a:blip r:embed="rId15"/>
                      <a:stretch>
                        <a:fillRect/>
                      </a:stretch>
                    </p:blipFill>
                    <p:spPr>
                      <a:xfrm>
                        <a:off x="3593148" y="7965253"/>
                        <a:ext cx="965200" cy="304800"/>
                      </a:xfrm>
                      <a:prstGeom prst="rect">
                        <a:avLst/>
                      </a:prstGeom>
                    </p:spPr>
                  </p:pic>
                </p:oleObj>
              </mc:Fallback>
            </mc:AlternateContent>
          </a:graphicData>
        </a:graphic>
      </p:graphicFrame>
      <p:sp>
        <p:nvSpPr>
          <p:cNvPr id="31" name="TextBox 30">
            <a:extLst>
              <a:ext uri="{FF2B5EF4-FFF2-40B4-BE49-F238E27FC236}">
                <a16:creationId xmlns:a16="http://schemas.microsoft.com/office/drawing/2014/main" id="{49120309-659C-492C-A954-422320630640}"/>
              </a:ext>
            </a:extLst>
          </p:cNvPr>
          <p:cNvSpPr txBox="1"/>
          <p:nvPr/>
        </p:nvSpPr>
        <p:spPr>
          <a:xfrm>
            <a:off x="322729" y="441064"/>
            <a:ext cx="418704" cy="369332"/>
          </a:xfrm>
          <a:prstGeom prst="rect">
            <a:avLst/>
          </a:prstGeom>
          <a:noFill/>
        </p:spPr>
        <p:txBody>
          <a:bodyPr wrap="none" rtlCol="0">
            <a:spAutoFit/>
          </a:bodyPr>
          <a:lstStyle/>
          <a:p>
            <a:r>
              <a:rPr lang="en-AU" dirty="0"/>
              <a:t>14</a:t>
            </a:r>
            <a:endParaRPr lang="en-US" dirty="0"/>
          </a:p>
        </p:txBody>
      </p:sp>
    </p:spTree>
    <p:extLst>
      <p:ext uri="{BB962C8B-B14F-4D97-AF65-F5344CB8AC3E}">
        <p14:creationId xmlns:p14="http://schemas.microsoft.com/office/powerpoint/2010/main" val="263817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7AE267-911F-4628-AFBB-E449D133BF2C}"/>
              </a:ext>
            </a:extLst>
          </p:cNvPr>
          <p:cNvSpPr txBox="1"/>
          <p:nvPr/>
        </p:nvSpPr>
        <p:spPr>
          <a:xfrm>
            <a:off x="333487" y="580913"/>
            <a:ext cx="418704" cy="369332"/>
          </a:xfrm>
          <a:prstGeom prst="rect">
            <a:avLst/>
          </a:prstGeom>
          <a:noFill/>
        </p:spPr>
        <p:txBody>
          <a:bodyPr wrap="none" rtlCol="0">
            <a:spAutoFit/>
          </a:bodyPr>
          <a:lstStyle/>
          <a:p>
            <a:r>
              <a:rPr lang="en-AU" dirty="0"/>
              <a:t>14</a:t>
            </a:r>
            <a:endParaRPr lang="en-US" dirty="0"/>
          </a:p>
        </p:txBody>
      </p:sp>
      <p:graphicFrame>
        <p:nvGraphicFramePr>
          <p:cNvPr id="5" name="Object 4">
            <a:extLst>
              <a:ext uri="{FF2B5EF4-FFF2-40B4-BE49-F238E27FC236}">
                <a16:creationId xmlns:a16="http://schemas.microsoft.com/office/drawing/2014/main" id="{B71B088D-E3FE-4905-8CCE-D9B7A5F45D2C}"/>
              </a:ext>
            </a:extLst>
          </p:cNvPr>
          <p:cNvGraphicFramePr>
            <a:graphicFrameLocks noChangeAspect="1"/>
          </p:cNvGraphicFramePr>
          <p:nvPr>
            <p:extLst>
              <p:ext uri="{D42A27DB-BD31-4B8C-83A1-F6EECF244321}">
                <p14:modId xmlns:p14="http://schemas.microsoft.com/office/powerpoint/2010/main" val="23672991"/>
              </p:ext>
            </p:extLst>
          </p:nvPr>
        </p:nvGraphicFramePr>
        <p:xfrm>
          <a:off x="1124678" y="1549045"/>
          <a:ext cx="4370387" cy="1343025"/>
        </p:xfrm>
        <a:graphic>
          <a:graphicData uri="http://schemas.openxmlformats.org/presentationml/2006/ole">
            <mc:AlternateContent xmlns:mc="http://schemas.openxmlformats.org/markup-compatibility/2006">
              <mc:Choice xmlns:v="urn:schemas-microsoft-com:vml" Requires="v">
                <p:oleObj spid="_x0000_s20502" name="Equation" r:id="rId3" imgW="4370325" imgH="1343008" progId="Equation.DSMT4">
                  <p:embed/>
                </p:oleObj>
              </mc:Choice>
              <mc:Fallback>
                <p:oleObj name="Equation" r:id="rId3" imgW="4370325" imgH="1343008" progId="Equation.DSMT4">
                  <p:embed/>
                  <p:pic>
                    <p:nvPicPr>
                      <p:cNvPr id="0" name=""/>
                      <p:cNvPicPr/>
                      <p:nvPr/>
                    </p:nvPicPr>
                    <p:blipFill>
                      <a:blip r:embed="rId4"/>
                      <a:stretch>
                        <a:fillRect/>
                      </a:stretch>
                    </p:blipFill>
                    <p:spPr>
                      <a:xfrm>
                        <a:off x="1124678" y="1549045"/>
                        <a:ext cx="4370387" cy="1343025"/>
                      </a:xfrm>
                      <a:prstGeom prst="rect">
                        <a:avLst/>
                      </a:prstGeom>
                    </p:spPr>
                  </p:pic>
                </p:oleObj>
              </mc:Fallback>
            </mc:AlternateContent>
          </a:graphicData>
        </a:graphic>
      </p:graphicFrame>
    </p:spTree>
    <p:extLst>
      <p:ext uri="{BB962C8B-B14F-4D97-AF65-F5344CB8AC3E}">
        <p14:creationId xmlns:p14="http://schemas.microsoft.com/office/powerpoint/2010/main" val="3506454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5ACBA1-1A1C-4C90-A3F8-155999F3F655}"/>
              </a:ext>
            </a:extLst>
          </p:cNvPr>
          <p:cNvPicPr>
            <a:picLocks noChangeAspect="1"/>
          </p:cNvPicPr>
          <p:nvPr/>
        </p:nvPicPr>
        <p:blipFill>
          <a:blip r:embed="rId2"/>
          <a:stretch>
            <a:fillRect/>
          </a:stretch>
        </p:blipFill>
        <p:spPr>
          <a:xfrm>
            <a:off x="685800" y="3238500"/>
            <a:ext cx="5486400" cy="3429000"/>
          </a:xfrm>
          <a:prstGeom prst="rect">
            <a:avLst/>
          </a:prstGeom>
        </p:spPr>
      </p:pic>
      <p:cxnSp>
        <p:nvCxnSpPr>
          <p:cNvPr id="4" name="Straight Connector 3">
            <a:extLst>
              <a:ext uri="{FF2B5EF4-FFF2-40B4-BE49-F238E27FC236}">
                <a16:creationId xmlns:a16="http://schemas.microsoft.com/office/drawing/2014/main" id="{836FE6A4-A0B1-4E86-9134-7BEF66DD3B1F}"/>
              </a:ext>
            </a:extLst>
          </p:cNvPr>
          <p:cNvCxnSpPr>
            <a:cxnSpLocks/>
          </p:cNvCxnSpPr>
          <p:nvPr/>
        </p:nvCxnSpPr>
        <p:spPr>
          <a:xfrm flipV="1">
            <a:off x="4399876" y="4281544"/>
            <a:ext cx="0" cy="1828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D26A6BC-F3B0-4285-BFBA-097F59113A5E}"/>
              </a:ext>
            </a:extLst>
          </p:cNvPr>
          <p:cNvCxnSpPr/>
          <p:nvPr/>
        </p:nvCxnSpPr>
        <p:spPr>
          <a:xfrm flipH="1">
            <a:off x="1409252" y="4260030"/>
            <a:ext cx="30121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500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A0121B24-4D0D-46B1-97C0-B93E30D62E5A}"/>
              </a:ext>
            </a:extLst>
          </p:cNvPr>
          <p:cNvCxnSpPr/>
          <p:nvPr/>
        </p:nvCxnSpPr>
        <p:spPr>
          <a:xfrm>
            <a:off x="2130018" y="4916245"/>
            <a:ext cx="0" cy="1516828"/>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8719C96-5230-4EA0-A982-9EFF36D1813D}"/>
              </a:ext>
            </a:extLst>
          </p:cNvPr>
          <p:cNvSpPr txBox="1"/>
          <p:nvPr/>
        </p:nvSpPr>
        <p:spPr>
          <a:xfrm>
            <a:off x="365760" y="398033"/>
            <a:ext cx="418704" cy="369332"/>
          </a:xfrm>
          <a:prstGeom prst="rect">
            <a:avLst/>
          </a:prstGeom>
          <a:noFill/>
        </p:spPr>
        <p:txBody>
          <a:bodyPr wrap="none" rtlCol="0">
            <a:spAutoFit/>
          </a:bodyPr>
          <a:lstStyle/>
          <a:p>
            <a:r>
              <a:rPr lang="en-AU" dirty="0"/>
              <a:t>15</a:t>
            </a:r>
            <a:endParaRPr lang="en-US" dirty="0"/>
          </a:p>
        </p:txBody>
      </p:sp>
      <p:cxnSp>
        <p:nvCxnSpPr>
          <p:cNvPr id="4" name="Straight Connector 3">
            <a:extLst>
              <a:ext uri="{FF2B5EF4-FFF2-40B4-BE49-F238E27FC236}">
                <a16:creationId xmlns:a16="http://schemas.microsoft.com/office/drawing/2014/main" id="{521CB8AF-CB99-464F-BE3C-EA4D1CC665E3}"/>
              </a:ext>
            </a:extLst>
          </p:cNvPr>
          <p:cNvCxnSpPr>
            <a:cxnSpLocks/>
          </p:cNvCxnSpPr>
          <p:nvPr/>
        </p:nvCxnSpPr>
        <p:spPr>
          <a:xfrm>
            <a:off x="1258645" y="3528508"/>
            <a:ext cx="2485016" cy="0"/>
          </a:xfrm>
          <a:prstGeom prst="line">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DE99BFC-C660-4A41-8992-31E73F0D4552}"/>
              </a:ext>
            </a:extLst>
          </p:cNvPr>
          <p:cNvCxnSpPr>
            <a:cxnSpLocks/>
          </p:cNvCxnSpPr>
          <p:nvPr/>
        </p:nvCxnSpPr>
        <p:spPr>
          <a:xfrm flipV="1">
            <a:off x="1280160" y="2076226"/>
            <a:ext cx="2883049" cy="14200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148E243-1F3C-4BDA-B299-8560DBC4CB46}"/>
              </a:ext>
            </a:extLst>
          </p:cNvPr>
          <p:cNvSpPr/>
          <p:nvPr/>
        </p:nvSpPr>
        <p:spPr>
          <a:xfrm rot="20009645">
            <a:off x="1818044" y="2452744"/>
            <a:ext cx="268942" cy="6669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B233F39-1ED2-4240-A932-B61952374DDE}"/>
              </a:ext>
            </a:extLst>
          </p:cNvPr>
          <p:cNvSpPr/>
          <p:nvPr/>
        </p:nvSpPr>
        <p:spPr>
          <a:xfrm>
            <a:off x="3991087" y="1882588"/>
            <a:ext cx="505609" cy="50560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7433A29-D22F-43AF-86AB-8146FA0D702E}"/>
              </a:ext>
            </a:extLst>
          </p:cNvPr>
          <p:cNvCxnSpPr>
            <a:cxnSpLocks/>
          </p:cNvCxnSpPr>
          <p:nvPr/>
        </p:nvCxnSpPr>
        <p:spPr>
          <a:xfrm flipV="1">
            <a:off x="2581835" y="1947136"/>
            <a:ext cx="1549100" cy="742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A75F7F1-19A5-4271-918F-2C925EBA6E2A}"/>
              </a:ext>
            </a:extLst>
          </p:cNvPr>
          <p:cNvSpPr/>
          <p:nvPr/>
        </p:nvSpPr>
        <p:spPr>
          <a:xfrm rot="19912354">
            <a:off x="2099302" y="2502275"/>
            <a:ext cx="598066" cy="41642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EE71621-64B2-4F0E-B76B-6711BF9BF8E4}"/>
              </a:ext>
            </a:extLst>
          </p:cNvPr>
          <p:cNvCxnSpPr>
            <a:cxnSpLocks/>
          </p:cNvCxnSpPr>
          <p:nvPr/>
        </p:nvCxnSpPr>
        <p:spPr>
          <a:xfrm>
            <a:off x="4464423" y="2135393"/>
            <a:ext cx="0" cy="17373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AA57F2D-4603-4432-8ADD-0F89A58CB9B4}"/>
              </a:ext>
            </a:extLst>
          </p:cNvPr>
          <p:cNvSpPr/>
          <p:nvPr/>
        </p:nvSpPr>
        <p:spPr>
          <a:xfrm>
            <a:off x="4249269" y="3743661"/>
            <a:ext cx="441064" cy="548640"/>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FD03F88-31DA-460E-9AE6-EFEBB2507AE8}"/>
              </a:ext>
            </a:extLst>
          </p:cNvPr>
          <p:cNvSpPr txBox="1"/>
          <p:nvPr/>
        </p:nvSpPr>
        <p:spPr>
          <a:xfrm>
            <a:off x="4593515" y="1710466"/>
            <a:ext cx="686726" cy="338554"/>
          </a:xfrm>
          <a:prstGeom prst="rect">
            <a:avLst/>
          </a:prstGeom>
          <a:noFill/>
        </p:spPr>
        <p:txBody>
          <a:bodyPr wrap="none" rtlCol="0">
            <a:spAutoFit/>
          </a:bodyPr>
          <a:lstStyle/>
          <a:p>
            <a:r>
              <a:rPr lang="en-AU" sz="1600" dirty="0"/>
              <a:t>pulley</a:t>
            </a:r>
            <a:endParaRPr lang="en-US" sz="1600" dirty="0"/>
          </a:p>
        </p:txBody>
      </p:sp>
      <p:sp>
        <p:nvSpPr>
          <p:cNvPr id="23" name="TextBox 22">
            <a:extLst>
              <a:ext uri="{FF2B5EF4-FFF2-40B4-BE49-F238E27FC236}">
                <a16:creationId xmlns:a16="http://schemas.microsoft.com/office/drawing/2014/main" id="{2D16F031-5DEB-46DB-8D60-25A6086FF271}"/>
              </a:ext>
            </a:extLst>
          </p:cNvPr>
          <p:cNvSpPr txBox="1"/>
          <p:nvPr/>
        </p:nvSpPr>
        <p:spPr>
          <a:xfrm>
            <a:off x="4778188" y="3831515"/>
            <a:ext cx="784189" cy="338554"/>
          </a:xfrm>
          <a:prstGeom prst="rect">
            <a:avLst/>
          </a:prstGeom>
          <a:noFill/>
        </p:spPr>
        <p:txBody>
          <a:bodyPr wrap="none" rtlCol="0">
            <a:spAutoFit/>
          </a:bodyPr>
          <a:lstStyle/>
          <a:p>
            <a:r>
              <a:rPr lang="en-AU" sz="1600" dirty="0"/>
              <a:t>3.00 kg</a:t>
            </a:r>
            <a:endParaRPr lang="en-US" sz="1600" dirty="0"/>
          </a:p>
        </p:txBody>
      </p:sp>
      <p:sp>
        <p:nvSpPr>
          <p:cNvPr id="24" name="TextBox 23">
            <a:extLst>
              <a:ext uri="{FF2B5EF4-FFF2-40B4-BE49-F238E27FC236}">
                <a16:creationId xmlns:a16="http://schemas.microsoft.com/office/drawing/2014/main" id="{4068FFC6-D753-4258-A33F-5DFED3F93054}"/>
              </a:ext>
            </a:extLst>
          </p:cNvPr>
          <p:cNvSpPr txBox="1"/>
          <p:nvPr/>
        </p:nvSpPr>
        <p:spPr>
          <a:xfrm>
            <a:off x="1961478" y="1918447"/>
            <a:ext cx="784189" cy="338554"/>
          </a:xfrm>
          <a:prstGeom prst="rect">
            <a:avLst/>
          </a:prstGeom>
          <a:noFill/>
        </p:spPr>
        <p:txBody>
          <a:bodyPr wrap="none" rtlCol="0">
            <a:spAutoFit/>
          </a:bodyPr>
          <a:lstStyle/>
          <a:p>
            <a:r>
              <a:rPr lang="en-AU" sz="1600" dirty="0"/>
              <a:t>4.00 kg</a:t>
            </a:r>
            <a:endParaRPr lang="en-US" sz="1600" dirty="0"/>
          </a:p>
        </p:txBody>
      </p:sp>
      <p:graphicFrame>
        <p:nvGraphicFramePr>
          <p:cNvPr id="25" name="Object 24">
            <a:extLst>
              <a:ext uri="{FF2B5EF4-FFF2-40B4-BE49-F238E27FC236}">
                <a16:creationId xmlns:a16="http://schemas.microsoft.com/office/drawing/2014/main" id="{8E04C3BE-B093-4684-90B2-25DA9EBF8CC6}"/>
              </a:ext>
            </a:extLst>
          </p:cNvPr>
          <p:cNvGraphicFramePr>
            <a:graphicFrameLocks noChangeAspect="1"/>
          </p:cNvGraphicFramePr>
          <p:nvPr>
            <p:extLst>
              <p:ext uri="{D42A27DB-BD31-4B8C-83A1-F6EECF244321}">
                <p14:modId xmlns:p14="http://schemas.microsoft.com/office/powerpoint/2010/main" val="2965210724"/>
              </p:ext>
            </p:extLst>
          </p:nvPr>
        </p:nvGraphicFramePr>
        <p:xfrm>
          <a:off x="1911275" y="3248511"/>
          <a:ext cx="152400" cy="203200"/>
        </p:xfrm>
        <a:graphic>
          <a:graphicData uri="http://schemas.openxmlformats.org/presentationml/2006/ole">
            <mc:AlternateContent xmlns:mc="http://schemas.openxmlformats.org/markup-compatibility/2006">
              <mc:Choice xmlns:v="urn:schemas-microsoft-com:vml" Requires="v">
                <p:oleObj spid="_x0000_s21678"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1911275" y="3248511"/>
                        <a:ext cx="152400" cy="203200"/>
                      </a:xfrm>
                      <a:prstGeom prst="rect">
                        <a:avLst/>
                      </a:prstGeom>
                    </p:spPr>
                  </p:pic>
                </p:oleObj>
              </mc:Fallback>
            </mc:AlternateContent>
          </a:graphicData>
        </a:graphic>
      </p:graphicFrame>
      <p:sp>
        <p:nvSpPr>
          <p:cNvPr id="26" name="Freeform: Shape 25">
            <a:extLst>
              <a:ext uri="{FF2B5EF4-FFF2-40B4-BE49-F238E27FC236}">
                <a16:creationId xmlns:a16="http://schemas.microsoft.com/office/drawing/2014/main" id="{51A4674C-2A33-40CF-9BEE-01B6EE09D6C4}"/>
              </a:ext>
            </a:extLst>
          </p:cNvPr>
          <p:cNvSpPr/>
          <p:nvPr/>
        </p:nvSpPr>
        <p:spPr>
          <a:xfrm>
            <a:off x="2140772" y="3119718"/>
            <a:ext cx="315455" cy="387275"/>
          </a:xfrm>
          <a:custGeom>
            <a:avLst/>
            <a:gdLst>
              <a:gd name="connsiteX0" fmla="*/ 139849 w 315455"/>
              <a:gd name="connsiteY0" fmla="*/ 387275 h 387275"/>
              <a:gd name="connsiteX1" fmla="*/ 311972 w 315455"/>
              <a:gd name="connsiteY1" fmla="*/ 86061 h 387275"/>
              <a:gd name="connsiteX2" fmla="*/ 0 w 315455"/>
              <a:gd name="connsiteY2" fmla="*/ 0 h 387275"/>
            </a:gdLst>
            <a:ahLst/>
            <a:cxnLst>
              <a:cxn ang="0">
                <a:pos x="connsiteX0" y="connsiteY0"/>
              </a:cxn>
              <a:cxn ang="0">
                <a:pos x="connsiteX1" y="connsiteY1"/>
              </a:cxn>
              <a:cxn ang="0">
                <a:pos x="connsiteX2" y="connsiteY2"/>
              </a:cxn>
            </a:cxnLst>
            <a:rect l="l" t="t" r="r" b="b"/>
            <a:pathLst>
              <a:path w="315455" h="387275">
                <a:moveTo>
                  <a:pt x="139849" y="387275"/>
                </a:moveTo>
                <a:cubicBezTo>
                  <a:pt x="237564" y="268941"/>
                  <a:pt x="335280" y="150607"/>
                  <a:pt x="311972" y="86061"/>
                </a:cubicBezTo>
                <a:cubicBezTo>
                  <a:pt x="288664" y="21515"/>
                  <a:pt x="144332" y="10757"/>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B0636E3-FE1B-4EF7-9757-58F6915F2440}"/>
              </a:ext>
            </a:extLst>
          </p:cNvPr>
          <p:cNvSpPr txBox="1"/>
          <p:nvPr/>
        </p:nvSpPr>
        <p:spPr>
          <a:xfrm>
            <a:off x="645458" y="3582296"/>
            <a:ext cx="854593" cy="338554"/>
          </a:xfrm>
          <a:prstGeom prst="rect">
            <a:avLst/>
          </a:prstGeom>
          <a:noFill/>
        </p:spPr>
        <p:txBody>
          <a:bodyPr wrap="none" rtlCol="0">
            <a:spAutoFit/>
          </a:bodyPr>
          <a:lstStyle/>
          <a:p>
            <a:r>
              <a:rPr lang="en-AU" sz="1600" dirty="0"/>
              <a:t>hinge  A</a:t>
            </a:r>
            <a:endParaRPr lang="en-US" sz="1600" dirty="0"/>
          </a:p>
        </p:txBody>
      </p:sp>
      <p:sp>
        <p:nvSpPr>
          <p:cNvPr id="28" name="Oval 27">
            <a:extLst>
              <a:ext uri="{FF2B5EF4-FFF2-40B4-BE49-F238E27FC236}">
                <a16:creationId xmlns:a16="http://schemas.microsoft.com/office/drawing/2014/main" id="{832A90CE-1213-4D56-BE79-E399E6BEA7B4}"/>
              </a:ext>
            </a:extLst>
          </p:cNvPr>
          <p:cNvSpPr/>
          <p:nvPr/>
        </p:nvSpPr>
        <p:spPr>
          <a:xfrm>
            <a:off x="2033198" y="5561702"/>
            <a:ext cx="193638" cy="204396"/>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433D533-8692-4D60-93B1-893165EBF256}"/>
              </a:ext>
            </a:extLst>
          </p:cNvPr>
          <p:cNvGrpSpPr/>
          <p:nvPr/>
        </p:nvGrpSpPr>
        <p:grpSpPr>
          <a:xfrm>
            <a:off x="95152" y="4798342"/>
            <a:ext cx="1658343" cy="1712414"/>
            <a:chOff x="310306" y="5045768"/>
            <a:chExt cx="1658343" cy="1712414"/>
          </a:xfrm>
        </p:grpSpPr>
        <p:cxnSp>
          <p:nvCxnSpPr>
            <p:cNvPr id="32" name="Straight Connector 31">
              <a:extLst>
                <a:ext uri="{FF2B5EF4-FFF2-40B4-BE49-F238E27FC236}">
                  <a16:creationId xmlns:a16="http://schemas.microsoft.com/office/drawing/2014/main" id="{62178C96-4B53-4E3C-8E9B-EFC6F7CCE287}"/>
                </a:ext>
              </a:extLst>
            </p:cNvPr>
            <p:cNvCxnSpPr>
              <a:cxnSpLocks/>
            </p:cNvCxnSpPr>
            <p:nvPr/>
          </p:nvCxnSpPr>
          <p:spPr>
            <a:xfrm>
              <a:off x="699106" y="5109877"/>
              <a:ext cx="0" cy="11903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9AEE2C-C7A3-489D-B68B-12056B3C7272}"/>
                </a:ext>
              </a:extLst>
            </p:cNvPr>
            <p:cNvCxnSpPr>
              <a:cxnSpLocks/>
            </p:cNvCxnSpPr>
            <p:nvPr/>
          </p:nvCxnSpPr>
          <p:spPr>
            <a:xfrm>
              <a:off x="686146" y="6287302"/>
              <a:ext cx="12825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B3AB447-778F-4FEA-9CBD-66BD4C928F5A}"/>
                </a:ext>
              </a:extLst>
            </p:cNvPr>
            <p:cNvCxnSpPr/>
            <p:nvPr/>
          </p:nvCxnSpPr>
          <p:spPr>
            <a:xfrm>
              <a:off x="712066" y="6274342"/>
              <a:ext cx="7646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9488E24-0617-4F18-B91B-AF019101CDB2}"/>
                </a:ext>
              </a:extLst>
            </p:cNvPr>
            <p:cNvCxnSpPr>
              <a:cxnSpLocks/>
            </p:cNvCxnSpPr>
            <p:nvPr/>
          </p:nvCxnSpPr>
          <p:spPr>
            <a:xfrm rot="16200000">
              <a:off x="323267" y="5898502"/>
              <a:ext cx="7646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37CF62B-5237-40FB-858B-0A3E33F59AB1}"/>
                </a:ext>
              </a:extLst>
            </p:cNvPr>
            <p:cNvSpPr txBox="1"/>
            <p:nvPr/>
          </p:nvSpPr>
          <p:spPr>
            <a:xfrm>
              <a:off x="348423" y="5045768"/>
              <a:ext cx="284052" cy="338554"/>
            </a:xfrm>
            <a:prstGeom prst="rect">
              <a:avLst/>
            </a:prstGeom>
            <a:noFill/>
          </p:spPr>
          <p:txBody>
            <a:bodyPr wrap="none" rtlCol="0">
              <a:spAutoFit/>
            </a:bodyPr>
            <a:lstStyle/>
            <a:p>
              <a:r>
                <a:rPr lang="en-AU" sz="1600" dirty="0"/>
                <a:t>Y</a:t>
              </a:r>
              <a:endParaRPr lang="en-US" sz="1600" dirty="0"/>
            </a:p>
          </p:txBody>
        </p:sp>
        <p:sp>
          <p:nvSpPr>
            <p:cNvPr id="37" name="TextBox 36">
              <a:extLst>
                <a:ext uri="{FF2B5EF4-FFF2-40B4-BE49-F238E27FC236}">
                  <a16:creationId xmlns:a16="http://schemas.microsoft.com/office/drawing/2014/main" id="{4F995FCD-47B8-4642-92B1-CDF53E2FA2B7}"/>
                </a:ext>
              </a:extLst>
            </p:cNvPr>
            <p:cNvSpPr txBox="1"/>
            <p:nvPr/>
          </p:nvSpPr>
          <p:spPr>
            <a:xfrm>
              <a:off x="1579454" y="6267735"/>
              <a:ext cx="290464" cy="338554"/>
            </a:xfrm>
            <a:prstGeom prst="rect">
              <a:avLst/>
            </a:prstGeom>
            <a:noFill/>
          </p:spPr>
          <p:txBody>
            <a:bodyPr wrap="none" rtlCol="0">
              <a:spAutoFit/>
            </a:bodyPr>
            <a:lstStyle/>
            <a:p>
              <a:r>
                <a:rPr lang="en-AU" sz="1600" dirty="0"/>
                <a:t>X</a:t>
              </a:r>
              <a:endParaRPr lang="en-US" sz="1600" dirty="0"/>
            </a:p>
          </p:txBody>
        </p:sp>
        <p:graphicFrame>
          <p:nvGraphicFramePr>
            <p:cNvPr id="38" name="Object 37">
              <a:extLst>
                <a:ext uri="{FF2B5EF4-FFF2-40B4-BE49-F238E27FC236}">
                  <a16:creationId xmlns:a16="http://schemas.microsoft.com/office/drawing/2014/main" id="{48DF4BBA-4D3C-428C-A00B-6166940807D5}"/>
                </a:ext>
              </a:extLst>
            </p:cNvPr>
            <p:cNvGraphicFramePr>
              <a:graphicFrameLocks noChangeAspect="1"/>
            </p:cNvGraphicFramePr>
            <p:nvPr>
              <p:extLst>
                <p:ext uri="{D42A27DB-BD31-4B8C-83A1-F6EECF244321}">
                  <p14:modId xmlns:p14="http://schemas.microsoft.com/office/powerpoint/2010/main" val="524010153"/>
                </p:ext>
              </p:extLst>
            </p:nvPr>
          </p:nvGraphicFramePr>
          <p:xfrm>
            <a:off x="988546" y="6412582"/>
            <a:ext cx="172800" cy="345600"/>
          </p:xfrm>
          <a:graphic>
            <a:graphicData uri="http://schemas.openxmlformats.org/presentationml/2006/ole">
              <mc:AlternateContent xmlns:mc="http://schemas.openxmlformats.org/markup-compatibility/2006">
                <mc:Choice xmlns:v="urn:schemas-microsoft-com:vml" Requires="v">
                  <p:oleObj spid="_x0000_s21679" name="Equation" r:id="rId5" imgW="126720" imgH="253800" progId="Equation.DSMT4">
                    <p:embed/>
                  </p:oleObj>
                </mc:Choice>
                <mc:Fallback>
                  <p:oleObj name="Equation" r:id="rId5" imgW="126720" imgH="253800" progId="Equation.DSMT4">
                    <p:embed/>
                    <p:pic>
                      <p:nvPicPr>
                        <p:cNvPr id="17" name="Object 16">
                          <a:extLst>
                            <a:ext uri="{FF2B5EF4-FFF2-40B4-BE49-F238E27FC236}">
                              <a16:creationId xmlns:a16="http://schemas.microsoft.com/office/drawing/2014/main" id="{5B56DA96-ED69-4FE6-AA7B-BFDA6CB8F04D}"/>
                            </a:ext>
                          </a:extLst>
                        </p:cNvPr>
                        <p:cNvPicPr/>
                        <p:nvPr/>
                      </p:nvPicPr>
                      <p:blipFill>
                        <a:blip r:embed="rId6"/>
                        <a:stretch>
                          <a:fillRect/>
                        </a:stretch>
                      </p:blipFill>
                      <p:spPr>
                        <a:xfrm>
                          <a:off x="988546" y="6412582"/>
                          <a:ext cx="172800" cy="345600"/>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1AFCDF21-6A9C-4A6D-A9A2-5F9F79E84825}"/>
                </a:ext>
              </a:extLst>
            </p:cNvPr>
            <p:cNvGraphicFramePr>
              <a:graphicFrameLocks noChangeAspect="1"/>
            </p:cNvGraphicFramePr>
            <p:nvPr>
              <p:extLst>
                <p:ext uri="{D42A27DB-BD31-4B8C-83A1-F6EECF244321}">
                  <p14:modId xmlns:p14="http://schemas.microsoft.com/office/powerpoint/2010/main" val="2746817622"/>
                </p:ext>
              </p:extLst>
            </p:nvPr>
          </p:nvGraphicFramePr>
          <p:xfrm>
            <a:off x="310306" y="5829382"/>
            <a:ext cx="207360" cy="397440"/>
          </p:xfrm>
          <a:graphic>
            <a:graphicData uri="http://schemas.openxmlformats.org/presentationml/2006/ole">
              <mc:AlternateContent xmlns:mc="http://schemas.openxmlformats.org/markup-compatibility/2006">
                <mc:Choice xmlns:v="urn:schemas-microsoft-com:vml" Requires="v">
                  <p:oleObj spid="_x0000_s21680" name="Equation" r:id="rId7" imgW="152280" imgH="291960" progId="Equation.DSMT4">
                    <p:embed/>
                  </p:oleObj>
                </mc:Choice>
                <mc:Fallback>
                  <p:oleObj name="Equation" r:id="rId7" imgW="152280" imgH="291960" progId="Equation.DSMT4">
                    <p:embed/>
                    <p:pic>
                      <p:nvPicPr>
                        <p:cNvPr id="18" name="Object 17">
                          <a:extLst>
                            <a:ext uri="{FF2B5EF4-FFF2-40B4-BE49-F238E27FC236}">
                              <a16:creationId xmlns:a16="http://schemas.microsoft.com/office/drawing/2014/main" id="{D5E17698-9B68-45F5-B45E-87894E1AE97B}"/>
                            </a:ext>
                          </a:extLst>
                        </p:cNvPr>
                        <p:cNvPicPr/>
                        <p:nvPr/>
                      </p:nvPicPr>
                      <p:blipFill>
                        <a:blip r:embed="rId8"/>
                        <a:stretch>
                          <a:fillRect/>
                        </a:stretch>
                      </p:blipFill>
                      <p:spPr>
                        <a:xfrm>
                          <a:off x="310306" y="5829382"/>
                          <a:ext cx="207360" cy="397440"/>
                        </a:xfrm>
                        <a:prstGeom prst="rect">
                          <a:avLst/>
                        </a:prstGeom>
                      </p:spPr>
                    </p:pic>
                  </p:oleObj>
                </mc:Fallback>
              </mc:AlternateContent>
            </a:graphicData>
          </a:graphic>
        </p:graphicFrame>
      </p:grpSp>
      <p:graphicFrame>
        <p:nvGraphicFramePr>
          <p:cNvPr id="40" name="Object 39">
            <a:extLst>
              <a:ext uri="{FF2B5EF4-FFF2-40B4-BE49-F238E27FC236}">
                <a16:creationId xmlns:a16="http://schemas.microsoft.com/office/drawing/2014/main" id="{1DD625E1-A563-4C05-8083-C9F953E79FF1}"/>
              </a:ext>
            </a:extLst>
          </p:cNvPr>
          <p:cNvGraphicFramePr>
            <a:graphicFrameLocks noChangeAspect="1"/>
          </p:cNvGraphicFramePr>
          <p:nvPr>
            <p:extLst>
              <p:ext uri="{D42A27DB-BD31-4B8C-83A1-F6EECF244321}">
                <p14:modId xmlns:p14="http://schemas.microsoft.com/office/powerpoint/2010/main" val="2040580890"/>
              </p:ext>
            </p:extLst>
          </p:nvPr>
        </p:nvGraphicFramePr>
        <p:xfrm>
          <a:off x="942116" y="5157545"/>
          <a:ext cx="1079500" cy="279400"/>
        </p:xfrm>
        <a:graphic>
          <a:graphicData uri="http://schemas.openxmlformats.org/presentationml/2006/ole">
            <mc:AlternateContent xmlns:mc="http://schemas.openxmlformats.org/markup-compatibility/2006">
              <mc:Choice xmlns:v="urn:schemas-microsoft-com:vml" Requires="v">
                <p:oleObj spid="_x0000_s21681" name="Equation" r:id="rId9" imgW="1079280" imgH="279360" progId="Equation.DSMT4">
                  <p:embed/>
                </p:oleObj>
              </mc:Choice>
              <mc:Fallback>
                <p:oleObj name="Equation" r:id="rId9" imgW="1079280" imgH="279360" progId="Equation.DSMT4">
                  <p:embed/>
                  <p:pic>
                    <p:nvPicPr>
                      <p:cNvPr id="0" name=""/>
                      <p:cNvPicPr/>
                      <p:nvPr/>
                    </p:nvPicPr>
                    <p:blipFill>
                      <a:blip r:embed="rId10"/>
                      <a:stretch>
                        <a:fillRect/>
                      </a:stretch>
                    </p:blipFill>
                    <p:spPr>
                      <a:xfrm>
                        <a:off x="942116" y="5157545"/>
                        <a:ext cx="1079500" cy="279400"/>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1B508F14-FE1F-4AB5-87FD-C39439BD0081}"/>
              </a:ext>
            </a:extLst>
          </p:cNvPr>
          <p:cNvGraphicFramePr>
            <a:graphicFrameLocks noChangeAspect="1"/>
          </p:cNvGraphicFramePr>
          <p:nvPr>
            <p:extLst>
              <p:ext uri="{D42A27DB-BD31-4B8C-83A1-F6EECF244321}">
                <p14:modId xmlns:p14="http://schemas.microsoft.com/office/powerpoint/2010/main" val="2505375134"/>
              </p:ext>
            </p:extLst>
          </p:nvPr>
        </p:nvGraphicFramePr>
        <p:xfrm>
          <a:off x="947943" y="5446059"/>
          <a:ext cx="1003300" cy="304800"/>
        </p:xfrm>
        <a:graphic>
          <a:graphicData uri="http://schemas.openxmlformats.org/presentationml/2006/ole">
            <mc:AlternateContent xmlns:mc="http://schemas.openxmlformats.org/markup-compatibility/2006">
              <mc:Choice xmlns:v="urn:schemas-microsoft-com:vml" Requires="v">
                <p:oleObj spid="_x0000_s21682" name="Equation" r:id="rId11" imgW="1002960" imgH="304560" progId="Equation.DSMT4">
                  <p:embed/>
                </p:oleObj>
              </mc:Choice>
              <mc:Fallback>
                <p:oleObj name="Equation" r:id="rId11" imgW="1002960" imgH="304560" progId="Equation.DSMT4">
                  <p:embed/>
                  <p:pic>
                    <p:nvPicPr>
                      <p:cNvPr id="0" name=""/>
                      <p:cNvPicPr/>
                      <p:nvPr/>
                    </p:nvPicPr>
                    <p:blipFill>
                      <a:blip r:embed="rId12"/>
                      <a:stretch>
                        <a:fillRect/>
                      </a:stretch>
                    </p:blipFill>
                    <p:spPr>
                      <a:xfrm>
                        <a:off x="947943" y="5446059"/>
                        <a:ext cx="1003300" cy="304800"/>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275C8DF8-B81B-4FA2-9DF4-1496A245B838}"/>
              </a:ext>
            </a:extLst>
          </p:cNvPr>
          <p:cNvGraphicFramePr>
            <a:graphicFrameLocks noChangeAspect="1"/>
          </p:cNvGraphicFramePr>
          <p:nvPr>
            <p:extLst>
              <p:ext uri="{D42A27DB-BD31-4B8C-83A1-F6EECF244321}">
                <p14:modId xmlns:p14="http://schemas.microsoft.com/office/powerpoint/2010/main" val="186720996"/>
              </p:ext>
            </p:extLst>
          </p:nvPr>
        </p:nvGraphicFramePr>
        <p:xfrm>
          <a:off x="571575" y="6474385"/>
          <a:ext cx="1282700" cy="292100"/>
        </p:xfrm>
        <a:graphic>
          <a:graphicData uri="http://schemas.openxmlformats.org/presentationml/2006/ole">
            <mc:AlternateContent xmlns:mc="http://schemas.openxmlformats.org/markup-compatibility/2006">
              <mc:Choice xmlns:v="urn:schemas-microsoft-com:vml" Requires="v">
                <p:oleObj spid="_x0000_s21683" name="Equation" r:id="rId13" imgW="1282680" imgH="291960" progId="Equation.DSMT4">
                  <p:embed/>
                </p:oleObj>
              </mc:Choice>
              <mc:Fallback>
                <p:oleObj name="Equation" r:id="rId13" imgW="1282680" imgH="291960" progId="Equation.DSMT4">
                  <p:embed/>
                  <p:pic>
                    <p:nvPicPr>
                      <p:cNvPr id="0" name=""/>
                      <p:cNvPicPr/>
                      <p:nvPr/>
                    </p:nvPicPr>
                    <p:blipFill>
                      <a:blip r:embed="rId14"/>
                      <a:stretch>
                        <a:fillRect/>
                      </a:stretch>
                    </p:blipFill>
                    <p:spPr>
                      <a:xfrm>
                        <a:off x="571575" y="6474385"/>
                        <a:ext cx="1282700" cy="292100"/>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7957B891-2F69-4E42-9487-64E306DE3AB7}"/>
              </a:ext>
            </a:extLst>
          </p:cNvPr>
          <p:cNvGraphicFramePr>
            <a:graphicFrameLocks noChangeAspect="1"/>
          </p:cNvGraphicFramePr>
          <p:nvPr>
            <p:extLst>
              <p:ext uri="{D42A27DB-BD31-4B8C-83A1-F6EECF244321}">
                <p14:modId xmlns:p14="http://schemas.microsoft.com/office/powerpoint/2010/main" val="3829360584"/>
              </p:ext>
            </p:extLst>
          </p:nvPr>
        </p:nvGraphicFramePr>
        <p:xfrm>
          <a:off x="2264859" y="4703782"/>
          <a:ext cx="241300" cy="304800"/>
        </p:xfrm>
        <a:graphic>
          <a:graphicData uri="http://schemas.openxmlformats.org/presentationml/2006/ole">
            <mc:AlternateContent xmlns:mc="http://schemas.openxmlformats.org/markup-compatibility/2006">
              <mc:Choice xmlns:v="urn:schemas-microsoft-com:vml" Requires="v">
                <p:oleObj spid="_x0000_s21684" name="Equation" r:id="rId15" imgW="241200" imgH="304560" progId="Equation.DSMT4">
                  <p:embed/>
                </p:oleObj>
              </mc:Choice>
              <mc:Fallback>
                <p:oleObj name="Equation" r:id="rId15" imgW="241200" imgH="304560" progId="Equation.DSMT4">
                  <p:embed/>
                  <p:pic>
                    <p:nvPicPr>
                      <p:cNvPr id="0" name=""/>
                      <p:cNvPicPr/>
                      <p:nvPr/>
                    </p:nvPicPr>
                    <p:blipFill>
                      <a:blip r:embed="rId16"/>
                      <a:stretch>
                        <a:fillRect/>
                      </a:stretch>
                    </p:blipFill>
                    <p:spPr>
                      <a:xfrm>
                        <a:off x="2264859" y="4703782"/>
                        <a:ext cx="241300" cy="304800"/>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349740D7-9E98-4D98-82E3-A50E3D6FCEEE}"/>
              </a:ext>
            </a:extLst>
          </p:cNvPr>
          <p:cNvGraphicFramePr>
            <a:graphicFrameLocks noChangeAspect="1"/>
          </p:cNvGraphicFramePr>
          <p:nvPr>
            <p:extLst>
              <p:ext uri="{D42A27DB-BD31-4B8C-83A1-F6EECF244321}">
                <p14:modId xmlns:p14="http://schemas.microsoft.com/office/powerpoint/2010/main" val="2803665735"/>
              </p:ext>
            </p:extLst>
          </p:nvPr>
        </p:nvGraphicFramePr>
        <p:xfrm>
          <a:off x="2156123" y="6491941"/>
          <a:ext cx="1130300" cy="304800"/>
        </p:xfrm>
        <a:graphic>
          <a:graphicData uri="http://schemas.openxmlformats.org/presentationml/2006/ole">
            <mc:AlternateContent xmlns:mc="http://schemas.openxmlformats.org/markup-compatibility/2006">
              <mc:Choice xmlns:v="urn:schemas-microsoft-com:vml" Requires="v">
                <p:oleObj spid="_x0000_s21685" name="Equation" r:id="rId17" imgW="1130040" imgH="304560" progId="Equation.DSMT4">
                  <p:embed/>
                </p:oleObj>
              </mc:Choice>
              <mc:Fallback>
                <p:oleObj name="Equation" r:id="rId17" imgW="1130040" imgH="304560" progId="Equation.DSMT4">
                  <p:embed/>
                  <p:pic>
                    <p:nvPicPr>
                      <p:cNvPr id="43" name="Object 42">
                        <a:extLst>
                          <a:ext uri="{FF2B5EF4-FFF2-40B4-BE49-F238E27FC236}">
                            <a16:creationId xmlns:a16="http://schemas.microsoft.com/office/drawing/2014/main" id="{7957B891-2F69-4E42-9487-64E306DE3AB7}"/>
                          </a:ext>
                        </a:extLst>
                      </p:cNvPr>
                      <p:cNvPicPr/>
                      <p:nvPr/>
                    </p:nvPicPr>
                    <p:blipFill>
                      <a:blip r:embed="rId18"/>
                      <a:stretch>
                        <a:fillRect/>
                      </a:stretch>
                    </p:blipFill>
                    <p:spPr>
                      <a:xfrm>
                        <a:off x="2156123" y="6491941"/>
                        <a:ext cx="1130300" cy="304800"/>
                      </a:xfrm>
                      <a:prstGeom prst="rect">
                        <a:avLst/>
                      </a:prstGeom>
                    </p:spPr>
                  </p:pic>
                </p:oleObj>
              </mc:Fallback>
            </mc:AlternateContent>
          </a:graphicData>
        </a:graphic>
      </p:graphicFrame>
      <p:graphicFrame>
        <p:nvGraphicFramePr>
          <p:cNvPr id="46" name="Object 45">
            <a:extLst>
              <a:ext uri="{FF2B5EF4-FFF2-40B4-BE49-F238E27FC236}">
                <a16:creationId xmlns:a16="http://schemas.microsoft.com/office/drawing/2014/main" id="{526F4706-F5B3-4405-A1F3-692C7EA8A672}"/>
              </a:ext>
            </a:extLst>
          </p:cNvPr>
          <p:cNvGraphicFramePr>
            <a:graphicFrameLocks noChangeAspect="1"/>
          </p:cNvGraphicFramePr>
          <p:nvPr>
            <p:extLst>
              <p:ext uri="{D42A27DB-BD31-4B8C-83A1-F6EECF244321}">
                <p14:modId xmlns:p14="http://schemas.microsoft.com/office/powerpoint/2010/main" val="2788071051"/>
              </p:ext>
            </p:extLst>
          </p:nvPr>
        </p:nvGraphicFramePr>
        <p:xfrm>
          <a:off x="3443343" y="5709323"/>
          <a:ext cx="3048000" cy="660400"/>
        </p:xfrm>
        <a:graphic>
          <a:graphicData uri="http://schemas.openxmlformats.org/presentationml/2006/ole">
            <mc:AlternateContent xmlns:mc="http://schemas.openxmlformats.org/markup-compatibility/2006">
              <mc:Choice xmlns:v="urn:schemas-microsoft-com:vml" Requires="v">
                <p:oleObj spid="_x0000_s21686" name="Equation" r:id="rId19" imgW="3047760" imgH="660240" progId="Equation.DSMT4">
                  <p:embed/>
                </p:oleObj>
              </mc:Choice>
              <mc:Fallback>
                <p:oleObj name="Equation" r:id="rId19" imgW="3047760" imgH="660240" progId="Equation.DSMT4">
                  <p:embed/>
                  <p:pic>
                    <p:nvPicPr>
                      <p:cNvPr id="0" name=""/>
                      <p:cNvPicPr/>
                      <p:nvPr/>
                    </p:nvPicPr>
                    <p:blipFill>
                      <a:blip r:embed="rId20"/>
                      <a:stretch>
                        <a:fillRect/>
                      </a:stretch>
                    </p:blipFill>
                    <p:spPr>
                      <a:xfrm>
                        <a:off x="3443343" y="5709323"/>
                        <a:ext cx="3048000" cy="660400"/>
                      </a:xfrm>
                      <a:prstGeom prst="rect">
                        <a:avLst/>
                      </a:prstGeom>
                    </p:spPr>
                  </p:pic>
                </p:oleObj>
              </mc:Fallback>
            </mc:AlternateContent>
          </a:graphicData>
        </a:graphic>
      </p:graphicFrame>
      <p:sp>
        <p:nvSpPr>
          <p:cNvPr id="48" name="TextBox 47">
            <a:extLst>
              <a:ext uri="{FF2B5EF4-FFF2-40B4-BE49-F238E27FC236}">
                <a16:creationId xmlns:a16="http://schemas.microsoft.com/office/drawing/2014/main" id="{ACF68841-1F00-4AD5-ACF3-4F1577ABA00B}"/>
              </a:ext>
            </a:extLst>
          </p:cNvPr>
          <p:cNvSpPr txBox="1"/>
          <p:nvPr/>
        </p:nvSpPr>
        <p:spPr>
          <a:xfrm>
            <a:off x="3377901" y="5152913"/>
            <a:ext cx="1641283" cy="338554"/>
          </a:xfrm>
          <a:prstGeom prst="rect">
            <a:avLst/>
          </a:prstGeom>
          <a:noFill/>
        </p:spPr>
        <p:txBody>
          <a:bodyPr wrap="none" rtlCol="0">
            <a:spAutoFit/>
          </a:bodyPr>
          <a:lstStyle/>
          <a:p>
            <a:r>
              <a:rPr lang="en-AU" sz="1600" dirty="0"/>
              <a:t>Newton’s 2</a:t>
            </a:r>
            <a:r>
              <a:rPr lang="en-AU" sz="1600" baseline="30000" dirty="0"/>
              <a:t>nd</a:t>
            </a:r>
            <a:r>
              <a:rPr lang="en-AU" sz="1600" dirty="0"/>
              <a:t> Law</a:t>
            </a:r>
            <a:endParaRPr lang="en-US" sz="1600" dirty="0"/>
          </a:p>
        </p:txBody>
      </p:sp>
    </p:spTree>
    <p:extLst>
      <p:ext uri="{BB962C8B-B14F-4D97-AF65-F5344CB8AC3E}">
        <p14:creationId xmlns:p14="http://schemas.microsoft.com/office/powerpoint/2010/main" val="2656643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a:extLst>
              <a:ext uri="{FF2B5EF4-FFF2-40B4-BE49-F238E27FC236}">
                <a16:creationId xmlns:a16="http://schemas.microsoft.com/office/drawing/2014/main" id="{DB5076A9-484C-4CC4-81A3-0E22AABB511A}"/>
              </a:ext>
            </a:extLst>
          </p:cNvPr>
          <p:cNvCxnSpPr>
            <a:cxnSpLocks/>
          </p:cNvCxnSpPr>
          <p:nvPr/>
        </p:nvCxnSpPr>
        <p:spPr>
          <a:xfrm>
            <a:off x="1669235" y="4208039"/>
            <a:ext cx="0" cy="1138512"/>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DB4363C-10EA-432C-84ED-8270083A4ECB}"/>
              </a:ext>
            </a:extLst>
          </p:cNvPr>
          <p:cNvSpPr txBox="1"/>
          <p:nvPr/>
        </p:nvSpPr>
        <p:spPr>
          <a:xfrm>
            <a:off x="6250193" y="8756725"/>
            <a:ext cx="418704" cy="369332"/>
          </a:xfrm>
          <a:prstGeom prst="rect">
            <a:avLst/>
          </a:prstGeom>
          <a:noFill/>
        </p:spPr>
        <p:txBody>
          <a:bodyPr wrap="none" rtlCol="0">
            <a:spAutoFit/>
          </a:bodyPr>
          <a:lstStyle/>
          <a:p>
            <a:r>
              <a:rPr lang="en-AU" dirty="0"/>
              <a:t>15</a:t>
            </a:r>
            <a:endParaRPr lang="en-US" dirty="0"/>
          </a:p>
        </p:txBody>
      </p:sp>
      <p:cxnSp>
        <p:nvCxnSpPr>
          <p:cNvPr id="5" name="Straight Arrow Connector 4">
            <a:extLst>
              <a:ext uri="{FF2B5EF4-FFF2-40B4-BE49-F238E27FC236}">
                <a16:creationId xmlns:a16="http://schemas.microsoft.com/office/drawing/2014/main" id="{8886E0A9-4D37-4D1B-8412-5801DDC7751B}"/>
              </a:ext>
            </a:extLst>
          </p:cNvPr>
          <p:cNvCxnSpPr/>
          <p:nvPr/>
        </p:nvCxnSpPr>
        <p:spPr>
          <a:xfrm>
            <a:off x="4647310" y="3098210"/>
            <a:ext cx="0" cy="1516828"/>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3385A2C-FEFD-4C42-84C7-DA248B932022}"/>
              </a:ext>
            </a:extLst>
          </p:cNvPr>
          <p:cNvSpPr/>
          <p:nvPr/>
        </p:nvSpPr>
        <p:spPr>
          <a:xfrm>
            <a:off x="4550490" y="3743667"/>
            <a:ext cx="193638" cy="204396"/>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13F672B-E1E5-4508-AE4A-9DB64091195B}"/>
              </a:ext>
            </a:extLst>
          </p:cNvPr>
          <p:cNvGrpSpPr/>
          <p:nvPr/>
        </p:nvGrpSpPr>
        <p:grpSpPr>
          <a:xfrm>
            <a:off x="159703" y="1011657"/>
            <a:ext cx="1658343" cy="1712414"/>
            <a:chOff x="310306" y="5045768"/>
            <a:chExt cx="1658343" cy="1712414"/>
          </a:xfrm>
        </p:grpSpPr>
        <p:cxnSp>
          <p:nvCxnSpPr>
            <p:cNvPr id="8" name="Straight Connector 7">
              <a:extLst>
                <a:ext uri="{FF2B5EF4-FFF2-40B4-BE49-F238E27FC236}">
                  <a16:creationId xmlns:a16="http://schemas.microsoft.com/office/drawing/2014/main" id="{B48A09BA-25BE-44FA-A94D-52B31226B8CD}"/>
                </a:ext>
              </a:extLst>
            </p:cNvPr>
            <p:cNvCxnSpPr>
              <a:cxnSpLocks/>
            </p:cNvCxnSpPr>
            <p:nvPr/>
          </p:nvCxnSpPr>
          <p:spPr>
            <a:xfrm>
              <a:off x="699106" y="5109877"/>
              <a:ext cx="0" cy="11903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128743-C334-4604-A503-47047D487E21}"/>
                </a:ext>
              </a:extLst>
            </p:cNvPr>
            <p:cNvCxnSpPr>
              <a:cxnSpLocks/>
            </p:cNvCxnSpPr>
            <p:nvPr/>
          </p:nvCxnSpPr>
          <p:spPr>
            <a:xfrm>
              <a:off x="686146" y="6287302"/>
              <a:ext cx="12825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3969547-C1B6-4398-9189-6FA781B75D0E}"/>
                </a:ext>
              </a:extLst>
            </p:cNvPr>
            <p:cNvCxnSpPr/>
            <p:nvPr/>
          </p:nvCxnSpPr>
          <p:spPr>
            <a:xfrm>
              <a:off x="712066" y="6274342"/>
              <a:ext cx="7646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DF67CF4-B607-4ED5-9528-64E2DD9104E8}"/>
                </a:ext>
              </a:extLst>
            </p:cNvPr>
            <p:cNvCxnSpPr>
              <a:cxnSpLocks/>
            </p:cNvCxnSpPr>
            <p:nvPr/>
          </p:nvCxnSpPr>
          <p:spPr>
            <a:xfrm rot="16200000">
              <a:off x="323267" y="5898502"/>
              <a:ext cx="7646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D1195A1-10ED-4BD7-B91A-1B8D8C6DCE1F}"/>
                </a:ext>
              </a:extLst>
            </p:cNvPr>
            <p:cNvSpPr txBox="1"/>
            <p:nvPr/>
          </p:nvSpPr>
          <p:spPr>
            <a:xfrm>
              <a:off x="348423" y="5045768"/>
              <a:ext cx="284052" cy="338554"/>
            </a:xfrm>
            <a:prstGeom prst="rect">
              <a:avLst/>
            </a:prstGeom>
            <a:noFill/>
          </p:spPr>
          <p:txBody>
            <a:bodyPr wrap="none" rtlCol="0">
              <a:spAutoFit/>
            </a:bodyPr>
            <a:lstStyle/>
            <a:p>
              <a:r>
                <a:rPr lang="en-AU" sz="1600" dirty="0"/>
                <a:t>Y</a:t>
              </a:r>
              <a:endParaRPr lang="en-US" sz="1600" dirty="0"/>
            </a:p>
          </p:txBody>
        </p:sp>
        <p:sp>
          <p:nvSpPr>
            <p:cNvPr id="13" name="TextBox 12">
              <a:extLst>
                <a:ext uri="{FF2B5EF4-FFF2-40B4-BE49-F238E27FC236}">
                  <a16:creationId xmlns:a16="http://schemas.microsoft.com/office/drawing/2014/main" id="{1D8FE4E3-B2DA-4158-A67E-FCB9B2AF76AD}"/>
                </a:ext>
              </a:extLst>
            </p:cNvPr>
            <p:cNvSpPr txBox="1"/>
            <p:nvPr/>
          </p:nvSpPr>
          <p:spPr>
            <a:xfrm>
              <a:off x="1579454" y="6267735"/>
              <a:ext cx="290464" cy="338554"/>
            </a:xfrm>
            <a:prstGeom prst="rect">
              <a:avLst/>
            </a:prstGeom>
            <a:noFill/>
          </p:spPr>
          <p:txBody>
            <a:bodyPr wrap="none" rtlCol="0">
              <a:spAutoFit/>
            </a:bodyPr>
            <a:lstStyle/>
            <a:p>
              <a:r>
                <a:rPr lang="en-AU" sz="1600" dirty="0"/>
                <a:t>X</a:t>
              </a:r>
              <a:endParaRPr lang="en-US" sz="1600" dirty="0"/>
            </a:p>
          </p:txBody>
        </p:sp>
        <p:graphicFrame>
          <p:nvGraphicFramePr>
            <p:cNvPr id="14" name="Object 13">
              <a:extLst>
                <a:ext uri="{FF2B5EF4-FFF2-40B4-BE49-F238E27FC236}">
                  <a16:creationId xmlns:a16="http://schemas.microsoft.com/office/drawing/2014/main" id="{5B90B699-6907-4C87-8CBD-F25ED64D8933}"/>
                </a:ext>
              </a:extLst>
            </p:cNvPr>
            <p:cNvGraphicFramePr>
              <a:graphicFrameLocks noChangeAspect="1"/>
            </p:cNvGraphicFramePr>
            <p:nvPr>
              <p:extLst>
                <p:ext uri="{D42A27DB-BD31-4B8C-83A1-F6EECF244321}">
                  <p14:modId xmlns:p14="http://schemas.microsoft.com/office/powerpoint/2010/main" val="1632567573"/>
                </p:ext>
              </p:extLst>
            </p:nvPr>
          </p:nvGraphicFramePr>
          <p:xfrm>
            <a:off x="988546" y="6412582"/>
            <a:ext cx="172800" cy="345600"/>
          </p:xfrm>
          <a:graphic>
            <a:graphicData uri="http://schemas.openxmlformats.org/presentationml/2006/ole">
              <mc:AlternateContent xmlns:mc="http://schemas.openxmlformats.org/markup-compatibility/2006">
                <mc:Choice xmlns:v="urn:schemas-microsoft-com:vml" Requires="v">
                  <p:oleObj spid="_x0000_s22935" name="Equation" r:id="rId3" imgW="126720" imgH="253800" progId="Equation.DSMT4">
                    <p:embed/>
                  </p:oleObj>
                </mc:Choice>
                <mc:Fallback>
                  <p:oleObj name="Equation" r:id="rId3" imgW="126720" imgH="253800" progId="Equation.DSMT4">
                    <p:embed/>
                    <p:pic>
                      <p:nvPicPr>
                        <p:cNvPr id="38" name="Object 37">
                          <a:extLst>
                            <a:ext uri="{FF2B5EF4-FFF2-40B4-BE49-F238E27FC236}">
                              <a16:creationId xmlns:a16="http://schemas.microsoft.com/office/drawing/2014/main" id="{48DF4BBA-4D3C-428C-A00B-6166940807D5}"/>
                            </a:ext>
                          </a:extLst>
                        </p:cNvPr>
                        <p:cNvPicPr/>
                        <p:nvPr/>
                      </p:nvPicPr>
                      <p:blipFill>
                        <a:blip r:embed="rId4"/>
                        <a:stretch>
                          <a:fillRect/>
                        </a:stretch>
                      </p:blipFill>
                      <p:spPr>
                        <a:xfrm>
                          <a:off x="988546" y="6412582"/>
                          <a:ext cx="172800" cy="3456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0390EA4B-3C43-448D-B810-C7D5B790AECB}"/>
                </a:ext>
              </a:extLst>
            </p:cNvPr>
            <p:cNvGraphicFramePr>
              <a:graphicFrameLocks noChangeAspect="1"/>
            </p:cNvGraphicFramePr>
            <p:nvPr>
              <p:extLst>
                <p:ext uri="{D42A27DB-BD31-4B8C-83A1-F6EECF244321}">
                  <p14:modId xmlns:p14="http://schemas.microsoft.com/office/powerpoint/2010/main" val="1747254301"/>
                </p:ext>
              </p:extLst>
            </p:nvPr>
          </p:nvGraphicFramePr>
          <p:xfrm>
            <a:off x="310306" y="5829382"/>
            <a:ext cx="207360" cy="397440"/>
          </p:xfrm>
          <a:graphic>
            <a:graphicData uri="http://schemas.openxmlformats.org/presentationml/2006/ole">
              <mc:AlternateContent xmlns:mc="http://schemas.openxmlformats.org/markup-compatibility/2006">
                <mc:Choice xmlns:v="urn:schemas-microsoft-com:vml" Requires="v">
                  <p:oleObj spid="_x0000_s22936" name="Equation" r:id="rId5" imgW="152280" imgH="291960" progId="Equation.DSMT4">
                    <p:embed/>
                  </p:oleObj>
                </mc:Choice>
                <mc:Fallback>
                  <p:oleObj name="Equation" r:id="rId5" imgW="152280" imgH="291960" progId="Equation.DSMT4">
                    <p:embed/>
                    <p:pic>
                      <p:nvPicPr>
                        <p:cNvPr id="39" name="Object 38">
                          <a:extLst>
                            <a:ext uri="{FF2B5EF4-FFF2-40B4-BE49-F238E27FC236}">
                              <a16:creationId xmlns:a16="http://schemas.microsoft.com/office/drawing/2014/main" id="{1AFCDF21-6A9C-4A6D-A9A2-5F9F79E84825}"/>
                            </a:ext>
                          </a:extLst>
                        </p:cNvPr>
                        <p:cNvPicPr/>
                        <p:nvPr/>
                      </p:nvPicPr>
                      <p:blipFill>
                        <a:blip r:embed="rId6"/>
                        <a:stretch>
                          <a:fillRect/>
                        </a:stretch>
                      </p:blipFill>
                      <p:spPr>
                        <a:xfrm>
                          <a:off x="310306" y="5829382"/>
                          <a:ext cx="207360" cy="397440"/>
                        </a:xfrm>
                        <a:prstGeom prst="rect">
                          <a:avLst/>
                        </a:prstGeom>
                      </p:spPr>
                    </p:pic>
                  </p:oleObj>
                </mc:Fallback>
              </mc:AlternateContent>
            </a:graphicData>
          </a:graphic>
        </p:graphicFrame>
      </p:grpSp>
      <p:graphicFrame>
        <p:nvGraphicFramePr>
          <p:cNvPr id="16" name="Object 15">
            <a:extLst>
              <a:ext uri="{FF2B5EF4-FFF2-40B4-BE49-F238E27FC236}">
                <a16:creationId xmlns:a16="http://schemas.microsoft.com/office/drawing/2014/main" id="{2262D073-F0DE-423A-9A62-232DC8DA2FF4}"/>
              </a:ext>
            </a:extLst>
          </p:cNvPr>
          <p:cNvGraphicFramePr>
            <a:graphicFrameLocks noChangeAspect="1"/>
          </p:cNvGraphicFramePr>
          <p:nvPr>
            <p:extLst>
              <p:ext uri="{D42A27DB-BD31-4B8C-83A1-F6EECF244321}">
                <p14:modId xmlns:p14="http://schemas.microsoft.com/office/powerpoint/2010/main" val="2286133207"/>
              </p:ext>
            </p:extLst>
          </p:nvPr>
        </p:nvGraphicFramePr>
        <p:xfrm>
          <a:off x="3446947" y="3340100"/>
          <a:ext cx="1104900" cy="279400"/>
        </p:xfrm>
        <a:graphic>
          <a:graphicData uri="http://schemas.openxmlformats.org/presentationml/2006/ole">
            <mc:AlternateContent xmlns:mc="http://schemas.openxmlformats.org/markup-compatibility/2006">
              <mc:Choice xmlns:v="urn:schemas-microsoft-com:vml" Requires="v">
                <p:oleObj spid="_x0000_s22937" name="Equation" r:id="rId7" imgW="1104840" imgH="279360" progId="Equation.DSMT4">
                  <p:embed/>
                </p:oleObj>
              </mc:Choice>
              <mc:Fallback>
                <p:oleObj name="Equation" r:id="rId7" imgW="1104840" imgH="279360" progId="Equation.DSMT4">
                  <p:embed/>
                  <p:pic>
                    <p:nvPicPr>
                      <p:cNvPr id="40" name="Object 39">
                        <a:extLst>
                          <a:ext uri="{FF2B5EF4-FFF2-40B4-BE49-F238E27FC236}">
                            <a16:creationId xmlns:a16="http://schemas.microsoft.com/office/drawing/2014/main" id="{1DD625E1-A563-4C05-8083-C9F953E79FF1}"/>
                          </a:ext>
                        </a:extLst>
                      </p:cNvPr>
                      <p:cNvPicPr/>
                      <p:nvPr/>
                    </p:nvPicPr>
                    <p:blipFill>
                      <a:blip r:embed="rId8"/>
                      <a:stretch>
                        <a:fillRect/>
                      </a:stretch>
                    </p:blipFill>
                    <p:spPr>
                      <a:xfrm>
                        <a:off x="3446947" y="3340100"/>
                        <a:ext cx="1104900" cy="2794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543B0627-1D5B-44A7-B2FF-E8E4D19BACD3}"/>
              </a:ext>
            </a:extLst>
          </p:cNvPr>
          <p:cNvGraphicFramePr>
            <a:graphicFrameLocks noChangeAspect="1"/>
          </p:cNvGraphicFramePr>
          <p:nvPr>
            <p:extLst>
              <p:ext uri="{D42A27DB-BD31-4B8C-83A1-F6EECF244321}">
                <p14:modId xmlns:p14="http://schemas.microsoft.com/office/powerpoint/2010/main" val="3646229742"/>
              </p:ext>
            </p:extLst>
          </p:nvPr>
        </p:nvGraphicFramePr>
        <p:xfrm>
          <a:off x="3522066" y="3634479"/>
          <a:ext cx="889000" cy="292100"/>
        </p:xfrm>
        <a:graphic>
          <a:graphicData uri="http://schemas.openxmlformats.org/presentationml/2006/ole">
            <mc:AlternateContent xmlns:mc="http://schemas.openxmlformats.org/markup-compatibility/2006">
              <mc:Choice xmlns:v="urn:schemas-microsoft-com:vml" Requires="v">
                <p:oleObj spid="_x0000_s22938" name="Equation" r:id="rId9" imgW="888840" imgH="291960" progId="Equation.DSMT4">
                  <p:embed/>
                </p:oleObj>
              </mc:Choice>
              <mc:Fallback>
                <p:oleObj name="Equation" r:id="rId9" imgW="888840" imgH="291960" progId="Equation.DSMT4">
                  <p:embed/>
                  <p:pic>
                    <p:nvPicPr>
                      <p:cNvPr id="41" name="Object 40">
                        <a:extLst>
                          <a:ext uri="{FF2B5EF4-FFF2-40B4-BE49-F238E27FC236}">
                            <a16:creationId xmlns:a16="http://schemas.microsoft.com/office/drawing/2014/main" id="{1B508F14-FE1F-4AB5-87FD-C39439BD0081}"/>
                          </a:ext>
                        </a:extLst>
                      </p:cNvPr>
                      <p:cNvPicPr/>
                      <p:nvPr/>
                    </p:nvPicPr>
                    <p:blipFill>
                      <a:blip r:embed="rId10"/>
                      <a:stretch>
                        <a:fillRect/>
                      </a:stretch>
                    </p:blipFill>
                    <p:spPr>
                      <a:xfrm>
                        <a:off x="3522066" y="3634479"/>
                        <a:ext cx="889000" cy="2921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4CE83009-C3B2-46AA-939A-74E43BBBD289}"/>
              </a:ext>
            </a:extLst>
          </p:cNvPr>
          <p:cNvGraphicFramePr>
            <a:graphicFrameLocks noChangeAspect="1"/>
          </p:cNvGraphicFramePr>
          <p:nvPr>
            <p:extLst>
              <p:ext uri="{D42A27DB-BD31-4B8C-83A1-F6EECF244321}">
                <p14:modId xmlns:p14="http://schemas.microsoft.com/office/powerpoint/2010/main" val="1778712913"/>
              </p:ext>
            </p:extLst>
          </p:nvPr>
        </p:nvGraphicFramePr>
        <p:xfrm>
          <a:off x="765217" y="1213903"/>
          <a:ext cx="1282700" cy="292100"/>
        </p:xfrm>
        <a:graphic>
          <a:graphicData uri="http://schemas.openxmlformats.org/presentationml/2006/ole">
            <mc:AlternateContent xmlns:mc="http://schemas.openxmlformats.org/markup-compatibility/2006">
              <mc:Choice xmlns:v="urn:schemas-microsoft-com:vml" Requires="v">
                <p:oleObj spid="_x0000_s22939" name="Equation" r:id="rId11" imgW="1282680" imgH="291960" progId="Equation.DSMT4">
                  <p:embed/>
                </p:oleObj>
              </mc:Choice>
              <mc:Fallback>
                <p:oleObj name="Equation" r:id="rId11" imgW="1282680" imgH="291960" progId="Equation.DSMT4">
                  <p:embed/>
                  <p:pic>
                    <p:nvPicPr>
                      <p:cNvPr id="42" name="Object 41">
                        <a:extLst>
                          <a:ext uri="{FF2B5EF4-FFF2-40B4-BE49-F238E27FC236}">
                            <a16:creationId xmlns:a16="http://schemas.microsoft.com/office/drawing/2014/main" id="{275C8DF8-B81B-4FA2-9DF4-1496A245B838}"/>
                          </a:ext>
                        </a:extLst>
                      </p:cNvPr>
                      <p:cNvPicPr/>
                      <p:nvPr/>
                    </p:nvPicPr>
                    <p:blipFill>
                      <a:blip r:embed="rId12"/>
                      <a:stretch>
                        <a:fillRect/>
                      </a:stretch>
                    </p:blipFill>
                    <p:spPr>
                      <a:xfrm>
                        <a:off x="765217" y="1213903"/>
                        <a:ext cx="1282700" cy="2921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92199D82-28E7-433D-A641-6DBC0AB93E8C}"/>
              </a:ext>
            </a:extLst>
          </p:cNvPr>
          <p:cNvGraphicFramePr>
            <a:graphicFrameLocks noChangeAspect="1"/>
          </p:cNvGraphicFramePr>
          <p:nvPr>
            <p:extLst>
              <p:ext uri="{D42A27DB-BD31-4B8C-83A1-F6EECF244321}">
                <p14:modId xmlns:p14="http://schemas.microsoft.com/office/powerpoint/2010/main" val="2298082117"/>
              </p:ext>
            </p:extLst>
          </p:nvPr>
        </p:nvGraphicFramePr>
        <p:xfrm>
          <a:off x="4782151" y="2885747"/>
          <a:ext cx="241300" cy="304800"/>
        </p:xfrm>
        <a:graphic>
          <a:graphicData uri="http://schemas.openxmlformats.org/presentationml/2006/ole">
            <mc:AlternateContent xmlns:mc="http://schemas.openxmlformats.org/markup-compatibility/2006">
              <mc:Choice xmlns:v="urn:schemas-microsoft-com:vml" Requires="v">
                <p:oleObj spid="_x0000_s22940" name="Equation" r:id="rId13" imgW="241200" imgH="304560" progId="Equation.DSMT4">
                  <p:embed/>
                </p:oleObj>
              </mc:Choice>
              <mc:Fallback>
                <p:oleObj name="Equation" r:id="rId13" imgW="241200" imgH="304560" progId="Equation.DSMT4">
                  <p:embed/>
                  <p:pic>
                    <p:nvPicPr>
                      <p:cNvPr id="43" name="Object 42">
                        <a:extLst>
                          <a:ext uri="{FF2B5EF4-FFF2-40B4-BE49-F238E27FC236}">
                            <a16:creationId xmlns:a16="http://schemas.microsoft.com/office/drawing/2014/main" id="{7957B891-2F69-4E42-9487-64E306DE3AB7}"/>
                          </a:ext>
                        </a:extLst>
                      </p:cNvPr>
                      <p:cNvPicPr/>
                      <p:nvPr/>
                    </p:nvPicPr>
                    <p:blipFill>
                      <a:blip r:embed="rId14"/>
                      <a:stretch>
                        <a:fillRect/>
                      </a:stretch>
                    </p:blipFill>
                    <p:spPr>
                      <a:xfrm>
                        <a:off x="4782151" y="2885747"/>
                        <a:ext cx="241300" cy="3048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3CC99BA3-736E-4EE1-AB90-05A02BC23DA1}"/>
              </a:ext>
            </a:extLst>
          </p:cNvPr>
          <p:cNvGraphicFramePr>
            <a:graphicFrameLocks noChangeAspect="1"/>
          </p:cNvGraphicFramePr>
          <p:nvPr>
            <p:extLst>
              <p:ext uri="{D42A27DB-BD31-4B8C-83A1-F6EECF244321}">
                <p14:modId xmlns:p14="http://schemas.microsoft.com/office/powerpoint/2010/main" val="1629503235"/>
              </p:ext>
            </p:extLst>
          </p:nvPr>
        </p:nvGraphicFramePr>
        <p:xfrm>
          <a:off x="4635984" y="4673600"/>
          <a:ext cx="1206500" cy="304800"/>
        </p:xfrm>
        <a:graphic>
          <a:graphicData uri="http://schemas.openxmlformats.org/presentationml/2006/ole">
            <mc:AlternateContent xmlns:mc="http://schemas.openxmlformats.org/markup-compatibility/2006">
              <mc:Choice xmlns:v="urn:schemas-microsoft-com:vml" Requires="v">
                <p:oleObj spid="_x0000_s22941" name="Equation" r:id="rId15" imgW="1206360" imgH="304560" progId="Equation.DSMT4">
                  <p:embed/>
                </p:oleObj>
              </mc:Choice>
              <mc:Fallback>
                <p:oleObj name="Equation" r:id="rId15" imgW="1206360" imgH="304560" progId="Equation.DSMT4">
                  <p:embed/>
                  <p:pic>
                    <p:nvPicPr>
                      <p:cNvPr id="44" name="Object 43">
                        <a:extLst>
                          <a:ext uri="{FF2B5EF4-FFF2-40B4-BE49-F238E27FC236}">
                            <a16:creationId xmlns:a16="http://schemas.microsoft.com/office/drawing/2014/main" id="{349740D7-9E98-4D98-82E3-A50E3D6FCEEE}"/>
                          </a:ext>
                        </a:extLst>
                      </p:cNvPr>
                      <p:cNvPicPr/>
                      <p:nvPr/>
                    </p:nvPicPr>
                    <p:blipFill>
                      <a:blip r:embed="rId16"/>
                      <a:stretch>
                        <a:fillRect/>
                      </a:stretch>
                    </p:blipFill>
                    <p:spPr>
                      <a:xfrm>
                        <a:off x="4635984" y="4673600"/>
                        <a:ext cx="1206500" cy="304800"/>
                      </a:xfrm>
                      <a:prstGeom prst="rect">
                        <a:avLst/>
                      </a:prstGeom>
                    </p:spPr>
                  </p:pic>
                </p:oleObj>
              </mc:Fallback>
            </mc:AlternateContent>
          </a:graphicData>
        </a:graphic>
      </p:graphicFrame>
      <p:cxnSp>
        <p:nvCxnSpPr>
          <p:cNvPr id="22" name="Straight Connector 21">
            <a:extLst>
              <a:ext uri="{FF2B5EF4-FFF2-40B4-BE49-F238E27FC236}">
                <a16:creationId xmlns:a16="http://schemas.microsoft.com/office/drawing/2014/main" id="{A4552CA0-D53E-4FA1-9CFB-1E9CE67CCAD6}"/>
              </a:ext>
            </a:extLst>
          </p:cNvPr>
          <p:cNvCxnSpPr>
            <a:cxnSpLocks/>
          </p:cNvCxnSpPr>
          <p:nvPr/>
        </p:nvCxnSpPr>
        <p:spPr>
          <a:xfrm flipV="1">
            <a:off x="290456" y="3496235"/>
            <a:ext cx="2388198" cy="16566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2A2CAAD-97DE-4F6E-B615-33CD88E1E8E1}"/>
              </a:ext>
            </a:extLst>
          </p:cNvPr>
          <p:cNvCxnSpPr>
            <a:cxnSpLocks/>
          </p:cNvCxnSpPr>
          <p:nvPr/>
        </p:nvCxnSpPr>
        <p:spPr>
          <a:xfrm flipV="1">
            <a:off x="1723023" y="3722144"/>
            <a:ext cx="611386" cy="426726"/>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0" name="Object 29">
            <a:extLst>
              <a:ext uri="{FF2B5EF4-FFF2-40B4-BE49-F238E27FC236}">
                <a16:creationId xmlns:a16="http://schemas.microsoft.com/office/drawing/2014/main" id="{D5D7D253-42FA-48D5-8313-3F66A10CDAFF}"/>
              </a:ext>
            </a:extLst>
          </p:cNvPr>
          <p:cNvGraphicFramePr>
            <a:graphicFrameLocks noChangeAspect="1"/>
          </p:cNvGraphicFramePr>
          <p:nvPr>
            <p:extLst>
              <p:ext uri="{D42A27DB-BD31-4B8C-83A1-F6EECF244321}">
                <p14:modId xmlns:p14="http://schemas.microsoft.com/office/powerpoint/2010/main" val="1889383083"/>
              </p:ext>
            </p:extLst>
          </p:nvPr>
        </p:nvGraphicFramePr>
        <p:xfrm>
          <a:off x="1986957" y="3253300"/>
          <a:ext cx="241300" cy="304800"/>
        </p:xfrm>
        <a:graphic>
          <a:graphicData uri="http://schemas.openxmlformats.org/presentationml/2006/ole">
            <mc:AlternateContent xmlns:mc="http://schemas.openxmlformats.org/markup-compatibility/2006">
              <mc:Choice xmlns:v="urn:schemas-microsoft-com:vml" Requires="v">
                <p:oleObj spid="_x0000_s22942" name="Equation" r:id="rId17" imgW="241200" imgH="304560" progId="Equation.DSMT4">
                  <p:embed/>
                </p:oleObj>
              </mc:Choice>
              <mc:Fallback>
                <p:oleObj name="Equation" r:id="rId17" imgW="241200" imgH="304560" progId="Equation.DSMT4">
                  <p:embed/>
                  <p:pic>
                    <p:nvPicPr>
                      <p:cNvPr id="19" name="Object 18">
                        <a:extLst>
                          <a:ext uri="{FF2B5EF4-FFF2-40B4-BE49-F238E27FC236}">
                            <a16:creationId xmlns:a16="http://schemas.microsoft.com/office/drawing/2014/main" id="{92199D82-28E7-433D-A641-6DBC0AB93E8C}"/>
                          </a:ext>
                        </a:extLst>
                      </p:cNvPr>
                      <p:cNvPicPr/>
                      <p:nvPr/>
                    </p:nvPicPr>
                    <p:blipFill>
                      <a:blip r:embed="rId14"/>
                      <a:stretch>
                        <a:fillRect/>
                      </a:stretch>
                    </p:blipFill>
                    <p:spPr>
                      <a:xfrm>
                        <a:off x="1986957" y="3253300"/>
                        <a:ext cx="241300" cy="3048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4A131E85-FA7F-4E44-9BEC-1160709A3191}"/>
              </a:ext>
            </a:extLst>
          </p:cNvPr>
          <p:cNvGraphicFramePr>
            <a:graphicFrameLocks noChangeAspect="1"/>
          </p:cNvGraphicFramePr>
          <p:nvPr>
            <p:extLst>
              <p:ext uri="{D42A27DB-BD31-4B8C-83A1-F6EECF244321}">
                <p14:modId xmlns:p14="http://schemas.microsoft.com/office/powerpoint/2010/main" val="3863986673"/>
              </p:ext>
            </p:extLst>
          </p:nvPr>
        </p:nvGraphicFramePr>
        <p:xfrm>
          <a:off x="1894578" y="5148730"/>
          <a:ext cx="1206500" cy="304800"/>
        </p:xfrm>
        <a:graphic>
          <a:graphicData uri="http://schemas.openxmlformats.org/presentationml/2006/ole">
            <mc:AlternateContent xmlns:mc="http://schemas.openxmlformats.org/markup-compatibility/2006">
              <mc:Choice xmlns:v="urn:schemas-microsoft-com:vml" Requires="v">
                <p:oleObj spid="_x0000_s22943" name="Equation" r:id="rId18" imgW="1206360" imgH="304560" progId="Equation.DSMT4">
                  <p:embed/>
                </p:oleObj>
              </mc:Choice>
              <mc:Fallback>
                <p:oleObj name="Equation" r:id="rId18" imgW="1206360" imgH="304560" progId="Equation.DSMT4">
                  <p:embed/>
                  <p:pic>
                    <p:nvPicPr>
                      <p:cNvPr id="20" name="Object 19">
                        <a:extLst>
                          <a:ext uri="{FF2B5EF4-FFF2-40B4-BE49-F238E27FC236}">
                            <a16:creationId xmlns:a16="http://schemas.microsoft.com/office/drawing/2014/main" id="{3CC99BA3-736E-4EE1-AB90-05A02BC23DA1}"/>
                          </a:ext>
                        </a:extLst>
                      </p:cNvPr>
                      <p:cNvPicPr/>
                      <p:nvPr/>
                    </p:nvPicPr>
                    <p:blipFill>
                      <a:blip r:embed="rId19"/>
                      <a:stretch>
                        <a:fillRect/>
                      </a:stretch>
                    </p:blipFill>
                    <p:spPr>
                      <a:xfrm>
                        <a:off x="1894578" y="5148730"/>
                        <a:ext cx="1206500" cy="3048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88CF0744-5453-4418-A0C0-F14E0CC066BD}"/>
              </a:ext>
            </a:extLst>
          </p:cNvPr>
          <p:cNvGraphicFramePr>
            <a:graphicFrameLocks noChangeAspect="1"/>
          </p:cNvGraphicFramePr>
          <p:nvPr>
            <p:extLst>
              <p:ext uri="{D42A27DB-BD31-4B8C-83A1-F6EECF244321}">
                <p14:modId xmlns:p14="http://schemas.microsoft.com/office/powerpoint/2010/main" val="1496387043"/>
              </p:ext>
            </p:extLst>
          </p:nvPr>
        </p:nvGraphicFramePr>
        <p:xfrm>
          <a:off x="565508" y="3474908"/>
          <a:ext cx="889000" cy="292100"/>
        </p:xfrm>
        <a:graphic>
          <a:graphicData uri="http://schemas.openxmlformats.org/presentationml/2006/ole">
            <mc:AlternateContent xmlns:mc="http://schemas.openxmlformats.org/markup-compatibility/2006">
              <mc:Choice xmlns:v="urn:schemas-microsoft-com:vml" Requires="v">
                <p:oleObj spid="_x0000_s22944" name="Equation" r:id="rId20" imgW="888840" imgH="291960" progId="Equation.DSMT4">
                  <p:embed/>
                </p:oleObj>
              </mc:Choice>
              <mc:Fallback>
                <p:oleObj name="Equation" r:id="rId20" imgW="888840" imgH="291960" progId="Equation.DSMT4">
                  <p:embed/>
                  <p:pic>
                    <p:nvPicPr>
                      <p:cNvPr id="17" name="Object 16">
                        <a:extLst>
                          <a:ext uri="{FF2B5EF4-FFF2-40B4-BE49-F238E27FC236}">
                            <a16:creationId xmlns:a16="http://schemas.microsoft.com/office/drawing/2014/main" id="{543B0627-1D5B-44A7-B2FF-E8E4D19BACD3}"/>
                          </a:ext>
                        </a:extLst>
                      </p:cNvPr>
                      <p:cNvPicPr/>
                      <p:nvPr/>
                    </p:nvPicPr>
                    <p:blipFill>
                      <a:blip r:embed="rId10"/>
                      <a:stretch>
                        <a:fillRect/>
                      </a:stretch>
                    </p:blipFill>
                    <p:spPr>
                      <a:xfrm>
                        <a:off x="565508" y="3474908"/>
                        <a:ext cx="889000" cy="292100"/>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CCF019A4-6B27-48C1-8C8D-624A58DC5B6A}"/>
              </a:ext>
            </a:extLst>
          </p:cNvPr>
          <p:cNvGraphicFramePr>
            <a:graphicFrameLocks noChangeAspect="1"/>
          </p:cNvGraphicFramePr>
          <p:nvPr>
            <p:extLst>
              <p:ext uri="{D42A27DB-BD31-4B8C-83A1-F6EECF244321}">
                <p14:modId xmlns:p14="http://schemas.microsoft.com/office/powerpoint/2010/main" val="3821069427"/>
              </p:ext>
            </p:extLst>
          </p:nvPr>
        </p:nvGraphicFramePr>
        <p:xfrm>
          <a:off x="549013" y="3147321"/>
          <a:ext cx="1117600" cy="279400"/>
        </p:xfrm>
        <a:graphic>
          <a:graphicData uri="http://schemas.openxmlformats.org/presentationml/2006/ole">
            <mc:AlternateContent xmlns:mc="http://schemas.openxmlformats.org/markup-compatibility/2006">
              <mc:Choice xmlns:v="urn:schemas-microsoft-com:vml" Requires="v">
                <p:oleObj spid="_x0000_s22945" name="Equation" r:id="rId21" imgW="1117440" imgH="279360" progId="Equation.DSMT4">
                  <p:embed/>
                </p:oleObj>
              </mc:Choice>
              <mc:Fallback>
                <p:oleObj name="Equation" r:id="rId21" imgW="1117440" imgH="279360" progId="Equation.DSMT4">
                  <p:embed/>
                  <p:pic>
                    <p:nvPicPr>
                      <p:cNvPr id="16" name="Object 15">
                        <a:extLst>
                          <a:ext uri="{FF2B5EF4-FFF2-40B4-BE49-F238E27FC236}">
                            <a16:creationId xmlns:a16="http://schemas.microsoft.com/office/drawing/2014/main" id="{2262D073-F0DE-423A-9A62-232DC8DA2FF4}"/>
                          </a:ext>
                        </a:extLst>
                      </p:cNvPr>
                      <p:cNvPicPr/>
                      <p:nvPr/>
                    </p:nvPicPr>
                    <p:blipFill>
                      <a:blip r:embed="rId22"/>
                      <a:stretch>
                        <a:fillRect/>
                      </a:stretch>
                    </p:blipFill>
                    <p:spPr>
                      <a:xfrm>
                        <a:off x="549013" y="3147321"/>
                        <a:ext cx="1117600" cy="279400"/>
                      </a:xfrm>
                      <a:prstGeom prst="rect">
                        <a:avLst/>
                      </a:prstGeom>
                    </p:spPr>
                  </p:pic>
                </p:oleObj>
              </mc:Fallback>
            </mc:AlternateContent>
          </a:graphicData>
        </a:graphic>
      </p:graphicFrame>
      <p:sp>
        <p:nvSpPr>
          <p:cNvPr id="34" name="Rectangle 33">
            <a:extLst>
              <a:ext uri="{FF2B5EF4-FFF2-40B4-BE49-F238E27FC236}">
                <a16:creationId xmlns:a16="http://schemas.microsoft.com/office/drawing/2014/main" id="{A2707FD8-A502-416B-A8B1-3C2232C7ECE1}"/>
              </a:ext>
            </a:extLst>
          </p:cNvPr>
          <p:cNvSpPr/>
          <p:nvPr/>
        </p:nvSpPr>
        <p:spPr>
          <a:xfrm rot="19498862">
            <a:off x="1327106" y="4301887"/>
            <a:ext cx="672417" cy="93650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19DA8BF7-DB43-4C57-81D4-D0C31A19E8DB}"/>
              </a:ext>
            </a:extLst>
          </p:cNvPr>
          <p:cNvCxnSpPr>
            <a:cxnSpLocks/>
          </p:cNvCxnSpPr>
          <p:nvPr/>
        </p:nvCxnSpPr>
        <p:spPr>
          <a:xfrm flipH="1">
            <a:off x="1086525" y="4240309"/>
            <a:ext cx="496652" cy="353202"/>
          </a:xfrm>
          <a:prstGeom prst="straightConnector1">
            <a:avLst/>
          </a:prstGeom>
          <a:ln w="38100">
            <a:solidFill>
              <a:srgbClr val="FF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65226C1-F4C8-470A-95AD-DE525E998145}"/>
              </a:ext>
            </a:extLst>
          </p:cNvPr>
          <p:cNvCxnSpPr>
            <a:cxnSpLocks/>
          </p:cNvCxnSpPr>
          <p:nvPr/>
        </p:nvCxnSpPr>
        <p:spPr>
          <a:xfrm>
            <a:off x="1699709" y="4260028"/>
            <a:ext cx="537882" cy="720762"/>
          </a:xfrm>
          <a:prstGeom prst="straightConnector1">
            <a:avLst/>
          </a:prstGeom>
          <a:ln w="38100">
            <a:solidFill>
              <a:srgbClr val="FF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682D3FB-CE83-4C8B-AB4E-D81A6A2E33B5}"/>
              </a:ext>
            </a:extLst>
          </p:cNvPr>
          <p:cNvSpPr/>
          <p:nvPr/>
        </p:nvSpPr>
        <p:spPr>
          <a:xfrm>
            <a:off x="1550901" y="4100462"/>
            <a:ext cx="193638" cy="204396"/>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4A156C03-57B1-4D23-AB92-92AE23B9E2E1}"/>
              </a:ext>
            </a:extLst>
          </p:cNvPr>
          <p:cNvCxnSpPr>
            <a:cxnSpLocks/>
          </p:cNvCxnSpPr>
          <p:nvPr/>
        </p:nvCxnSpPr>
        <p:spPr>
          <a:xfrm>
            <a:off x="311972" y="5152913"/>
            <a:ext cx="9681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7" name="Object 46">
            <a:extLst>
              <a:ext uri="{FF2B5EF4-FFF2-40B4-BE49-F238E27FC236}">
                <a16:creationId xmlns:a16="http://schemas.microsoft.com/office/drawing/2014/main" id="{B48F37F6-4F04-4EED-B42B-D073DCAD53FF}"/>
              </a:ext>
            </a:extLst>
          </p:cNvPr>
          <p:cNvGraphicFramePr>
            <a:graphicFrameLocks noChangeAspect="1"/>
          </p:cNvGraphicFramePr>
          <p:nvPr>
            <p:extLst>
              <p:ext uri="{D42A27DB-BD31-4B8C-83A1-F6EECF244321}">
                <p14:modId xmlns:p14="http://schemas.microsoft.com/office/powerpoint/2010/main" val="877434992"/>
              </p:ext>
            </p:extLst>
          </p:nvPr>
        </p:nvGraphicFramePr>
        <p:xfrm>
          <a:off x="684903" y="4915947"/>
          <a:ext cx="152400" cy="203200"/>
        </p:xfrm>
        <a:graphic>
          <a:graphicData uri="http://schemas.openxmlformats.org/presentationml/2006/ole">
            <mc:AlternateContent xmlns:mc="http://schemas.openxmlformats.org/markup-compatibility/2006">
              <mc:Choice xmlns:v="urn:schemas-microsoft-com:vml" Requires="v">
                <p:oleObj spid="_x0000_s22946" name="Equation" r:id="rId23" imgW="152280" imgH="203040" progId="Equation.DSMT4">
                  <p:embed/>
                </p:oleObj>
              </mc:Choice>
              <mc:Fallback>
                <p:oleObj name="Equation" r:id="rId23" imgW="152280" imgH="203040" progId="Equation.DSMT4">
                  <p:embed/>
                  <p:pic>
                    <p:nvPicPr>
                      <p:cNvPr id="25" name="Object 24">
                        <a:extLst>
                          <a:ext uri="{FF2B5EF4-FFF2-40B4-BE49-F238E27FC236}">
                            <a16:creationId xmlns:a16="http://schemas.microsoft.com/office/drawing/2014/main" id="{8E04C3BE-B093-4684-90B2-25DA9EBF8CC6}"/>
                          </a:ext>
                        </a:extLst>
                      </p:cNvPr>
                      <p:cNvPicPr/>
                      <p:nvPr/>
                    </p:nvPicPr>
                    <p:blipFill>
                      <a:blip r:embed="rId24"/>
                      <a:stretch>
                        <a:fillRect/>
                      </a:stretch>
                    </p:blipFill>
                    <p:spPr>
                      <a:xfrm>
                        <a:off x="684903" y="4915947"/>
                        <a:ext cx="152400" cy="203200"/>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AC703672-3FEE-4BB5-8637-C04D92B25BBE}"/>
              </a:ext>
            </a:extLst>
          </p:cNvPr>
          <p:cNvGraphicFramePr>
            <a:graphicFrameLocks noChangeAspect="1"/>
          </p:cNvGraphicFramePr>
          <p:nvPr>
            <p:extLst>
              <p:ext uri="{D42A27DB-BD31-4B8C-83A1-F6EECF244321}">
                <p14:modId xmlns:p14="http://schemas.microsoft.com/office/powerpoint/2010/main" val="183836118"/>
              </p:ext>
            </p:extLst>
          </p:nvPr>
        </p:nvGraphicFramePr>
        <p:xfrm>
          <a:off x="1708673" y="4541222"/>
          <a:ext cx="152400" cy="203200"/>
        </p:xfrm>
        <a:graphic>
          <a:graphicData uri="http://schemas.openxmlformats.org/presentationml/2006/ole">
            <mc:AlternateContent xmlns:mc="http://schemas.openxmlformats.org/markup-compatibility/2006">
              <mc:Choice xmlns:v="urn:schemas-microsoft-com:vml" Requires="v">
                <p:oleObj spid="_x0000_s22947" name="Equation" r:id="rId25" imgW="152280" imgH="203040" progId="Equation.DSMT4">
                  <p:embed/>
                </p:oleObj>
              </mc:Choice>
              <mc:Fallback>
                <p:oleObj name="Equation" r:id="rId25" imgW="152280" imgH="203040" progId="Equation.DSMT4">
                  <p:embed/>
                  <p:pic>
                    <p:nvPicPr>
                      <p:cNvPr id="47" name="Object 46">
                        <a:extLst>
                          <a:ext uri="{FF2B5EF4-FFF2-40B4-BE49-F238E27FC236}">
                            <a16:creationId xmlns:a16="http://schemas.microsoft.com/office/drawing/2014/main" id="{B48F37F6-4F04-4EED-B42B-D073DCAD53FF}"/>
                          </a:ext>
                        </a:extLst>
                      </p:cNvPr>
                      <p:cNvPicPr/>
                      <p:nvPr/>
                    </p:nvPicPr>
                    <p:blipFill>
                      <a:blip r:embed="rId24"/>
                      <a:stretch>
                        <a:fillRect/>
                      </a:stretch>
                    </p:blipFill>
                    <p:spPr>
                      <a:xfrm>
                        <a:off x="1708673" y="4541222"/>
                        <a:ext cx="152400" cy="203200"/>
                      </a:xfrm>
                      <a:prstGeom prst="rect">
                        <a:avLst/>
                      </a:prstGeom>
                    </p:spPr>
                  </p:pic>
                </p:oleObj>
              </mc:Fallback>
            </mc:AlternateContent>
          </a:graphicData>
        </a:graphic>
      </p:graphicFrame>
      <p:graphicFrame>
        <p:nvGraphicFramePr>
          <p:cNvPr id="49" name="Object 48">
            <a:extLst>
              <a:ext uri="{FF2B5EF4-FFF2-40B4-BE49-F238E27FC236}">
                <a16:creationId xmlns:a16="http://schemas.microsoft.com/office/drawing/2014/main" id="{49F19C4B-C36F-4CAB-BA88-163DBEC8B13B}"/>
              </a:ext>
            </a:extLst>
          </p:cNvPr>
          <p:cNvGraphicFramePr>
            <a:graphicFrameLocks noChangeAspect="1"/>
          </p:cNvGraphicFramePr>
          <p:nvPr>
            <p:extLst>
              <p:ext uri="{D42A27DB-BD31-4B8C-83A1-F6EECF244321}">
                <p14:modId xmlns:p14="http://schemas.microsoft.com/office/powerpoint/2010/main" val="3767248959"/>
              </p:ext>
            </p:extLst>
          </p:nvPr>
        </p:nvGraphicFramePr>
        <p:xfrm>
          <a:off x="607956" y="4038749"/>
          <a:ext cx="736600" cy="279400"/>
        </p:xfrm>
        <a:graphic>
          <a:graphicData uri="http://schemas.openxmlformats.org/presentationml/2006/ole">
            <mc:AlternateContent xmlns:mc="http://schemas.openxmlformats.org/markup-compatibility/2006">
              <mc:Choice xmlns:v="urn:schemas-microsoft-com:vml" Requires="v">
                <p:oleObj spid="_x0000_s22948" name="Equation" r:id="rId26" imgW="736560" imgH="279360" progId="Equation.DSMT4">
                  <p:embed/>
                </p:oleObj>
              </mc:Choice>
              <mc:Fallback>
                <p:oleObj name="Equation" r:id="rId26" imgW="736560" imgH="279360" progId="Equation.DSMT4">
                  <p:embed/>
                  <p:pic>
                    <p:nvPicPr>
                      <p:cNvPr id="0" name=""/>
                      <p:cNvPicPr/>
                      <p:nvPr/>
                    </p:nvPicPr>
                    <p:blipFill>
                      <a:blip r:embed="rId27"/>
                      <a:stretch>
                        <a:fillRect/>
                      </a:stretch>
                    </p:blipFill>
                    <p:spPr>
                      <a:xfrm>
                        <a:off x="607956" y="4038749"/>
                        <a:ext cx="736600" cy="279400"/>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56A068D1-A53D-4A45-A038-EA0AC8B02BFB}"/>
              </a:ext>
            </a:extLst>
          </p:cNvPr>
          <p:cNvGraphicFramePr>
            <a:graphicFrameLocks noChangeAspect="1"/>
          </p:cNvGraphicFramePr>
          <p:nvPr>
            <p:extLst>
              <p:ext uri="{D42A27DB-BD31-4B8C-83A1-F6EECF244321}">
                <p14:modId xmlns:p14="http://schemas.microsoft.com/office/powerpoint/2010/main" val="2797133177"/>
              </p:ext>
            </p:extLst>
          </p:nvPr>
        </p:nvGraphicFramePr>
        <p:xfrm>
          <a:off x="2015266" y="4318449"/>
          <a:ext cx="762000" cy="279400"/>
        </p:xfrm>
        <a:graphic>
          <a:graphicData uri="http://schemas.openxmlformats.org/presentationml/2006/ole">
            <mc:AlternateContent xmlns:mc="http://schemas.openxmlformats.org/markup-compatibility/2006">
              <mc:Choice xmlns:v="urn:schemas-microsoft-com:vml" Requires="v">
                <p:oleObj spid="_x0000_s22949" name="Equation" r:id="rId28" imgW="761760" imgH="279360" progId="Equation.DSMT4">
                  <p:embed/>
                </p:oleObj>
              </mc:Choice>
              <mc:Fallback>
                <p:oleObj name="Equation" r:id="rId28" imgW="761760" imgH="279360" progId="Equation.DSMT4">
                  <p:embed/>
                  <p:pic>
                    <p:nvPicPr>
                      <p:cNvPr id="0" name=""/>
                      <p:cNvPicPr/>
                      <p:nvPr/>
                    </p:nvPicPr>
                    <p:blipFill>
                      <a:blip r:embed="rId29"/>
                      <a:stretch>
                        <a:fillRect/>
                      </a:stretch>
                    </p:blipFill>
                    <p:spPr>
                      <a:xfrm>
                        <a:off x="2015266" y="4318449"/>
                        <a:ext cx="762000" cy="279400"/>
                      </a:xfrm>
                      <a:prstGeom prst="rect">
                        <a:avLst/>
                      </a:prstGeom>
                    </p:spPr>
                  </p:pic>
                </p:oleObj>
              </mc:Fallback>
            </mc:AlternateContent>
          </a:graphicData>
        </a:graphic>
      </p:graphicFrame>
      <p:sp>
        <p:nvSpPr>
          <p:cNvPr id="51" name="TextBox 50">
            <a:extLst>
              <a:ext uri="{FF2B5EF4-FFF2-40B4-BE49-F238E27FC236}">
                <a16:creationId xmlns:a16="http://schemas.microsoft.com/office/drawing/2014/main" id="{32C99699-2575-47F9-87E3-A53E97F4C23D}"/>
              </a:ext>
            </a:extLst>
          </p:cNvPr>
          <p:cNvSpPr txBox="1"/>
          <p:nvPr/>
        </p:nvSpPr>
        <p:spPr>
          <a:xfrm>
            <a:off x="2667895" y="494851"/>
            <a:ext cx="1641283" cy="338554"/>
          </a:xfrm>
          <a:prstGeom prst="rect">
            <a:avLst/>
          </a:prstGeom>
          <a:noFill/>
        </p:spPr>
        <p:txBody>
          <a:bodyPr wrap="none" rtlCol="0">
            <a:spAutoFit/>
          </a:bodyPr>
          <a:lstStyle/>
          <a:p>
            <a:r>
              <a:rPr lang="en-AU" sz="1600" dirty="0"/>
              <a:t>Newton’s 2</a:t>
            </a:r>
            <a:r>
              <a:rPr lang="en-AU" sz="1600" baseline="30000" dirty="0"/>
              <a:t>nd</a:t>
            </a:r>
            <a:r>
              <a:rPr lang="en-AU" sz="1600" dirty="0"/>
              <a:t> Law</a:t>
            </a:r>
            <a:endParaRPr lang="en-US" sz="1600" dirty="0"/>
          </a:p>
        </p:txBody>
      </p:sp>
      <p:sp>
        <p:nvSpPr>
          <p:cNvPr id="52" name="TextBox 51">
            <a:extLst>
              <a:ext uri="{FF2B5EF4-FFF2-40B4-BE49-F238E27FC236}">
                <a16:creationId xmlns:a16="http://schemas.microsoft.com/office/drawing/2014/main" id="{D375E848-B630-4044-972C-87A58D989B35}"/>
              </a:ext>
            </a:extLst>
          </p:cNvPr>
          <p:cNvSpPr txBox="1"/>
          <p:nvPr/>
        </p:nvSpPr>
        <p:spPr>
          <a:xfrm>
            <a:off x="2667896" y="828338"/>
            <a:ext cx="943592" cy="338554"/>
          </a:xfrm>
          <a:prstGeom prst="rect">
            <a:avLst/>
          </a:prstGeom>
          <a:noFill/>
        </p:spPr>
        <p:txBody>
          <a:bodyPr wrap="none" rtlCol="0">
            <a:spAutoFit/>
          </a:bodyPr>
          <a:lstStyle/>
          <a:p>
            <a:r>
              <a:rPr lang="en-AU" sz="1600" dirty="0"/>
              <a:t>System A</a:t>
            </a:r>
            <a:endParaRPr lang="en-US" sz="1600" dirty="0"/>
          </a:p>
        </p:txBody>
      </p:sp>
      <p:graphicFrame>
        <p:nvGraphicFramePr>
          <p:cNvPr id="53" name="Object 52">
            <a:extLst>
              <a:ext uri="{FF2B5EF4-FFF2-40B4-BE49-F238E27FC236}">
                <a16:creationId xmlns:a16="http://schemas.microsoft.com/office/drawing/2014/main" id="{53301111-7A93-4120-936E-7DC5425B4D7A}"/>
              </a:ext>
            </a:extLst>
          </p:cNvPr>
          <p:cNvGraphicFramePr>
            <a:graphicFrameLocks noChangeAspect="1"/>
          </p:cNvGraphicFramePr>
          <p:nvPr>
            <p:extLst>
              <p:ext uri="{D42A27DB-BD31-4B8C-83A1-F6EECF244321}">
                <p14:modId xmlns:p14="http://schemas.microsoft.com/office/powerpoint/2010/main" val="2933980669"/>
              </p:ext>
            </p:extLst>
          </p:nvPr>
        </p:nvGraphicFramePr>
        <p:xfrm>
          <a:off x="3857363" y="861508"/>
          <a:ext cx="1854200" cy="609600"/>
        </p:xfrm>
        <a:graphic>
          <a:graphicData uri="http://schemas.openxmlformats.org/presentationml/2006/ole">
            <mc:AlternateContent xmlns:mc="http://schemas.openxmlformats.org/markup-compatibility/2006">
              <mc:Choice xmlns:v="urn:schemas-microsoft-com:vml" Requires="v">
                <p:oleObj spid="_x0000_s22950" name="Equation" r:id="rId30" imgW="1854000" imgH="609480" progId="Equation.DSMT4">
                  <p:embed/>
                </p:oleObj>
              </mc:Choice>
              <mc:Fallback>
                <p:oleObj name="Equation" r:id="rId30" imgW="1854000" imgH="609480" progId="Equation.DSMT4">
                  <p:embed/>
                  <p:pic>
                    <p:nvPicPr>
                      <p:cNvPr id="0" name=""/>
                      <p:cNvPicPr/>
                      <p:nvPr/>
                    </p:nvPicPr>
                    <p:blipFill>
                      <a:blip r:embed="rId31"/>
                      <a:stretch>
                        <a:fillRect/>
                      </a:stretch>
                    </p:blipFill>
                    <p:spPr>
                      <a:xfrm>
                        <a:off x="3857363" y="861508"/>
                        <a:ext cx="1854200" cy="609600"/>
                      </a:xfrm>
                      <a:prstGeom prst="rect">
                        <a:avLst/>
                      </a:prstGeom>
                    </p:spPr>
                  </p:pic>
                </p:oleObj>
              </mc:Fallback>
            </mc:AlternateContent>
          </a:graphicData>
        </a:graphic>
      </p:graphicFrame>
      <p:sp>
        <p:nvSpPr>
          <p:cNvPr id="54" name="TextBox 53">
            <a:extLst>
              <a:ext uri="{FF2B5EF4-FFF2-40B4-BE49-F238E27FC236}">
                <a16:creationId xmlns:a16="http://schemas.microsoft.com/office/drawing/2014/main" id="{95750B15-DFD0-479A-893A-967D82E40075}"/>
              </a:ext>
            </a:extLst>
          </p:cNvPr>
          <p:cNvSpPr txBox="1"/>
          <p:nvPr/>
        </p:nvSpPr>
        <p:spPr>
          <a:xfrm>
            <a:off x="2723477" y="1948926"/>
            <a:ext cx="943592" cy="338554"/>
          </a:xfrm>
          <a:prstGeom prst="rect">
            <a:avLst/>
          </a:prstGeom>
          <a:noFill/>
        </p:spPr>
        <p:txBody>
          <a:bodyPr wrap="none" rtlCol="0">
            <a:spAutoFit/>
          </a:bodyPr>
          <a:lstStyle/>
          <a:p>
            <a:r>
              <a:rPr lang="en-AU" sz="1600" dirty="0"/>
              <a:t>System B</a:t>
            </a:r>
            <a:endParaRPr lang="en-US" sz="1600" dirty="0"/>
          </a:p>
        </p:txBody>
      </p:sp>
      <p:graphicFrame>
        <p:nvGraphicFramePr>
          <p:cNvPr id="55" name="Object 54">
            <a:extLst>
              <a:ext uri="{FF2B5EF4-FFF2-40B4-BE49-F238E27FC236}">
                <a16:creationId xmlns:a16="http://schemas.microsoft.com/office/drawing/2014/main" id="{7C73AFDC-301E-4499-B4FD-ED0527D8279B}"/>
              </a:ext>
            </a:extLst>
          </p:cNvPr>
          <p:cNvGraphicFramePr>
            <a:graphicFrameLocks noChangeAspect="1"/>
          </p:cNvGraphicFramePr>
          <p:nvPr>
            <p:extLst>
              <p:ext uri="{D42A27DB-BD31-4B8C-83A1-F6EECF244321}">
                <p14:modId xmlns:p14="http://schemas.microsoft.com/office/powerpoint/2010/main" val="468345769"/>
              </p:ext>
            </p:extLst>
          </p:nvPr>
        </p:nvGraphicFramePr>
        <p:xfrm>
          <a:off x="503425" y="7398031"/>
          <a:ext cx="2794000" cy="1930400"/>
        </p:xfrm>
        <a:graphic>
          <a:graphicData uri="http://schemas.openxmlformats.org/presentationml/2006/ole">
            <mc:AlternateContent xmlns:mc="http://schemas.openxmlformats.org/markup-compatibility/2006">
              <mc:Choice xmlns:v="urn:schemas-microsoft-com:vml" Requires="v">
                <p:oleObj spid="_x0000_s22951" name="Equation" r:id="rId32" imgW="2793960" imgH="1930320" progId="Equation.DSMT4">
                  <p:embed/>
                </p:oleObj>
              </mc:Choice>
              <mc:Fallback>
                <p:oleObj name="Equation" r:id="rId32" imgW="2793960" imgH="1930320" progId="Equation.DSMT4">
                  <p:embed/>
                  <p:pic>
                    <p:nvPicPr>
                      <p:cNvPr id="0" name=""/>
                      <p:cNvPicPr/>
                      <p:nvPr/>
                    </p:nvPicPr>
                    <p:blipFill>
                      <a:blip r:embed="rId33"/>
                      <a:stretch>
                        <a:fillRect/>
                      </a:stretch>
                    </p:blipFill>
                    <p:spPr>
                      <a:xfrm>
                        <a:off x="503425" y="7398031"/>
                        <a:ext cx="2794000" cy="1930400"/>
                      </a:xfrm>
                      <a:prstGeom prst="rect">
                        <a:avLst/>
                      </a:prstGeom>
                    </p:spPr>
                  </p:pic>
                </p:oleObj>
              </mc:Fallback>
            </mc:AlternateContent>
          </a:graphicData>
        </a:graphic>
      </p:graphicFrame>
      <p:sp>
        <p:nvSpPr>
          <p:cNvPr id="56" name="TextBox 55">
            <a:extLst>
              <a:ext uri="{FF2B5EF4-FFF2-40B4-BE49-F238E27FC236}">
                <a16:creationId xmlns:a16="http://schemas.microsoft.com/office/drawing/2014/main" id="{220980CF-1D0A-4475-B582-8AAB8302AB13}"/>
              </a:ext>
            </a:extLst>
          </p:cNvPr>
          <p:cNvSpPr txBox="1"/>
          <p:nvPr/>
        </p:nvSpPr>
        <p:spPr>
          <a:xfrm>
            <a:off x="258185" y="5690794"/>
            <a:ext cx="5411096" cy="584775"/>
          </a:xfrm>
          <a:prstGeom prst="rect">
            <a:avLst/>
          </a:prstGeom>
          <a:noFill/>
        </p:spPr>
        <p:txBody>
          <a:bodyPr wrap="square" rtlCol="0">
            <a:spAutoFit/>
          </a:bodyPr>
          <a:lstStyle/>
          <a:p>
            <a:r>
              <a:rPr lang="en-AU" sz="1600" dirty="0"/>
              <a:t>From Newton’s 2</a:t>
            </a:r>
            <a:r>
              <a:rPr lang="en-AU" sz="1600" baseline="30000" dirty="0"/>
              <a:t>nd</a:t>
            </a:r>
            <a:r>
              <a:rPr lang="en-AU" sz="1600" dirty="0"/>
              <a:t> Law applied to systems A and B and just before the objects start to move, we can take </a:t>
            </a:r>
            <a:r>
              <a:rPr lang="en-AU" sz="1600" i="1" dirty="0">
                <a:latin typeface="Times New Roman" panose="02020603050405020304" pitchFamily="18" charset="0"/>
                <a:cs typeface="Times New Roman" panose="02020603050405020304" pitchFamily="18" charset="0"/>
              </a:rPr>
              <a:t>a</a:t>
            </a:r>
            <a:r>
              <a:rPr lang="en-AU" sz="1600" dirty="0"/>
              <a:t> = 0</a:t>
            </a:r>
            <a:endParaRPr lang="en-US" sz="1600" dirty="0"/>
          </a:p>
        </p:txBody>
      </p:sp>
      <p:graphicFrame>
        <p:nvGraphicFramePr>
          <p:cNvPr id="57" name="Object 56">
            <a:extLst>
              <a:ext uri="{FF2B5EF4-FFF2-40B4-BE49-F238E27FC236}">
                <a16:creationId xmlns:a16="http://schemas.microsoft.com/office/drawing/2014/main" id="{DCD1074C-A6C0-435A-9BA7-7733961F2A73}"/>
              </a:ext>
            </a:extLst>
          </p:cNvPr>
          <p:cNvGraphicFramePr>
            <a:graphicFrameLocks noChangeAspect="1"/>
          </p:cNvGraphicFramePr>
          <p:nvPr>
            <p:extLst>
              <p:ext uri="{D42A27DB-BD31-4B8C-83A1-F6EECF244321}">
                <p14:modId xmlns:p14="http://schemas.microsoft.com/office/powerpoint/2010/main" val="281660035"/>
              </p:ext>
            </p:extLst>
          </p:nvPr>
        </p:nvGraphicFramePr>
        <p:xfrm>
          <a:off x="1363663" y="6337300"/>
          <a:ext cx="1828800" cy="609600"/>
        </p:xfrm>
        <a:graphic>
          <a:graphicData uri="http://schemas.openxmlformats.org/presentationml/2006/ole">
            <mc:AlternateContent xmlns:mc="http://schemas.openxmlformats.org/markup-compatibility/2006">
              <mc:Choice xmlns:v="urn:schemas-microsoft-com:vml" Requires="v">
                <p:oleObj spid="_x0000_s22952" name="Equation" r:id="rId34" imgW="1828800" imgH="609480" progId="Equation.DSMT4">
                  <p:embed/>
                </p:oleObj>
              </mc:Choice>
              <mc:Fallback>
                <p:oleObj name="Equation" r:id="rId34" imgW="1828800" imgH="609480" progId="Equation.DSMT4">
                  <p:embed/>
                  <p:pic>
                    <p:nvPicPr>
                      <p:cNvPr id="0" name=""/>
                      <p:cNvPicPr/>
                      <p:nvPr/>
                    </p:nvPicPr>
                    <p:blipFill>
                      <a:blip r:embed="rId35"/>
                      <a:stretch>
                        <a:fillRect/>
                      </a:stretch>
                    </p:blipFill>
                    <p:spPr>
                      <a:xfrm>
                        <a:off x="1363663" y="6337300"/>
                        <a:ext cx="1828800" cy="609600"/>
                      </a:xfrm>
                      <a:prstGeom prst="rect">
                        <a:avLst/>
                      </a:prstGeom>
                    </p:spPr>
                  </p:pic>
                </p:oleObj>
              </mc:Fallback>
            </mc:AlternateContent>
          </a:graphicData>
        </a:graphic>
      </p:graphicFrame>
      <p:graphicFrame>
        <p:nvGraphicFramePr>
          <p:cNvPr id="60" name="Object 59">
            <a:extLst>
              <a:ext uri="{FF2B5EF4-FFF2-40B4-BE49-F238E27FC236}">
                <a16:creationId xmlns:a16="http://schemas.microsoft.com/office/drawing/2014/main" id="{4154FD67-65E3-4097-AA74-1AC99B1DF48F}"/>
              </a:ext>
            </a:extLst>
          </p:cNvPr>
          <p:cNvGraphicFramePr>
            <a:graphicFrameLocks noChangeAspect="1"/>
          </p:cNvGraphicFramePr>
          <p:nvPr>
            <p:extLst>
              <p:ext uri="{D42A27DB-BD31-4B8C-83A1-F6EECF244321}">
                <p14:modId xmlns:p14="http://schemas.microsoft.com/office/powerpoint/2010/main" val="3553523900"/>
              </p:ext>
            </p:extLst>
          </p:nvPr>
        </p:nvGraphicFramePr>
        <p:xfrm>
          <a:off x="3842049" y="1937273"/>
          <a:ext cx="1562100" cy="609600"/>
        </p:xfrm>
        <a:graphic>
          <a:graphicData uri="http://schemas.openxmlformats.org/presentationml/2006/ole">
            <mc:AlternateContent xmlns:mc="http://schemas.openxmlformats.org/markup-compatibility/2006">
              <mc:Choice xmlns:v="urn:schemas-microsoft-com:vml" Requires="v">
                <p:oleObj spid="_x0000_s22953" name="Equation" r:id="rId36" imgW="1562040" imgH="609480" progId="Equation.DSMT4">
                  <p:embed/>
                </p:oleObj>
              </mc:Choice>
              <mc:Fallback>
                <p:oleObj name="Equation" r:id="rId36" imgW="1562040" imgH="609480" progId="Equation.DSMT4">
                  <p:embed/>
                  <p:pic>
                    <p:nvPicPr>
                      <p:cNvPr id="0" name=""/>
                      <p:cNvPicPr/>
                      <p:nvPr/>
                    </p:nvPicPr>
                    <p:blipFill>
                      <a:blip r:embed="rId37"/>
                      <a:stretch>
                        <a:fillRect/>
                      </a:stretch>
                    </p:blipFill>
                    <p:spPr>
                      <a:xfrm>
                        <a:off x="3842049" y="1937273"/>
                        <a:ext cx="1562100" cy="609600"/>
                      </a:xfrm>
                      <a:prstGeom prst="rect">
                        <a:avLst/>
                      </a:prstGeom>
                    </p:spPr>
                  </p:pic>
                </p:oleObj>
              </mc:Fallback>
            </mc:AlternateContent>
          </a:graphicData>
        </a:graphic>
      </p:graphicFrame>
    </p:spTree>
    <p:extLst>
      <p:ext uri="{BB962C8B-B14F-4D97-AF65-F5344CB8AC3E}">
        <p14:creationId xmlns:p14="http://schemas.microsoft.com/office/powerpoint/2010/main" val="3879191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2FC161-786A-4E6C-91C4-85A689222C71}"/>
              </a:ext>
            </a:extLst>
          </p:cNvPr>
          <p:cNvPicPr>
            <a:picLocks noChangeAspect="1"/>
          </p:cNvPicPr>
          <p:nvPr/>
        </p:nvPicPr>
        <p:blipFill>
          <a:blip r:embed="rId2"/>
          <a:stretch>
            <a:fillRect/>
          </a:stretch>
        </p:blipFill>
        <p:spPr>
          <a:xfrm>
            <a:off x="839880" y="1402976"/>
            <a:ext cx="4210050" cy="3657600"/>
          </a:xfrm>
          <a:prstGeom prst="rect">
            <a:avLst/>
          </a:prstGeom>
        </p:spPr>
      </p:pic>
      <p:sp>
        <p:nvSpPr>
          <p:cNvPr id="5" name="Freeform: Shape 4">
            <a:extLst>
              <a:ext uri="{FF2B5EF4-FFF2-40B4-BE49-F238E27FC236}">
                <a16:creationId xmlns:a16="http://schemas.microsoft.com/office/drawing/2014/main" id="{41D05FAF-A9F7-4E93-82AC-FFBBCFD7B2ED}"/>
              </a:ext>
            </a:extLst>
          </p:cNvPr>
          <p:cNvSpPr/>
          <p:nvPr/>
        </p:nvSpPr>
        <p:spPr>
          <a:xfrm>
            <a:off x="1495313" y="2119256"/>
            <a:ext cx="2517289" cy="2366683"/>
          </a:xfrm>
          <a:custGeom>
            <a:avLst/>
            <a:gdLst>
              <a:gd name="connsiteX0" fmla="*/ 0 w 2517289"/>
              <a:gd name="connsiteY0" fmla="*/ 2366683 h 2366683"/>
              <a:gd name="connsiteX1" fmla="*/ 1914861 w 2517289"/>
              <a:gd name="connsiteY1" fmla="*/ 828339 h 2366683"/>
              <a:gd name="connsiteX2" fmla="*/ 2259106 w 2517289"/>
              <a:gd name="connsiteY2" fmla="*/ 473337 h 2366683"/>
              <a:gd name="connsiteX3" fmla="*/ 2517289 w 2517289"/>
              <a:gd name="connsiteY3" fmla="*/ 0 h 2366683"/>
            </a:gdLst>
            <a:ahLst/>
            <a:cxnLst>
              <a:cxn ang="0">
                <a:pos x="connsiteX0" y="connsiteY0"/>
              </a:cxn>
              <a:cxn ang="0">
                <a:pos x="connsiteX1" y="connsiteY1"/>
              </a:cxn>
              <a:cxn ang="0">
                <a:pos x="connsiteX2" y="connsiteY2"/>
              </a:cxn>
              <a:cxn ang="0">
                <a:pos x="connsiteX3" y="connsiteY3"/>
              </a:cxn>
            </a:cxnLst>
            <a:rect l="l" t="t" r="r" b="b"/>
            <a:pathLst>
              <a:path w="2517289" h="2366683">
                <a:moveTo>
                  <a:pt x="0" y="2366683"/>
                </a:moveTo>
                <a:lnTo>
                  <a:pt x="1914861" y="828339"/>
                </a:lnTo>
                <a:cubicBezTo>
                  <a:pt x="2291379" y="512781"/>
                  <a:pt x="2158701" y="611393"/>
                  <a:pt x="2259106" y="473337"/>
                </a:cubicBezTo>
                <a:cubicBezTo>
                  <a:pt x="2359511" y="335281"/>
                  <a:pt x="2438400" y="167640"/>
                  <a:pt x="2517289" y="0"/>
                </a:cubicBezTo>
              </a:path>
            </a:pathLst>
          </a:cu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268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E55395-943E-4472-BBD5-805D18103717}"/>
              </a:ext>
            </a:extLst>
          </p:cNvPr>
          <p:cNvSpPr txBox="1"/>
          <p:nvPr/>
        </p:nvSpPr>
        <p:spPr>
          <a:xfrm>
            <a:off x="516366" y="580913"/>
            <a:ext cx="5658523" cy="1077218"/>
          </a:xfrm>
          <a:prstGeom prst="rect">
            <a:avLst/>
          </a:prstGeom>
          <a:noFill/>
        </p:spPr>
        <p:txBody>
          <a:bodyPr wrap="square" rtlCol="0">
            <a:spAutoFit/>
          </a:bodyPr>
          <a:lstStyle/>
          <a:p>
            <a:r>
              <a:rPr lang="en-AU" sz="1600" dirty="0"/>
              <a:t>Work done by archer increases the potential energy of the bow. The work done is equal to the area under the force / displacement graph. Therefore, the stored potential energy </a:t>
            </a:r>
            <a:r>
              <a:rPr lang="en-AU" sz="1600" i="1" dirty="0">
                <a:latin typeface="Times New Roman" panose="02020603050405020304" pitchFamily="18" charset="0"/>
                <a:cs typeface="Times New Roman" panose="02020603050405020304" pitchFamily="18" charset="0"/>
              </a:rPr>
              <a:t>U</a:t>
            </a:r>
            <a:r>
              <a:rPr lang="en-AU" sz="1600" dirty="0"/>
              <a:t> of the bow when the draw distance is 0.600 m is</a:t>
            </a:r>
            <a:endParaRPr lang="en-US" sz="1600" dirty="0"/>
          </a:p>
        </p:txBody>
      </p:sp>
      <p:graphicFrame>
        <p:nvGraphicFramePr>
          <p:cNvPr id="5" name="Object 4">
            <a:extLst>
              <a:ext uri="{FF2B5EF4-FFF2-40B4-BE49-F238E27FC236}">
                <a16:creationId xmlns:a16="http://schemas.microsoft.com/office/drawing/2014/main" id="{EF9F887E-4F5F-463B-B7A4-1978F58E8122}"/>
              </a:ext>
            </a:extLst>
          </p:cNvPr>
          <p:cNvGraphicFramePr>
            <a:graphicFrameLocks noChangeAspect="1"/>
          </p:cNvGraphicFramePr>
          <p:nvPr>
            <p:extLst>
              <p:ext uri="{D42A27DB-BD31-4B8C-83A1-F6EECF244321}">
                <p14:modId xmlns:p14="http://schemas.microsoft.com/office/powerpoint/2010/main" val="2059297380"/>
              </p:ext>
            </p:extLst>
          </p:nvPr>
        </p:nvGraphicFramePr>
        <p:xfrm>
          <a:off x="689461" y="2087731"/>
          <a:ext cx="2273300" cy="330200"/>
        </p:xfrm>
        <a:graphic>
          <a:graphicData uri="http://schemas.openxmlformats.org/presentationml/2006/ole">
            <mc:AlternateContent xmlns:mc="http://schemas.openxmlformats.org/markup-compatibility/2006">
              <mc:Choice xmlns:v="urn:schemas-microsoft-com:vml" Requires="v">
                <p:oleObj spid="_x0000_s23586" name="Equation" r:id="rId3" imgW="2273040" imgH="330120" progId="Equation.DSMT4">
                  <p:embed/>
                </p:oleObj>
              </mc:Choice>
              <mc:Fallback>
                <p:oleObj name="Equation" r:id="rId3" imgW="2273040" imgH="330120" progId="Equation.DSMT4">
                  <p:embed/>
                  <p:pic>
                    <p:nvPicPr>
                      <p:cNvPr id="0" name=""/>
                      <p:cNvPicPr/>
                      <p:nvPr/>
                    </p:nvPicPr>
                    <p:blipFill>
                      <a:blip r:embed="rId4"/>
                      <a:stretch>
                        <a:fillRect/>
                      </a:stretch>
                    </p:blipFill>
                    <p:spPr>
                      <a:xfrm>
                        <a:off x="689461" y="2087731"/>
                        <a:ext cx="2273300" cy="33020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7165BF3C-9D93-4ED1-97D6-8F589023D3A6}"/>
              </a:ext>
            </a:extLst>
          </p:cNvPr>
          <p:cNvSpPr txBox="1"/>
          <p:nvPr/>
        </p:nvSpPr>
        <p:spPr>
          <a:xfrm>
            <a:off x="3227294" y="2065469"/>
            <a:ext cx="3087897" cy="338554"/>
          </a:xfrm>
          <a:prstGeom prst="rect">
            <a:avLst/>
          </a:prstGeom>
          <a:noFill/>
        </p:spPr>
        <p:txBody>
          <a:bodyPr wrap="none" rtlCol="0">
            <a:spAutoFit/>
          </a:bodyPr>
          <a:lstStyle/>
          <a:p>
            <a:r>
              <a:rPr lang="en-AU" sz="1600" dirty="0"/>
              <a:t>area of triangle = ½ (base) (height)</a:t>
            </a:r>
            <a:endParaRPr lang="en-US" sz="1600" dirty="0"/>
          </a:p>
        </p:txBody>
      </p:sp>
      <p:sp>
        <p:nvSpPr>
          <p:cNvPr id="7" name="TextBox 6">
            <a:extLst>
              <a:ext uri="{FF2B5EF4-FFF2-40B4-BE49-F238E27FC236}">
                <a16:creationId xmlns:a16="http://schemas.microsoft.com/office/drawing/2014/main" id="{CFC3950C-42D0-495C-B206-C645C73A1F30}"/>
              </a:ext>
            </a:extLst>
          </p:cNvPr>
          <p:cNvSpPr txBox="1"/>
          <p:nvPr/>
        </p:nvSpPr>
        <p:spPr>
          <a:xfrm>
            <a:off x="516369" y="2764715"/>
            <a:ext cx="5421854" cy="830997"/>
          </a:xfrm>
          <a:prstGeom prst="rect">
            <a:avLst/>
          </a:prstGeom>
          <a:noFill/>
        </p:spPr>
        <p:txBody>
          <a:bodyPr wrap="square" rtlCol="0">
            <a:spAutoFit/>
          </a:bodyPr>
          <a:lstStyle/>
          <a:p>
            <a:r>
              <a:rPr lang="en-AU" sz="1600" dirty="0"/>
              <a:t>When the bow is released, we assume that all the stored potential energy  is converted into the kinetic energy of the arrow</a:t>
            </a:r>
            <a:endParaRPr lang="en-US" sz="1600" dirty="0"/>
          </a:p>
        </p:txBody>
      </p:sp>
      <p:graphicFrame>
        <p:nvGraphicFramePr>
          <p:cNvPr id="8" name="Object 7">
            <a:extLst>
              <a:ext uri="{FF2B5EF4-FFF2-40B4-BE49-F238E27FC236}">
                <a16:creationId xmlns:a16="http://schemas.microsoft.com/office/drawing/2014/main" id="{47901467-2840-4CFD-8530-D1E822BFD3F6}"/>
              </a:ext>
            </a:extLst>
          </p:cNvPr>
          <p:cNvGraphicFramePr>
            <a:graphicFrameLocks noChangeAspect="1"/>
          </p:cNvGraphicFramePr>
          <p:nvPr>
            <p:extLst>
              <p:ext uri="{D42A27DB-BD31-4B8C-83A1-F6EECF244321}">
                <p14:modId xmlns:p14="http://schemas.microsoft.com/office/powerpoint/2010/main" val="3460154967"/>
              </p:ext>
            </p:extLst>
          </p:nvPr>
        </p:nvGraphicFramePr>
        <p:xfrm>
          <a:off x="700088" y="3536950"/>
          <a:ext cx="3479800" cy="1219200"/>
        </p:xfrm>
        <a:graphic>
          <a:graphicData uri="http://schemas.openxmlformats.org/presentationml/2006/ole">
            <mc:AlternateContent xmlns:mc="http://schemas.openxmlformats.org/markup-compatibility/2006">
              <mc:Choice xmlns:v="urn:schemas-microsoft-com:vml" Requires="v">
                <p:oleObj spid="_x0000_s23587" name="Equation" r:id="rId5" imgW="3479760" imgH="1218960" progId="Equation.DSMT4">
                  <p:embed/>
                </p:oleObj>
              </mc:Choice>
              <mc:Fallback>
                <p:oleObj name="Equation" r:id="rId5" imgW="3479760" imgH="1218960" progId="Equation.DSMT4">
                  <p:embed/>
                  <p:pic>
                    <p:nvPicPr>
                      <p:cNvPr id="0" name=""/>
                      <p:cNvPicPr/>
                      <p:nvPr/>
                    </p:nvPicPr>
                    <p:blipFill>
                      <a:blip r:embed="rId6"/>
                      <a:stretch>
                        <a:fillRect/>
                      </a:stretch>
                    </p:blipFill>
                    <p:spPr>
                      <a:xfrm>
                        <a:off x="700088" y="3536950"/>
                        <a:ext cx="3479800" cy="12192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93BAE70C-09C2-438E-A3B0-0CC26D3836E5}"/>
              </a:ext>
            </a:extLst>
          </p:cNvPr>
          <p:cNvSpPr txBox="1"/>
          <p:nvPr/>
        </p:nvSpPr>
        <p:spPr>
          <a:xfrm>
            <a:off x="2743199" y="4313816"/>
            <a:ext cx="2951962" cy="338554"/>
          </a:xfrm>
          <a:prstGeom prst="rect">
            <a:avLst/>
          </a:prstGeom>
          <a:noFill/>
        </p:spPr>
        <p:txBody>
          <a:bodyPr wrap="none" rtlCol="0">
            <a:spAutoFit/>
          </a:bodyPr>
          <a:lstStyle/>
          <a:p>
            <a:r>
              <a:rPr lang="en-AU" sz="1600" dirty="0"/>
              <a:t>speed at which arrow leaves bow</a:t>
            </a:r>
            <a:endParaRPr lang="en-US" sz="1600" dirty="0"/>
          </a:p>
        </p:txBody>
      </p:sp>
      <p:pic>
        <p:nvPicPr>
          <p:cNvPr id="11" name="Picture 10">
            <a:extLst>
              <a:ext uri="{FF2B5EF4-FFF2-40B4-BE49-F238E27FC236}">
                <a16:creationId xmlns:a16="http://schemas.microsoft.com/office/drawing/2014/main" id="{A67F94CC-631C-4B58-B04A-FF7EE30E9CC8}"/>
              </a:ext>
            </a:extLst>
          </p:cNvPr>
          <p:cNvPicPr>
            <a:picLocks noChangeAspect="1"/>
          </p:cNvPicPr>
          <p:nvPr/>
        </p:nvPicPr>
        <p:blipFill>
          <a:blip r:embed="rId7"/>
          <a:stretch>
            <a:fillRect/>
          </a:stretch>
        </p:blipFill>
        <p:spPr>
          <a:xfrm>
            <a:off x="1377765" y="5135871"/>
            <a:ext cx="4210050" cy="3657600"/>
          </a:xfrm>
          <a:prstGeom prst="rect">
            <a:avLst/>
          </a:prstGeom>
        </p:spPr>
      </p:pic>
      <p:sp>
        <p:nvSpPr>
          <p:cNvPr id="12" name="Freeform: Shape 11">
            <a:extLst>
              <a:ext uri="{FF2B5EF4-FFF2-40B4-BE49-F238E27FC236}">
                <a16:creationId xmlns:a16="http://schemas.microsoft.com/office/drawing/2014/main" id="{16C1589F-D098-4667-949D-4946F7964C9C}"/>
              </a:ext>
            </a:extLst>
          </p:cNvPr>
          <p:cNvSpPr/>
          <p:nvPr/>
        </p:nvSpPr>
        <p:spPr>
          <a:xfrm>
            <a:off x="2033198" y="5852151"/>
            <a:ext cx="2517289" cy="2366683"/>
          </a:xfrm>
          <a:custGeom>
            <a:avLst/>
            <a:gdLst>
              <a:gd name="connsiteX0" fmla="*/ 0 w 2517289"/>
              <a:gd name="connsiteY0" fmla="*/ 2366683 h 2366683"/>
              <a:gd name="connsiteX1" fmla="*/ 1914861 w 2517289"/>
              <a:gd name="connsiteY1" fmla="*/ 828339 h 2366683"/>
              <a:gd name="connsiteX2" fmla="*/ 2259106 w 2517289"/>
              <a:gd name="connsiteY2" fmla="*/ 473337 h 2366683"/>
              <a:gd name="connsiteX3" fmla="*/ 2517289 w 2517289"/>
              <a:gd name="connsiteY3" fmla="*/ 0 h 2366683"/>
            </a:gdLst>
            <a:ahLst/>
            <a:cxnLst>
              <a:cxn ang="0">
                <a:pos x="connsiteX0" y="connsiteY0"/>
              </a:cxn>
              <a:cxn ang="0">
                <a:pos x="connsiteX1" y="connsiteY1"/>
              </a:cxn>
              <a:cxn ang="0">
                <a:pos x="connsiteX2" y="connsiteY2"/>
              </a:cxn>
              <a:cxn ang="0">
                <a:pos x="connsiteX3" y="connsiteY3"/>
              </a:cxn>
            </a:cxnLst>
            <a:rect l="l" t="t" r="r" b="b"/>
            <a:pathLst>
              <a:path w="2517289" h="2366683">
                <a:moveTo>
                  <a:pt x="0" y="2366683"/>
                </a:moveTo>
                <a:lnTo>
                  <a:pt x="1914861" y="828339"/>
                </a:lnTo>
                <a:cubicBezTo>
                  <a:pt x="2291379" y="512781"/>
                  <a:pt x="2158701" y="611393"/>
                  <a:pt x="2259106" y="473337"/>
                </a:cubicBezTo>
                <a:cubicBezTo>
                  <a:pt x="2359511" y="335281"/>
                  <a:pt x="2438400" y="167640"/>
                  <a:pt x="2517289" y="0"/>
                </a:cubicBezTo>
              </a:path>
            </a:pathLst>
          </a:cu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DE11357-111E-4EDF-82B5-3B21AB0C271F}"/>
              </a:ext>
            </a:extLst>
          </p:cNvPr>
          <p:cNvCxnSpPr>
            <a:cxnSpLocks/>
            <a:endCxn id="12" idx="1"/>
          </p:cNvCxnSpPr>
          <p:nvPr/>
        </p:nvCxnSpPr>
        <p:spPr>
          <a:xfrm>
            <a:off x="2033195" y="6680490"/>
            <a:ext cx="191486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722CEF8-E8FA-4C3C-9C0B-E8CA5C9AD9B1}"/>
              </a:ext>
            </a:extLst>
          </p:cNvPr>
          <p:cNvSpPr/>
          <p:nvPr/>
        </p:nvSpPr>
        <p:spPr>
          <a:xfrm>
            <a:off x="2033195" y="6712772"/>
            <a:ext cx="1904104" cy="1516828"/>
          </a:xfrm>
          <a:custGeom>
            <a:avLst/>
            <a:gdLst>
              <a:gd name="connsiteX0" fmla="*/ 0 w 1904104"/>
              <a:gd name="connsiteY0" fmla="*/ 1516828 h 1516828"/>
              <a:gd name="connsiteX1" fmla="*/ 1893346 w 1904104"/>
              <a:gd name="connsiteY1" fmla="*/ 1516828 h 1516828"/>
              <a:gd name="connsiteX2" fmla="*/ 1904104 w 1904104"/>
              <a:gd name="connsiteY2" fmla="*/ 0 h 1516828"/>
              <a:gd name="connsiteX3" fmla="*/ 0 w 1904104"/>
              <a:gd name="connsiteY3" fmla="*/ 1516828 h 1516828"/>
            </a:gdLst>
            <a:ahLst/>
            <a:cxnLst>
              <a:cxn ang="0">
                <a:pos x="connsiteX0" y="connsiteY0"/>
              </a:cxn>
              <a:cxn ang="0">
                <a:pos x="connsiteX1" y="connsiteY1"/>
              </a:cxn>
              <a:cxn ang="0">
                <a:pos x="connsiteX2" y="connsiteY2"/>
              </a:cxn>
              <a:cxn ang="0">
                <a:pos x="connsiteX3" y="connsiteY3"/>
              </a:cxn>
            </a:cxnLst>
            <a:rect l="l" t="t" r="r" b="b"/>
            <a:pathLst>
              <a:path w="1904104" h="1516828">
                <a:moveTo>
                  <a:pt x="0" y="1516828"/>
                </a:moveTo>
                <a:lnTo>
                  <a:pt x="1893346" y="1516828"/>
                </a:lnTo>
                <a:lnTo>
                  <a:pt x="1904104" y="0"/>
                </a:lnTo>
                <a:lnTo>
                  <a:pt x="0" y="151682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BA5E527-6C6E-430F-86E3-65B93BBD62E6}"/>
              </a:ext>
            </a:extLst>
          </p:cNvPr>
          <p:cNvSpPr txBox="1"/>
          <p:nvPr/>
        </p:nvSpPr>
        <p:spPr>
          <a:xfrm>
            <a:off x="2958354" y="7401262"/>
            <a:ext cx="1226372" cy="738664"/>
          </a:xfrm>
          <a:prstGeom prst="rect">
            <a:avLst/>
          </a:prstGeom>
          <a:noFill/>
        </p:spPr>
        <p:txBody>
          <a:bodyPr wrap="square" rtlCol="0">
            <a:spAutoFit/>
          </a:bodyPr>
          <a:lstStyle/>
          <a:p>
            <a:r>
              <a:rPr lang="en-AU" sz="1400" dirty="0"/>
              <a:t>work done equals area of triangle</a:t>
            </a:r>
            <a:endParaRPr lang="en-US" sz="1400" dirty="0"/>
          </a:p>
        </p:txBody>
      </p:sp>
      <p:cxnSp>
        <p:nvCxnSpPr>
          <p:cNvPr id="14" name="Straight Connector 13">
            <a:extLst>
              <a:ext uri="{FF2B5EF4-FFF2-40B4-BE49-F238E27FC236}">
                <a16:creationId xmlns:a16="http://schemas.microsoft.com/office/drawing/2014/main" id="{EE9BFCA3-8A05-4871-9880-D16B1EE3FC7B}"/>
              </a:ext>
            </a:extLst>
          </p:cNvPr>
          <p:cNvCxnSpPr>
            <a:cxnSpLocks/>
          </p:cNvCxnSpPr>
          <p:nvPr/>
        </p:nvCxnSpPr>
        <p:spPr>
          <a:xfrm flipV="1">
            <a:off x="3915784" y="6691258"/>
            <a:ext cx="0" cy="15813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716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a:extLst>
              <a:ext uri="{FF2B5EF4-FFF2-40B4-BE49-F238E27FC236}">
                <a16:creationId xmlns:a16="http://schemas.microsoft.com/office/drawing/2014/main" id="{66EE3E3D-CA4A-48D1-B946-D7B85DA3E938}"/>
              </a:ext>
            </a:extLst>
          </p:cNvPr>
          <p:cNvCxnSpPr/>
          <p:nvPr/>
        </p:nvCxnSpPr>
        <p:spPr>
          <a:xfrm>
            <a:off x="2506528" y="1226372"/>
            <a:ext cx="0" cy="1581374"/>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A4A46DD5-955D-4405-950D-2CFD9CE410EB}"/>
              </a:ext>
            </a:extLst>
          </p:cNvPr>
          <p:cNvGrpSpPr/>
          <p:nvPr/>
        </p:nvGrpSpPr>
        <p:grpSpPr>
          <a:xfrm>
            <a:off x="159703" y="1011657"/>
            <a:ext cx="1658343" cy="1712414"/>
            <a:chOff x="310306" y="5045768"/>
            <a:chExt cx="1658343" cy="1712414"/>
          </a:xfrm>
        </p:grpSpPr>
        <p:cxnSp>
          <p:nvCxnSpPr>
            <p:cNvPr id="5" name="Straight Connector 4">
              <a:extLst>
                <a:ext uri="{FF2B5EF4-FFF2-40B4-BE49-F238E27FC236}">
                  <a16:creationId xmlns:a16="http://schemas.microsoft.com/office/drawing/2014/main" id="{F6362C0D-2FBB-4105-95B3-FD5FF004B834}"/>
                </a:ext>
              </a:extLst>
            </p:cNvPr>
            <p:cNvCxnSpPr>
              <a:cxnSpLocks/>
            </p:cNvCxnSpPr>
            <p:nvPr/>
          </p:nvCxnSpPr>
          <p:spPr>
            <a:xfrm>
              <a:off x="699106" y="5109877"/>
              <a:ext cx="0" cy="11903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1C97779-B1B1-43E3-B5B3-F059B5049958}"/>
                </a:ext>
              </a:extLst>
            </p:cNvPr>
            <p:cNvCxnSpPr>
              <a:cxnSpLocks/>
            </p:cNvCxnSpPr>
            <p:nvPr/>
          </p:nvCxnSpPr>
          <p:spPr>
            <a:xfrm>
              <a:off x="686146" y="6287302"/>
              <a:ext cx="128250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421E12B-4748-48C8-B854-455CBBD415CA}"/>
                </a:ext>
              </a:extLst>
            </p:cNvPr>
            <p:cNvCxnSpPr/>
            <p:nvPr/>
          </p:nvCxnSpPr>
          <p:spPr>
            <a:xfrm>
              <a:off x="712066" y="6274342"/>
              <a:ext cx="7646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7867DF1-F795-403D-BA3C-B92634F68E51}"/>
                </a:ext>
              </a:extLst>
            </p:cNvPr>
            <p:cNvCxnSpPr>
              <a:cxnSpLocks/>
            </p:cNvCxnSpPr>
            <p:nvPr/>
          </p:nvCxnSpPr>
          <p:spPr>
            <a:xfrm rot="16200000">
              <a:off x="323267" y="5898502"/>
              <a:ext cx="764640"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1A24E5-A9D5-4192-B407-3B281EAAFC20}"/>
                </a:ext>
              </a:extLst>
            </p:cNvPr>
            <p:cNvSpPr txBox="1"/>
            <p:nvPr/>
          </p:nvSpPr>
          <p:spPr>
            <a:xfrm>
              <a:off x="348423" y="5045768"/>
              <a:ext cx="284052" cy="338554"/>
            </a:xfrm>
            <a:prstGeom prst="rect">
              <a:avLst/>
            </a:prstGeom>
            <a:noFill/>
          </p:spPr>
          <p:txBody>
            <a:bodyPr wrap="none" rtlCol="0">
              <a:spAutoFit/>
            </a:bodyPr>
            <a:lstStyle/>
            <a:p>
              <a:r>
                <a:rPr lang="en-AU" sz="1600" dirty="0"/>
                <a:t>Y</a:t>
              </a:r>
              <a:endParaRPr lang="en-US" sz="1600" dirty="0"/>
            </a:p>
          </p:txBody>
        </p:sp>
        <p:sp>
          <p:nvSpPr>
            <p:cNvPr id="10" name="TextBox 9">
              <a:extLst>
                <a:ext uri="{FF2B5EF4-FFF2-40B4-BE49-F238E27FC236}">
                  <a16:creationId xmlns:a16="http://schemas.microsoft.com/office/drawing/2014/main" id="{8568E35C-58FF-448F-BBD9-36CA9D057BBF}"/>
                </a:ext>
              </a:extLst>
            </p:cNvPr>
            <p:cNvSpPr txBox="1"/>
            <p:nvPr/>
          </p:nvSpPr>
          <p:spPr>
            <a:xfrm>
              <a:off x="1579454" y="6267735"/>
              <a:ext cx="290464" cy="338554"/>
            </a:xfrm>
            <a:prstGeom prst="rect">
              <a:avLst/>
            </a:prstGeom>
            <a:noFill/>
          </p:spPr>
          <p:txBody>
            <a:bodyPr wrap="none" rtlCol="0">
              <a:spAutoFit/>
            </a:bodyPr>
            <a:lstStyle/>
            <a:p>
              <a:r>
                <a:rPr lang="en-AU" sz="1600" dirty="0"/>
                <a:t>X</a:t>
              </a:r>
              <a:endParaRPr lang="en-US" sz="1600" dirty="0"/>
            </a:p>
          </p:txBody>
        </p:sp>
        <p:graphicFrame>
          <p:nvGraphicFramePr>
            <p:cNvPr id="11" name="Object 10">
              <a:extLst>
                <a:ext uri="{FF2B5EF4-FFF2-40B4-BE49-F238E27FC236}">
                  <a16:creationId xmlns:a16="http://schemas.microsoft.com/office/drawing/2014/main" id="{615CCA75-C1F4-4EBA-905D-B204D96A6DAC}"/>
                </a:ext>
              </a:extLst>
            </p:cNvPr>
            <p:cNvGraphicFramePr>
              <a:graphicFrameLocks noChangeAspect="1"/>
            </p:cNvGraphicFramePr>
            <p:nvPr>
              <p:extLst>
                <p:ext uri="{D42A27DB-BD31-4B8C-83A1-F6EECF244321}">
                  <p14:modId xmlns:p14="http://schemas.microsoft.com/office/powerpoint/2010/main" val="4021381896"/>
                </p:ext>
              </p:extLst>
            </p:nvPr>
          </p:nvGraphicFramePr>
          <p:xfrm>
            <a:off x="988546" y="6412582"/>
            <a:ext cx="172800" cy="345600"/>
          </p:xfrm>
          <a:graphic>
            <a:graphicData uri="http://schemas.openxmlformats.org/presentationml/2006/ole">
              <mc:AlternateContent xmlns:mc="http://schemas.openxmlformats.org/markup-compatibility/2006">
                <mc:Choice xmlns:v="urn:schemas-microsoft-com:vml" Requires="v">
                  <p:oleObj spid="_x0000_s24713" name="Equation" r:id="rId3" imgW="126720" imgH="253800" progId="Equation.DSMT4">
                    <p:embed/>
                  </p:oleObj>
                </mc:Choice>
                <mc:Fallback>
                  <p:oleObj name="Equation" r:id="rId3" imgW="126720" imgH="253800" progId="Equation.DSMT4">
                    <p:embed/>
                    <p:pic>
                      <p:nvPicPr>
                        <p:cNvPr id="14" name="Object 13">
                          <a:extLst>
                            <a:ext uri="{FF2B5EF4-FFF2-40B4-BE49-F238E27FC236}">
                              <a16:creationId xmlns:a16="http://schemas.microsoft.com/office/drawing/2014/main" id="{5B90B699-6907-4C87-8CBD-F25ED64D8933}"/>
                            </a:ext>
                          </a:extLst>
                        </p:cNvPr>
                        <p:cNvPicPr/>
                        <p:nvPr/>
                      </p:nvPicPr>
                      <p:blipFill>
                        <a:blip r:embed="rId4"/>
                        <a:stretch>
                          <a:fillRect/>
                        </a:stretch>
                      </p:blipFill>
                      <p:spPr>
                        <a:xfrm>
                          <a:off x="988546" y="6412582"/>
                          <a:ext cx="172800" cy="3456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56CE1933-8A00-4B6F-86C8-3D665F0B16CF}"/>
                </a:ext>
              </a:extLst>
            </p:cNvPr>
            <p:cNvGraphicFramePr>
              <a:graphicFrameLocks noChangeAspect="1"/>
            </p:cNvGraphicFramePr>
            <p:nvPr>
              <p:extLst>
                <p:ext uri="{D42A27DB-BD31-4B8C-83A1-F6EECF244321}">
                  <p14:modId xmlns:p14="http://schemas.microsoft.com/office/powerpoint/2010/main" val="2353170793"/>
                </p:ext>
              </p:extLst>
            </p:nvPr>
          </p:nvGraphicFramePr>
          <p:xfrm>
            <a:off x="310306" y="5829382"/>
            <a:ext cx="207360" cy="397440"/>
          </p:xfrm>
          <a:graphic>
            <a:graphicData uri="http://schemas.openxmlformats.org/presentationml/2006/ole">
              <mc:AlternateContent xmlns:mc="http://schemas.openxmlformats.org/markup-compatibility/2006">
                <mc:Choice xmlns:v="urn:schemas-microsoft-com:vml" Requires="v">
                  <p:oleObj spid="_x0000_s24714" name="Equation" r:id="rId5" imgW="152280" imgH="291960" progId="Equation.DSMT4">
                    <p:embed/>
                  </p:oleObj>
                </mc:Choice>
                <mc:Fallback>
                  <p:oleObj name="Equation" r:id="rId5" imgW="152280" imgH="291960" progId="Equation.DSMT4">
                    <p:embed/>
                    <p:pic>
                      <p:nvPicPr>
                        <p:cNvPr id="15" name="Object 14">
                          <a:extLst>
                            <a:ext uri="{FF2B5EF4-FFF2-40B4-BE49-F238E27FC236}">
                              <a16:creationId xmlns:a16="http://schemas.microsoft.com/office/drawing/2014/main" id="{0390EA4B-3C43-448D-B810-C7D5B790AECB}"/>
                            </a:ext>
                          </a:extLst>
                        </p:cNvPr>
                        <p:cNvPicPr/>
                        <p:nvPr/>
                      </p:nvPicPr>
                      <p:blipFill>
                        <a:blip r:embed="rId6"/>
                        <a:stretch>
                          <a:fillRect/>
                        </a:stretch>
                      </p:blipFill>
                      <p:spPr>
                        <a:xfrm>
                          <a:off x="310306" y="5829382"/>
                          <a:ext cx="207360" cy="397440"/>
                        </a:xfrm>
                        <a:prstGeom prst="rect">
                          <a:avLst/>
                        </a:prstGeom>
                      </p:spPr>
                    </p:pic>
                  </p:oleObj>
                </mc:Fallback>
              </mc:AlternateContent>
            </a:graphicData>
          </a:graphic>
        </p:graphicFrame>
      </p:grpSp>
      <p:graphicFrame>
        <p:nvGraphicFramePr>
          <p:cNvPr id="13" name="Object 12">
            <a:extLst>
              <a:ext uri="{FF2B5EF4-FFF2-40B4-BE49-F238E27FC236}">
                <a16:creationId xmlns:a16="http://schemas.microsoft.com/office/drawing/2014/main" id="{3EB7A994-E2CD-4F7D-9DDC-0EC9CB43C857}"/>
              </a:ext>
            </a:extLst>
          </p:cNvPr>
          <p:cNvGraphicFramePr>
            <a:graphicFrameLocks noChangeAspect="1"/>
          </p:cNvGraphicFramePr>
          <p:nvPr>
            <p:extLst>
              <p:ext uri="{D42A27DB-BD31-4B8C-83A1-F6EECF244321}">
                <p14:modId xmlns:p14="http://schemas.microsoft.com/office/powerpoint/2010/main" val="4157190150"/>
              </p:ext>
            </p:extLst>
          </p:nvPr>
        </p:nvGraphicFramePr>
        <p:xfrm>
          <a:off x="765217" y="1213903"/>
          <a:ext cx="1282700" cy="292100"/>
        </p:xfrm>
        <a:graphic>
          <a:graphicData uri="http://schemas.openxmlformats.org/presentationml/2006/ole">
            <mc:AlternateContent xmlns:mc="http://schemas.openxmlformats.org/markup-compatibility/2006">
              <mc:Choice xmlns:v="urn:schemas-microsoft-com:vml" Requires="v">
                <p:oleObj spid="_x0000_s24715" name="Equation" r:id="rId7" imgW="1282680" imgH="291960" progId="Equation.DSMT4">
                  <p:embed/>
                </p:oleObj>
              </mc:Choice>
              <mc:Fallback>
                <p:oleObj name="Equation" r:id="rId7" imgW="1282680" imgH="291960" progId="Equation.DSMT4">
                  <p:embed/>
                  <p:pic>
                    <p:nvPicPr>
                      <p:cNvPr id="18" name="Object 17">
                        <a:extLst>
                          <a:ext uri="{FF2B5EF4-FFF2-40B4-BE49-F238E27FC236}">
                            <a16:creationId xmlns:a16="http://schemas.microsoft.com/office/drawing/2014/main" id="{4CE83009-C3B2-46AA-939A-74E43BBBD289}"/>
                          </a:ext>
                        </a:extLst>
                      </p:cNvPr>
                      <p:cNvPicPr/>
                      <p:nvPr/>
                    </p:nvPicPr>
                    <p:blipFill>
                      <a:blip r:embed="rId8"/>
                      <a:stretch>
                        <a:fillRect/>
                      </a:stretch>
                    </p:blipFill>
                    <p:spPr>
                      <a:xfrm>
                        <a:off x="765217" y="1213903"/>
                        <a:ext cx="1282700" cy="292100"/>
                      </a:xfrm>
                      <a:prstGeom prst="rect">
                        <a:avLst/>
                      </a:prstGeom>
                    </p:spPr>
                  </p:pic>
                </p:oleObj>
              </mc:Fallback>
            </mc:AlternateContent>
          </a:graphicData>
        </a:graphic>
      </p:graphicFrame>
      <p:sp>
        <p:nvSpPr>
          <p:cNvPr id="14" name="Oval 13">
            <a:extLst>
              <a:ext uri="{FF2B5EF4-FFF2-40B4-BE49-F238E27FC236}">
                <a16:creationId xmlns:a16="http://schemas.microsoft.com/office/drawing/2014/main" id="{819ED841-8605-4381-BB88-B33D4B2DF451}"/>
              </a:ext>
            </a:extLst>
          </p:cNvPr>
          <p:cNvSpPr/>
          <p:nvPr/>
        </p:nvSpPr>
        <p:spPr>
          <a:xfrm>
            <a:off x="2355922" y="1710466"/>
            <a:ext cx="279699" cy="279699"/>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14EDF55-A4F6-4E3F-B38E-E8D6ECA97DC3}"/>
              </a:ext>
            </a:extLst>
          </p:cNvPr>
          <p:cNvCxnSpPr>
            <a:cxnSpLocks/>
          </p:cNvCxnSpPr>
          <p:nvPr/>
        </p:nvCxnSpPr>
        <p:spPr>
          <a:xfrm>
            <a:off x="4154245" y="1032734"/>
            <a:ext cx="0" cy="1819833"/>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8EAC0A24-1C4E-4790-8012-0225CA78337E}"/>
              </a:ext>
            </a:extLst>
          </p:cNvPr>
          <p:cNvSpPr/>
          <p:nvPr/>
        </p:nvSpPr>
        <p:spPr>
          <a:xfrm>
            <a:off x="4003639" y="1755287"/>
            <a:ext cx="279699" cy="279699"/>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Object 19">
            <a:extLst>
              <a:ext uri="{FF2B5EF4-FFF2-40B4-BE49-F238E27FC236}">
                <a16:creationId xmlns:a16="http://schemas.microsoft.com/office/drawing/2014/main" id="{9FD93949-719F-4C96-B525-62D66E69C837}"/>
              </a:ext>
            </a:extLst>
          </p:cNvPr>
          <p:cNvGraphicFramePr>
            <a:graphicFrameLocks noChangeAspect="1"/>
          </p:cNvGraphicFramePr>
          <p:nvPr>
            <p:extLst>
              <p:ext uri="{D42A27DB-BD31-4B8C-83A1-F6EECF244321}">
                <p14:modId xmlns:p14="http://schemas.microsoft.com/office/powerpoint/2010/main" val="1370903101"/>
              </p:ext>
            </p:extLst>
          </p:nvPr>
        </p:nvGraphicFramePr>
        <p:xfrm>
          <a:off x="2791756" y="2885029"/>
          <a:ext cx="1016000" cy="304800"/>
        </p:xfrm>
        <a:graphic>
          <a:graphicData uri="http://schemas.openxmlformats.org/presentationml/2006/ole">
            <mc:AlternateContent xmlns:mc="http://schemas.openxmlformats.org/markup-compatibility/2006">
              <mc:Choice xmlns:v="urn:schemas-microsoft-com:vml" Requires="v">
                <p:oleObj spid="_x0000_s24716" name="Equation" r:id="rId9" imgW="1015920" imgH="304560" progId="Equation.DSMT4">
                  <p:embed/>
                </p:oleObj>
              </mc:Choice>
              <mc:Fallback>
                <p:oleObj name="Equation" r:id="rId9" imgW="1015920" imgH="304560" progId="Equation.DSMT4">
                  <p:embed/>
                  <p:pic>
                    <p:nvPicPr>
                      <p:cNvPr id="0" name=""/>
                      <p:cNvPicPr/>
                      <p:nvPr/>
                    </p:nvPicPr>
                    <p:blipFill>
                      <a:blip r:embed="rId10"/>
                      <a:stretch>
                        <a:fillRect/>
                      </a:stretch>
                    </p:blipFill>
                    <p:spPr>
                      <a:xfrm>
                        <a:off x="2791756" y="2885029"/>
                        <a:ext cx="1016000" cy="3048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8FCC888B-B885-43C8-B6B9-CC1DD1607A5D}"/>
              </a:ext>
            </a:extLst>
          </p:cNvPr>
          <p:cNvGraphicFramePr>
            <a:graphicFrameLocks noChangeAspect="1"/>
          </p:cNvGraphicFramePr>
          <p:nvPr>
            <p:extLst>
              <p:ext uri="{D42A27DB-BD31-4B8C-83A1-F6EECF244321}">
                <p14:modId xmlns:p14="http://schemas.microsoft.com/office/powerpoint/2010/main" val="2273487565"/>
              </p:ext>
            </p:extLst>
          </p:nvPr>
        </p:nvGraphicFramePr>
        <p:xfrm>
          <a:off x="2310202" y="658906"/>
          <a:ext cx="1828800" cy="304800"/>
        </p:xfrm>
        <a:graphic>
          <a:graphicData uri="http://schemas.openxmlformats.org/presentationml/2006/ole">
            <mc:AlternateContent xmlns:mc="http://schemas.openxmlformats.org/markup-compatibility/2006">
              <mc:Choice xmlns:v="urn:schemas-microsoft-com:vml" Requires="v">
                <p:oleObj spid="_x0000_s24717" name="Equation" r:id="rId11" imgW="1828800" imgH="304560" progId="Equation.DSMT4">
                  <p:embed/>
                </p:oleObj>
              </mc:Choice>
              <mc:Fallback>
                <p:oleObj name="Equation" r:id="rId11" imgW="1828800" imgH="304560" progId="Equation.DSMT4">
                  <p:embed/>
                  <p:pic>
                    <p:nvPicPr>
                      <p:cNvPr id="0" name=""/>
                      <p:cNvPicPr/>
                      <p:nvPr/>
                    </p:nvPicPr>
                    <p:blipFill>
                      <a:blip r:embed="rId12"/>
                      <a:stretch>
                        <a:fillRect/>
                      </a:stretch>
                    </p:blipFill>
                    <p:spPr>
                      <a:xfrm>
                        <a:off x="2310202" y="658906"/>
                        <a:ext cx="1828800" cy="304800"/>
                      </a:xfrm>
                      <a:prstGeom prst="rect">
                        <a:avLst/>
                      </a:prstGeom>
                    </p:spPr>
                  </p:pic>
                </p:oleObj>
              </mc:Fallback>
            </mc:AlternateContent>
          </a:graphicData>
        </a:graphic>
      </p:graphicFrame>
      <p:cxnSp>
        <p:nvCxnSpPr>
          <p:cNvPr id="24" name="Straight Arrow Connector 23">
            <a:extLst>
              <a:ext uri="{FF2B5EF4-FFF2-40B4-BE49-F238E27FC236}">
                <a16:creationId xmlns:a16="http://schemas.microsoft.com/office/drawing/2014/main" id="{21266C15-10EE-4DCA-B2D6-E5FC54A1B0CB}"/>
              </a:ext>
            </a:extLst>
          </p:cNvPr>
          <p:cNvCxnSpPr/>
          <p:nvPr/>
        </p:nvCxnSpPr>
        <p:spPr>
          <a:xfrm>
            <a:off x="2796986" y="1721224"/>
            <a:ext cx="0" cy="602428"/>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5" name="Object 24">
            <a:extLst>
              <a:ext uri="{FF2B5EF4-FFF2-40B4-BE49-F238E27FC236}">
                <a16:creationId xmlns:a16="http://schemas.microsoft.com/office/drawing/2014/main" id="{186557B9-9CF3-4A84-B623-1BBAB57CE3AC}"/>
              </a:ext>
            </a:extLst>
          </p:cNvPr>
          <p:cNvGraphicFramePr>
            <a:graphicFrameLocks noChangeAspect="1"/>
          </p:cNvGraphicFramePr>
          <p:nvPr>
            <p:extLst>
              <p:ext uri="{D42A27DB-BD31-4B8C-83A1-F6EECF244321}">
                <p14:modId xmlns:p14="http://schemas.microsoft.com/office/powerpoint/2010/main" val="3041131838"/>
              </p:ext>
            </p:extLst>
          </p:nvPr>
        </p:nvGraphicFramePr>
        <p:xfrm>
          <a:off x="2901275" y="1741020"/>
          <a:ext cx="711200" cy="292100"/>
        </p:xfrm>
        <a:graphic>
          <a:graphicData uri="http://schemas.openxmlformats.org/presentationml/2006/ole">
            <mc:AlternateContent xmlns:mc="http://schemas.openxmlformats.org/markup-compatibility/2006">
              <mc:Choice xmlns:v="urn:schemas-microsoft-com:vml" Requires="v">
                <p:oleObj spid="_x0000_s24718" name="Equation" r:id="rId13" imgW="711000" imgH="291960" progId="Equation.DSMT4">
                  <p:embed/>
                </p:oleObj>
              </mc:Choice>
              <mc:Fallback>
                <p:oleObj name="Equation" r:id="rId13" imgW="711000" imgH="291960" progId="Equation.DSMT4">
                  <p:embed/>
                  <p:pic>
                    <p:nvPicPr>
                      <p:cNvPr id="0" name=""/>
                      <p:cNvPicPr/>
                      <p:nvPr/>
                    </p:nvPicPr>
                    <p:blipFill>
                      <a:blip r:embed="rId14"/>
                      <a:stretch>
                        <a:fillRect/>
                      </a:stretch>
                    </p:blipFill>
                    <p:spPr>
                      <a:xfrm>
                        <a:off x="2901275" y="1741020"/>
                        <a:ext cx="711200" cy="2921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37A6B7CD-4DA9-4A28-A9F9-60EB4ADC31AF}"/>
              </a:ext>
            </a:extLst>
          </p:cNvPr>
          <p:cNvGraphicFramePr>
            <a:graphicFrameLocks noChangeAspect="1"/>
          </p:cNvGraphicFramePr>
          <p:nvPr>
            <p:extLst>
              <p:ext uri="{D42A27DB-BD31-4B8C-83A1-F6EECF244321}">
                <p14:modId xmlns:p14="http://schemas.microsoft.com/office/powerpoint/2010/main" val="3847527319"/>
              </p:ext>
            </p:extLst>
          </p:nvPr>
        </p:nvGraphicFramePr>
        <p:xfrm>
          <a:off x="2118133" y="1546337"/>
          <a:ext cx="190500" cy="165100"/>
        </p:xfrm>
        <a:graphic>
          <a:graphicData uri="http://schemas.openxmlformats.org/presentationml/2006/ole">
            <mc:AlternateContent xmlns:mc="http://schemas.openxmlformats.org/markup-compatibility/2006">
              <mc:Choice xmlns:v="urn:schemas-microsoft-com:vml" Requires="v">
                <p:oleObj spid="_x0000_s24719" name="Equation" r:id="rId15" imgW="190440" imgH="164880" progId="Equation.DSMT4">
                  <p:embed/>
                </p:oleObj>
              </mc:Choice>
              <mc:Fallback>
                <p:oleObj name="Equation" r:id="rId15" imgW="190440" imgH="164880" progId="Equation.DSMT4">
                  <p:embed/>
                  <p:pic>
                    <p:nvPicPr>
                      <p:cNvPr id="0" name=""/>
                      <p:cNvPicPr/>
                      <p:nvPr/>
                    </p:nvPicPr>
                    <p:blipFill>
                      <a:blip r:embed="rId16"/>
                      <a:stretch>
                        <a:fillRect/>
                      </a:stretch>
                    </p:blipFill>
                    <p:spPr>
                      <a:xfrm>
                        <a:off x="2118133" y="1546337"/>
                        <a:ext cx="190500" cy="1651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2CE7E932-2CD4-4B94-A802-F4FDEECBFB63}"/>
              </a:ext>
            </a:extLst>
          </p:cNvPr>
          <p:cNvGraphicFramePr>
            <a:graphicFrameLocks noChangeAspect="1"/>
          </p:cNvGraphicFramePr>
          <p:nvPr>
            <p:extLst>
              <p:ext uri="{D42A27DB-BD31-4B8C-83A1-F6EECF244321}">
                <p14:modId xmlns:p14="http://schemas.microsoft.com/office/powerpoint/2010/main" val="4215164969"/>
              </p:ext>
            </p:extLst>
          </p:nvPr>
        </p:nvGraphicFramePr>
        <p:xfrm>
          <a:off x="3733573" y="1591161"/>
          <a:ext cx="190500" cy="165100"/>
        </p:xfrm>
        <a:graphic>
          <a:graphicData uri="http://schemas.openxmlformats.org/presentationml/2006/ole">
            <mc:AlternateContent xmlns:mc="http://schemas.openxmlformats.org/markup-compatibility/2006">
              <mc:Choice xmlns:v="urn:schemas-microsoft-com:vml" Requires="v">
                <p:oleObj spid="_x0000_s24720" name="Equation" r:id="rId17" imgW="190440" imgH="164880" progId="Equation.DSMT4">
                  <p:embed/>
                </p:oleObj>
              </mc:Choice>
              <mc:Fallback>
                <p:oleObj name="Equation" r:id="rId17" imgW="190440" imgH="164880" progId="Equation.DSMT4">
                  <p:embed/>
                  <p:pic>
                    <p:nvPicPr>
                      <p:cNvPr id="26" name="Object 25">
                        <a:extLst>
                          <a:ext uri="{FF2B5EF4-FFF2-40B4-BE49-F238E27FC236}">
                            <a16:creationId xmlns:a16="http://schemas.microsoft.com/office/drawing/2014/main" id="{37A6B7CD-4DA9-4A28-A9F9-60EB4ADC31AF}"/>
                          </a:ext>
                        </a:extLst>
                      </p:cNvPr>
                      <p:cNvPicPr/>
                      <p:nvPr/>
                    </p:nvPicPr>
                    <p:blipFill>
                      <a:blip r:embed="rId16"/>
                      <a:stretch>
                        <a:fillRect/>
                      </a:stretch>
                    </p:blipFill>
                    <p:spPr>
                      <a:xfrm>
                        <a:off x="3733573" y="1591161"/>
                        <a:ext cx="190500" cy="1651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57F813CB-21AD-4886-802E-487BB2A4E8B0}"/>
              </a:ext>
            </a:extLst>
          </p:cNvPr>
          <p:cNvGraphicFramePr>
            <a:graphicFrameLocks noChangeAspect="1"/>
          </p:cNvGraphicFramePr>
          <p:nvPr>
            <p:extLst>
              <p:ext uri="{D42A27DB-BD31-4B8C-83A1-F6EECF244321}">
                <p14:modId xmlns:p14="http://schemas.microsoft.com/office/powerpoint/2010/main" val="1169463206"/>
              </p:ext>
            </p:extLst>
          </p:nvPr>
        </p:nvGraphicFramePr>
        <p:xfrm>
          <a:off x="4547347" y="1438985"/>
          <a:ext cx="990600" cy="1498600"/>
        </p:xfrm>
        <a:graphic>
          <a:graphicData uri="http://schemas.openxmlformats.org/presentationml/2006/ole">
            <mc:AlternateContent xmlns:mc="http://schemas.openxmlformats.org/markup-compatibility/2006">
              <mc:Choice xmlns:v="urn:schemas-microsoft-com:vml" Requires="v">
                <p:oleObj spid="_x0000_s24721" name="Equation" r:id="rId18" imgW="990360" imgH="1498320" progId="Equation.DSMT4">
                  <p:embed/>
                </p:oleObj>
              </mc:Choice>
              <mc:Fallback>
                <p:oleObj name="Equation" r:id="rId18" imgW="990360" imgH="1498320" progId="Equation.DSMT4">
                  <p:embed/>
                  <p:pic>
                    <p:nvPicPr>
                      <p:cNvPr id="0" name=""/>
                      <p:cNvPicPr/>
                      <p:nvPr/>
                    </p:nvPicPr>
                    <p:blipFill>
                      <a:blip r:embed="rId19"/>
                      <a:stretch>
                        <a:fillRect/>
                      </a:stretch>
                    </p:blipFill>
                    <p:spPr>
                      <a:xfrm>
                        <a:off x="4547347" y="1438985"/>
                        <a:ext cx="990600" cy="1498600"/>
                      </a:xfrm>
                      <a:prstGeom prst="rect">
                        <a:avLst/>
                      </a:prstGeom>
                    </p:spPr>
                  </p:pic>
                </p:oleObj>
              </mc:Fallback>
            </mc:AlternateContent>
          </a:graphicData>
        </a:graphic>
      </p:graphicFrame>
    </p:spTree>
    <p:extLst>
      <p:ext uri="{BB962C8B-B14F-4D97-AF65-F5344CB8AC3E}">
        <p14:creationId xmlns:p14="http://schemas.microsoft.com/office/powerpoint/2010/main" val="1247043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4A8E96D-597B-4930-B76B-844425A3F5F6}"/>
              </a:ext>
            </a:extLst>
          </p:cNvPr>
          <p:cNvCxnSpPr/>
          <p:nvPr/>
        </p:nvCxnSpPr>
        <p:spPr>
          <a:xfrm>
            <a:off x="1080655" y="2697858"/>
            <a:ext cx="733031" cy="702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2CADFAD-3579-471D-9DCA-0E627B76DB58}"/>
              </a:ext>
            </a:extLst>
          </p:cNvPr>
          <p:cNvCxnSpPr/>
          <p:nvPr/>
        </p:nvCxnSpPr>
        <p:spPr>
          <a:xfrm>
            <a:off x="1088212" y="1995054"/>
            <a:ext cx="2901897"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reeform: Shape 5">
            <a:extLst>
              <a:ext uri="{FF2B5EF4-FFF2-40B4-BE49-F238E27FC236}">
                <a16:creationId xmlns:a16="http://schemas.microsoft.com/office/drawing/2014/main" id="{4ECBE93D-92AF-458F-8B2A-AAEAB6359555}"/>
              </a:ext>
            </a:extLst>
          </p:cNvPr>
          <p:cNvSpPr/>
          <p:nvPr/>
        </p:nvSpPr>
        <p:spPr>
          <a:xfrm>
            <a:off x="1073098" y="1269580"/>
            <a:ext cx="2894340" cy="733032"/>
          </a:xfrm>
          <a:custGeom>
            <a:avLst/>
            <a:gdLst>
              <a:gd name="connsiteX0" fmla="*/ 0 w 2894340"/>
              <a:gd name="connsiteY0" fmla="*/ 0 h 733032"/>
              <a:gd name="connsiteX1" fmla="*/ 733031 w 2894340"/>
              <a:gd name="connsiteY1" fmla="*/ 725475 h 733032"/>
              <a:gd name="connsiteX2" fmla="*/ 2168866 w 2894340"/>
              <a:gd name="connsiteY2" fmla="*/ 733032 h 733032"/>
              <a:gd name="connsiteX3" fmla="*/ 2894340 w 2894340"/>
              <a:gd name="connsiteY3" fmla="*/ 0 h 733032"/>
            </a:gdLst>
            <a:ahLst/>
            <a:cxnLst>
              <a:cxn ang="0">
                <a:pos x="connsiteX0" y="connsiteY0"/>
              </a:cxn>
              <a:cxn ang="0">
                <a:pos x="connsiteX1" y="connsiteY1"/>
              </a:cxn>
              <a:cxn ang="0">
                <a:pos x="connsiteX2" y="connsiteY2"/>
              </a:cxn>
              <a:cxn ang="0">
                <a:pos x="connsiteX3" y="connsiteY3"/>
              </a:cxn>
            </a:cxnLst>
            <a:rect l="l" t="t" r="r" b="b"/>
            <a:pathLst>
              <a:path w="2894340" h="733032">
                <a:moveTo>
                  <a:pt x="0" y="0"/>
                </a:moveTo>
                <a:lnTo>
                  <a:pt x="733031" y="725475"/>
                </a:lnTo>
                <a:lnTo>
                  <a:pt x="2168866" y="733032"/>
                </a:lnTo>
                <a:lnTo>
                  <a:pt x="2894340" y="0"/>
                </a:lnTo>
              </a:path>
            </a:pathLst>
          </a:cu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BD7E6A0-B2FA-48C9-932E-3273AB4D6119}"/>
              </a:ext>
            </a:extLst>
          </p:cNvPr>
          <p:cNvSpPr/>
          <p:nvPr/>
        </p:nvSpPr>
        <p:spPr>
          <a:xfrm>
            <a:off x="1269580" y="1254466"/>
            <a:ext cx="264496" cy="264496"/>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4ADF78B-1E95-4504-A1E8-D15236BD368F}"/>
              </a:ext>
            </a:extLst>
          </p:cNvPr>
          <p:cNvSpPr txBox="1"/>
          <p:nvPr/>
        </p:nvSpPr>
        <p:spPr>
          <a:xfrm>
            <a:off x="1194010" y="1692774"/>
            <a:ext cx="429926" cy="307777"/>
          </a:xfrm>
          <a:prstGeom prst="rect">
            <a:avLst/>
          </a:prstGeom>
          <a:noFill/>
        </p:spPr>
        <p:txBody>
          <a:bodyPr wrap="none" rtlCol="0">
            <a:spAutoFit/>
          </a:bodyPr>
          <a:lstStyle/>
          <a:p>
            <a:r>
              <a:rPr lang="en-AU" sz="1400" dirty="0"/>
              <a:t>45</a:t>
            </a:r>
            <a:r>
              <a:rPr lang="en-AU" sz="1400" baseline="30000" dirty="0"/>
              <a:t>o</a:t>
            </a:r>
            <a:endParaRPr lang="en-US" sz="1400" baseline="30000" dirty="0"/>
          </a:p>
        </p:txBody>
      </p:sp>
      <p:sp>
        <p:nvSpPr>
          <p:cNvPr id="9" name="TextBox 8">
            <a:extLst>
              <a:ext uri="{FF2B5EF4-FFF2-40B4-BE49-F238E27FC236}">
                <a16:creationId xmlns:a16="http://schemas.microsoft.com/office/drawing/2014/main" id="{F7EABCFE-B7D8-474E-9EDC-27EDBBB19C32}"/>
              </a:ext>
            </a:extLst>
          </p:cNvPr>
          <p:cNvSpPr txBox="1"/>
          <p:nvPr/>
        </p:nvSpPr>
        <p:spPr>
          <a:xfrm>
            <a:off x="3432148" y="1694034"/>
            <a:ext cx="429926" cy="307777"/>
          </a:xfrm>
          <a:prstGeom prst="rect">
            <a:avLst/>
          </a:prstGeom>
          <a:noFill/>
        </p:spPr>
        <p:txBody>
          <a:bodyPr wrap="none" rtlCol="0">
            <a:spAutoFit/>
          </a:bodyPr>
          <a:lstStyle/>
          <a:p>
            <a:r>
              <a:rPr lang="en-AU" sz="1400" dirty="0"/>
              <a:t>45</a:t>
            </a:r>
            <a:r>
              <a:rPr lang="en-AU" sz="1400" baseline="30000" dirty="0"/>
              <a:t>o</a:t>
            </a:r>
            <a:endParaRPr lang="en-US" sz="1400" baseline="30000" dirty="0"/>
          </a:p>
        </p:txBody>
      </p:sp>
      <p:cxnSp>
        <p:nvCxnSpPr>
          <p:cNvPr id="10" name="Straight Arrow Connector 9">
            <a:extLst>
              <a:ext uri="{FF2B5EF4-FFF2-40B4-BE49-F238E27FC236}">
                <a16:creationId xmlns:a16="http://schemas.microsoft.com/office/drawing/2014/main" id="{C5DEF860-FEE7-4C8E-95DB-D2AD8319BF56}"/>
              </a:ext>
            </a:extLst>
          </p:cNvPr>
          <p:cNvCxnSpPr/>
          <p:nvPr/>
        </p:nvCxnSpPr>
        <p:spPr>
          <a:xfrm>
            <a:off x="1458506" y="1125997"/>
            <a:ext cx="309838" cy="33250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A2E2143A-B829-4224-B562-21ADCE37C8C3}"/>
              </a:ext>
            </a:extLst>
          </p:cNvPr>
          <p:cNvGrpSpPr/>
          <p:nvPr/>
        </p:nvGrpSpPr>
        <p:grpSpPr>
          <a:xfrm>
            <a:off x="3236926" y="2716750"/>
            <a:ext cx="725474" cy="725474"/>
            <a:chOff x="3236926" y="2716750"/>
            <a:chExt cx="725474" cy="725474"/>
          </a:xfrm>
        </p:grpSpPr>
        <p:cxnSp>
          <p:nvCxnSpPr>
            <p:cNvPr id="18" name="Straight Connector 17">
              <a:extLst>
                <a:ext uri="{FF2B5EF4-FFF2-40B4-BE49-F238E27FC236}">
                  <a16:creationId xmlns:a16="http://schemas.microsoft.com/office/drawing/2014/main" id="{3694ADD5-3D32-46A3-8188-0A7E563EE603}"/>
                </a:ext>
              </a:extLst>
            </p:cNvPr>
            <p:cNvCxnSpPr/>
            <p:nvPr/>
          </p:nvCxnSpPr>
          <p:spPr>
            <a:xfrm>
              <a:off x="3236926" y="3040443"/>
              <a:ext cx="725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8970C31-63F0-4921-BC1A-7779C3267171}"/>
                </a:ext>
              </a:extLst>
            </p:cNvPr>
            <p:cNvCxnSpPr>
              <a:cxnSpLocks/>
            </p:cNvCxnSpPr>
            <p:nvPr/>
          </p:nvCxnSpPr>
          <p:spPr>
            <a:xfrm rot="5400000">
              <a:off x="3230629" y="3079487"/>
              <a:ext cx="725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758D38FA-AF9D-47E0-A9F9-35619FC48EE3}"/>
                </a:ext>
              </a:extLst>
            </p:cNvPr>
            <p:cNvSpPr/>
            <p:nvPr/>
          </p:nvSpPr>
          <p:spPr>
            <a:xfrm>
              <a:off x="3540466" y="2990062"/>
              <a:ext cx="96982" cy="9698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BA7DC765-9F26-4211-8D9C-612588BEEA5D}"/>
              </a:ext>
            </a:extLst>
          </p:cNvPr>
          <p:cNvGrpSpPr/>
          <p:nvPr/>
        </p:nvGrpSpPr>
        <p:grpSpPr>
          <a:xfrm>
            <a:off x="1076876" y="2718010"/>
            <a:ext cx="725474" cy="725474"/>
            <a:chOff x="3236926" y="2716750"/>
            <a:chExt cx="725474" cy="725474"/>
          </a:xfrm>
        </p:grpSpPr>
        <p:cxnSp>
          <p:nvCxnSpPr>
            <p:cNvPr id="22" name="Straight Connector 21">
              <a:extLst>
                <a:ext uri="{FF2B5EF4-FFF2-40B4-BE49-F238E27FC236}">
                  <a16:creationId xmlns:a16="http://schemas.microsoft.com/office/drawing/2014/main" id="{353C58E9-B087-4128-BF11-91E4A973717F}"/>
                </a:ext>
              </a:extLst>
            </p:cNvPr>
            <p:cNvCxnSpPr/>
            <p:nvPr/>
          </p:nvCxnSpPr>
          <p:spPr>
            <a:xfrm>
              <a:off x="3236926" y="3040443"/>
              <a:ext cx="725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88DCC8-7357-4E18-BD9A-45835502B41C}"/>
                </a:ext>
              </a:extLst>
            </p:cNvPr>
            <p:cNvCxnSpPr>
              <a:cxnSpLocks/>
            </p:cNvCxnSpPr>
            <p:nvPr/>
          </p:nvCxnSpPr>
          <p:spPr>
            <a:xfrm rot="5400000">
              <a:off x="3230629" y="3079487"/>
              <a:ext cx="725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1D0FE5C-A06E-4489-80BF-F1964794BD98}"/>
                </a:ext>
              </a:extLst>
            </p:cNvPr>
            <p:cNvSpPr/>
            <p:nvPr/>
          </p:nvSpPr>
          <p:spPr>
            <a:xfrm>
              <a:off x="3540466" y="2990062"/>
              <a:ext cx="96982" cy="9698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E5FB2D1-6001-4AEB-BB4D-D07AD73E67F2}"/>
              </a:ext>
            </a:extLst>
          </p:cNvPr>
          <p:cNvGrpSpPr/>
          <p:nvPr/>
        </p:nvGrpSpPr>
        <p:grpSpPr>
          <a:xfrm>
            <a:off x="2158791" y="2711712"/>
            <a:ext cx="725474" cy="725474"/>
            <a:chOff x="3236926" y="2716750"/>
            <a:chExt cx="725474" cy="725474"/>
          </a:xfrm>
        </p:grpSpPr>
        <p:cxnSp>
          <p:nvCxnSpPr>
            <p:cNvPr id="26" name="Straight Connector 25">
              <a:extLst>
                <a:ext uri="{FF2B5EF4-FFF2-40B4-BE49-F238E27FC236}">
                  <a16:creationId xmlns:a16="http://schemas.microsoft.com/office/drawing/2014/main" id="{6B54765A-E794-46CB-8138-5657AA58B4CE}"/>
                </a:ext>
              </a:extLst>
            </p:cNvPr>
            <p:cNvCxnSpPr/>
            <p:nvPr/>
          </p:nvCxnSpPr>
          <p:spPr>
            <a:xfrm>
              <a:off x="3236926" y="3040443"/>
              <a:ext cx="725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689C40-09A1-4FB5-B4EA-E60064C64FD3}"/>
                </a:ext>
              </a:extLst>
            </p:cNvPr>
            <p:cNvCxnSpPr>
              <a:cxnSpLocks/>
            </p:cNvCxnSpPr>
            <p:nvPr/>
          </p:nvCxnSpPr>
          <p:spPr>
            <a:xfrm rot="5400000">
              <a:off x="3230629" y="3079487"/>
              <a:ext cx="7254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0E312DED-764E-4DAC-A0CB-68211DD775A1}"/>
                </a:ext>
              </a:extLst>
            </p:cNvPr>
            <p:cNvSpPr/>
            <p:nvPr/>
          </p:nvSpPr>
          <p:spPr>
            <a:xfrm>
              <a:off x="3540466" y="2990062"/>
              <a:ext cx="96982" cy="9698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BCC319CA-F20E-459B-9E0C-749F9650916C}"/>
              </a:ext>
            </a:extLst>
          </p:cNvPr>
          <p:cNvCxnSpPr>
            <a:cxnSpLocks/>
          </p:cNvCxnSpPr>
          <p:nvPr/>
        </p:nvCxnSpPr>
        <p:spPr>
          <a:xfrm flipV="1">
            <a:off x="1428277" y="2682744"/>
            <a:ext cx="370295" cy="3551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3B32530-2756-4E82-A83D-CBDBEE242B03}"/>
              </a:ext>
            </a:extLst>
          </p:cNvPr>
          <p:cNvCxnSpPr>
            <a:cxnSpLocks/>
          </p:cNvCxnSpPr>
          <p:nvPr/>
        </p:nvCxnSpPr>
        <p:spPr>
          <a:xfrm flipH="1" flipV="1">
            <a:off x="3212994" y="2684003"/>
            <a:ext cx="370295" cy="3551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2675990-2B90-47CD-AF64-7A86F1D48BED}"/>
              </a:ext>
            </a:extLst>
          </p:cNvPr>
          <p:cNvCxnSpPr>
            <a:cxnSpLocks/>
          </p:cNvCxnSpPr>
          <p:nvPr/>
        </p:nvCxnSpPr>
        <p:spPr>
          <a:xfrm>
            <a:off x="2508932" y="3030367"/>
            <a:ext cx="0" cy="6196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DBEAB43-69EF-43DE-ABFF-FEEE9FC0CD49}"/>
              </a:ext>
            </a:extLst>
          </p:cNvPr>
          <p:cNvCxnSpPr>
            <a:cxnSpLocks/>
          </p:cNvCxnSpPr>
          <p:nvPr/>
        </p:nvCxnSpPr>
        <p:spPr>
          <a:xfrm>
            <a:off x="1429537" y="3039184"/>
            <a:ext cx="0" cy="6196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AA7910A-E386-4190-8426-EC99031E913E}"/>
              </a:ext>
            </a:extLst>
          </p:cNvPr>
          <p:cNvCxnSpPr>
            <a:cxnSpLocks/>
          </p:cNvCxnSpPr>
          <p:nvPr/>
        </p:nvCxnSpPr>
        <p:spPr>
          <a:xfrm>
            <a:off x="3592106" y="3063114"/>
            <a:ext cx="0" cy="6196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587937F-7526-4132-A723-A927C57CA852}"/>
              </a:ext>
            </a:extLst>
          </p:cNvPr>
          <p:cNvCxnSpPr>
            <a:cxnSpLocks/>
          </p:cNvCxnSpPr>
          <p:nvPr/>
        </p:nvCxnSpPr>
        <p:spPr>
          <a:xfrm flipV="1">
            <a:off x="2511451" y="2443438"/>
            <a:ext cx="0" cy="6196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D1F1B-F1E1-4BB3-9FB3-584EF722E874}"/>
              </a:ext>
            </a:extLst>
          </p:cNvPr>
          <p:cNvCxnSpPr>
            <a:cxnSpLocks/>
          </p:cNvCxnSpPr>
          <p:nvPr/>
        </p:nvCxnSpPr>
        <p:spPr>
          <a:xfrm flipH="1">
            <a:off x="3226850" y="2639921"/>
            <a:ext cx="735551" cy="775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F1457AF-7128-4E12-ACC2-A11B0BBFEC60}"/>
              </a:ext>
            </a:extLst>
          </p:cNvPr>
          <p:cNvCxnSpPr>
            <a:cxnSpLocks/>
          </p:cNvCxnSpPr>
          <p:nvPr/>
        </p:nvCxnSpPr>
        <p:spPr>
          <a:xfrm>
            <a:off x="1425410" y="3036316"/>
            <a:ext cx="297592" cy="273661"/>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F215CE3-12CC-48A7-81E1-BA3F8BDE4075}"/>
              </a:ext>
            </a:extLst>
          </p:cNvPr>
          <p:cNvCxnSpPr>
            <a:cxnSpLocks/>
          </p:cNvCxnSpPr>
          <p:nvPr/>
        </p:nvCxnSpPr>
        <p:spPr>
          <a:xfrm flipH="1">
            <a:off x="3294863" y="3035056"/>
            <a:ext cx="290034" cy="297592"/>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Object 37">
            <a:extLst>
              <a:ext uri="{FF2B5EF4-FFF2-40B4-BE49-F238E27FC236}">
                <a16:creationId xmlns:a16="http://schemas.microsoft.com/office/drawing/2014/main" id="{6DAE9DE4-03F0-4F36-8532-D43752CB8BF3}"/>
              </a:ext>
            </a:extLst>
          </p:cNvPr>
          <p:cNvGraphicFramePr>
            <a:graphicFrameLocks noChangeAspect="1"/>
          </p:cNvGraphicFramePr>
          <p:nvPr>
            <p:extLst>
              <p:ext uri="{D42A27DB-BD31-4B8C-83A1-F6EECF244321}">
                <p14:modId xmlns:p14="http://schemas.microsoft.com/office/powerpoint/2010/main" val="1157978725"/>
              </p:ext>
            </p:extLst>
          </p:nvPr>
        </p:nvGraphicFramePr>
        <p:xfrm>
          <a:off x="3309189" y="2430214"/>
          <a:ext cx="266700" cy="304800"/>
        </p:xfrm>
        <a:graphic>
          <a:graphicData uri="http://schemas.openxmlformats.org/presentationml/2006/ole">
            <mc:AlternateContent xmlns:mc="http://schemas.openxmlformats.org/markup-compatibility/2006">
              <mc:Choice xmlns:v="urn:schemas-microsoft-com:vml" Requires="v">
                <p:oleObj spid="_x0000_s25771" name="Equation" r:id="rId3" imgW="266400" imgH="304560" progId="Equation.DSMT4">
                  <p:embed/>
                </p:oleObj>
              </mc:Choice>
              <mc:Fallback>
                <p:oleObj name="Equation" r:id="rId3" imgW="266400" imgH="304560" progId="Equation.DSMT4">
                  <p:embed/>
                  <p:pic>
                    <p:nvPicPr>
                      <p:cNvPr id="62" name="Object 61">
                        <a:extLst>
                          <a:ext uri="{FF2B5EF4-FFF2-40B4-BE49-F238E27FC236}">
                            <a16:creationId xmlns:a16="http://schemas.microsoft.com/office/drawing/2014/main" id="{78F53962-21F0-4CD0-9F3D-CBC16D1E9DDF}"/>
                          </a:ext>
                        </a:extLst>
                      </p:cNvPr>
                      <p:cNvPicPr/>
                      <p:nvPr/>
                    </p:nvPicPr>
                    <p:blipFill>
                      <a:blip r:embed="rId4"/>
                      <a:stretch>
                        <a:fillRect/>
                      </a:stretch>
                    </p:blipFill>
                    <p:spPr>
                      <a:xfrm>
                        <a:off x="3309189" y="2430214"/>
                        <a:ext cx="266700" cy="304800"/>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7E6BF05E-E496-4D92-B847-3FD44727BEFE}"/>
              </a:ext>
            </a:extLst>
          </p:cNvPr>
          <p:cNvGraphicFramePr>
            <a:graphicFrameLocks noChangeAspect="1"/>
          </p:cNvGraphicFramePr>
          <p:nvPr>
            <p:extLst>
              <p:ext uri="{D42A27DB-BD31-4B8C-83A1-F6EECF244321}">
                <p14:modId xmlns:p14="http://schemas.microsoft.com/office/powerpoint/2010/main" val="1520472965"/>
              </p:ext>
            </p:extLst>
          </p:nvPr>
        </p:nvGraphicFramePr>
        <p:xfrm>
          <a:off x="2600088" y="2454145"/>
          <a:ext cx="266700" cy="304800"/>
        </p:xfrm>
        <a:graphic>
          <a:graphicData uri="http://schemas.openxmlformats.org/presentationml/2006/ole">
            <mc:AlternateContent xmlns:mc="http://schemas.openxmlformats.org/markup-compatibility/2006">
              <mc:Choice xmlns:v="urn:schemas-microsoft-com:vml" Requires="v">
                <p:oleObj spid="_x0000_s25772" name="Equation" r:id="rId5" imgW="266400" imgH="304560" progId="Equation.DSMT4">
                  <p:embed/>
                </p:oleObj>
              </mc:Choice>
              <mc:Fallback>
                <p:oleObj name="Equation" r:id="rId5" imgW="266400" imgH="304560" progId="Equation.DSMT4">
                  <p:embed/>
                  <p:pic>
                    <p:nvPicPr>
                      <p:cNvPr id="63" name="Object 62">
                        <a:extLst>
                          <a:ext uri="{FF2B5EF4-FFF2-40B4-BE49-F238E27FC236}">
                            <a16:creationId xmlns:a16="http://schemas.microsoft.com/office/drawing/2014/main" id="{CEC18DA5-ABA5-453B-BDC5-AD24C8D57344}"/>
                          </a:ext>
                        </a:extLst>
                      </p:cNvPr>
                      <p:cNvPicPr/>
                      <p:nvPr/>
                    </p:nvPicPr>
                    <p:blipFill>
                      <a:blip r:embed="rId4"/>
                      <a:stretch>
                        <a:fillRect/>
                      </a:stretch>
                    </p:blipFill>
                    <p:spPr>
                      <a:xfrm>
                        <a:off x="2600088" y="2454145"/>
                        <a:ext cx="266700" cy="304800"/>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C0B89DE0-C0C6-4278-8713-721D10B39ADA}"/>
              </a:ext>
            </a:extLst>
          </p:cNvPr>
          <p:cNvGraphicFramePr>
            <a:graphicFrameLocks noChangeAspect="1"/>
          </p:cNvGraphicFramePr>
          <p:nvPr>
            <p:extLst>
              <p:ext uri="{D42A27DB-BD31-4B8C-83A1-F6EECF244321}">
                <p14:modId xmlns:p14="http://schemas.microsoft.com/office/powerpoint/2010/main" val="2277221522"/>
              </p:ext>
            </p:extLst>
          </p:nvPr>
        </p:nvGraphicFramePr>
        <p:xfrm>
          <a:off x="1836828" y="2469259"/>
          <a:ext cx="266700" cy="304800"/>
        </p:xfrm>
        <a:graphic>
          <a:graphicData uri="http://schemas.openxmlformats.org/presentationml/2006/ole">
            <mc:AlternateContent xmlns:mc="http://schemas.openxmlformats.org/markup-compatibility/2006">
              <mc:Choice xmlns:v="urn:schemas-microsoft-com:vml" Requires="v">
                <p:oleObj spid="_x0000_s25773" name="Equation" r:id="rId6" imgW="266400" imgH="304560" progId="Equation.DSMT4">
                  <p:embed/>
                </p:oleObj>
              </mc:Choice>
              <mc:Fallback>
                <p:oleObj name="Equation" r:id="rId6" imgW="266400" imgH="304560" progId="Equation.DSMT4">
                  <p:embed/>
                  <p:pic>
                    <p:nvPicPr>
                      <p:cNvPr id="64" name="Object 63">
                        <a:extLst>
                          <a:ext uri="{FF2B5EF4-FFF2-40B4-BE49-F238E27FC236}">
                            <a16:creationId xmlns:a16="http://schemas.microsoft.com/office/drawing/2014/main" id="{874F5AB2-044E-4983-96A5-58C78FFC8172}"/>
                          </a:ext>
                        </a:extLst>
                      </p:cNvPr>
                      <p:cNvPicPr/>
                      <p:nvPr/>
                    </p:nvPicPr>
                    <p:blipFill>
                      <a:blip r:embed="rId4"/>
                      <a:stretch>
                        <a:fillRect/>
                      </a:stretch>
                    </p:blipFill>
                    <p:spPr>
                      <a:xfrm>
                        <a:off x="1836828" y="2469259"/>
                        <a:ext cx="266700" cy="304800"/>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BFC8B351-783E-4CF5-AAAB-025203C4934C}"/>
              </a:ext>
            </a:extLst>
          </p:cNvPr>
          <p:cNvGraphicFramePr>
            <a:graphicFrameLocks noChangeAspect="1"/>
          </p:cNvGraphicFramePr>
          <p:nvPr>
            <p:extLst>
              <p:ext uri="{D42A27DB-BD31-4B8C-83A1-F6EECF244321}">
                <p14:modId xmlns:p14="http://schemas.microsoft.com/office/powerpoint/2010/main" val="968663580"/>
              </p:ext>
            </p:extLst>
          </p:nvPr>
        </p:nvGraphicFramePr>
        <p:xfrm>
          <a:off x="1110830" y="3481873"/>
          <a:ext cx="254000" cy="304800"/>
        </p:xfrm>
        <a:graphic>
          <a:graphicData uri="http://schemas.openxmlformats.org/presentationml/2006/ole">
            <mc:AlternateContent xmlns:mc="http://schemas.openxmlformats.org/markup-compatibility/2006">
              <mc:Choice xmlns:v="urn:schemas-microsoft-com:vml" Requires="v">
                <p:oleObj spid="_x0000_s25774" name="Equation" r:id="rId7" imgW="253800" imgH="304560" progId="Equation.DSMT4">
                  <p:embed/>
                </p:oleObj>
              </mc:Choice>
              <mc:Fallback>
                <p:oleObj name="Equation" r:id="rId7" imgW="253800" imgH="304560" progId="Equation.DSMT4">
                  <p:embed/>
                  <p:pic>
                    <p:nvPicPr>
                      <p:cNvPr id="65" name="Object 64">
                        <a:extLst>
                          <a:ext uri="{FF2B5EF4-FFF2-40B4-BE49-F238E27FC236}">
                            <a16:creationId xmlns:a16="http://schemas.microsoft.com/office/drawing/2014/main" id="{7CFA3250-2B17-406A-82D6-92E3AA48CAAB}"/>
                          </a:ext>
                        </a:extLst>
                      </p:cNvPr>
                      <p:cNvPicPr/>
                      <p:nvPr/>
                    </p:nvPicPr>
                    <p:blipFill>
                      <a:blip r:embed="rId8"/>
                      <a:stretch>
                        <a:fillRect/>
                      </a:stretch>
                    </p:blipFill>
                    <p:spPr>
                      <a:xfrm>
                        <a:off x="1110830" y="3481873"/>
                        <a:ext cx="254000" cy="304800"/>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2D97A2CE-B4C0-40D0-8F03-2CCF78ADB11A}"/>
              </a:ext>
            </a:extLst>
          </p:cNvPr>
          <p:cNvGraphicFramePr>
            <a:graphicFrameLocks noChangeAspect="1"/>
          </p:cNvGraphicFramePr>
          <p:nvPr>
            <p:extLst>
              <p:ext uri="{D42A27DB-BD31-4B8C-83A1-F6EECF244321}">
                <p14:modId xmlns:p14="http://schemas.microsoft.com/office/powerpoint/2010/main" val="1349939220"/>
              </p:ext>
            </p:extLst>
          </p:nvPr>
        </p:nvGraphicFramePr>
        <p:xfrm>
          <a:off x="2600824" y="3505803"/>
          <a:ext cx="254000" cy="304800"/>
        </p:xfrm>
        <a:graphic>
          <a:graphicData uri="http://schemas.openxmlformats.org/presentationml/2006/ole">
            <mc:AlternateContent xmlns:mc="http://schemas.openxmlformats.org/markup-compatibility/2006">
              <mc:Choice xmlns:v="urn:schemas-microsoft-com:vml" Requires="v">
                <p:oleObj spid="_x0000_s25775" name="Equation" r:id="rId9" imgW="253800" imgH="304560" progId="Equation.DSMT4">
                  <p:embed/>
                </p:oleObj>
              </mc:Choice>
              <mc:Fallback>
                <p:oleObj name="Equation" r:id="rId9" imgW="253800" imgH="304560" progId="Equation.DSMT4">
                  <p:embed/>
                  <p:pic>
                    <p:nvPicPr>
                      <p:cNvPr id="66" name="Object 65">
                        <a:extLst>
                          <a:ext uri="{FF2B5EF4-FFF2-40B4-BE49-F238E27FC236}">
                            <a16:creationId xmlns:a16="http://schemas.microsoft.com/office/drawing/2014/main" id="{2FAC9F58-C3AF-49E4-A3CE-FB6AD9061BE2}"/>
                          </a:ext>
                        </a:extLst>
                      </p:cNvPr>
                      <p:cNvPicPr/>
                      <p:nvPr/>
                    </p:nvPicPr>
                    <p:blipFill>
                      <a:blip r:embed="rId10"/>
                      <a:stretch>
                        <a:fillRect/>
                      </a:stretch>
                    </p:blipFill>
                    <p:spPr>
                      <a:xfrm>
                        <a:off x="2600824" y="3505803"/>
                        <a:ext cx="254000" cy="304800"/>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A554294A-CFE1-45BD-AF2B-92327FD62D75}"/>
              </a:ext>
            </a:extLst>
          </p:cNvPr>
          <p:cNvGraphicFramePr>
            <a:graphicFrameLocks noChangeAspect="1"/>
          </p:cNvGraphicFramePr>
          <p:nvPr>
            <p:extLst>
              <p:ext uri="{D42A27DB-BD31-4B8C-83A1-F6EECF244321}">
                <p14:modId xmlns:p14="http://schemas.microsoft.com/office/powerpoint/2010/main" val="2206651234"/>
              </p:ext>
            </p:extLst>
          </p:nvPr>
        </p:nvGraphicFramePr>
        <p:xfrm>
          <a:off x="3667624" y="3499506"/>
          <a:ext cx="254000" cy="304800"/>
        </p:xfrm>
        <a:graphic>
          <a:graphicData uri="http://schemas.openxmlformats.org/presentationml/2006/ole">
            <mc:AlternateContent xmlns:mc="http://schemas.openxmlformats.org/markup-compatibility/2006">
              <mc:Choice xmlns:v="urn:schemas-microsoft-com:vml" Requires="v">
                <p:oleObj spid="_x0000_s25776" name="Equation" r:id="rId11" imgW="253800" imgH="304560" progId="Equation.DSMT4">
                  <p:embed/>
                </p:oleObj>
              </mc:Choice>
              <mc:Fallback>
                <p:oleObj name="Equation" r:id="rId11" imgW="253800" imgH="304560" progId="Equation.DSMT4">
                  <p:embed/>
                  <p:pic>
                    <p:nvPicPr>
                      <p:cNvPr id="67" name="Object 66">
                        <a:extLst>
                          <a:ext uri="{FF2B5EF4-FFF2-40B4-BE49-F238E27FC236}">
                            <a16:creationId xmlns:a16="http://schemas.microsoft.com/office/drawing/2014/main" id="{1EFCABAC-0338-4884-962C-182AF6B8F313}"/>
                          </a:ext>
                        </a:extLst>
                      </p:cNvPr>
                      <p:cNvPicPr/>
                      <p:nvPr/>
                    </p:nvPicPr>
                    <p:blipFill>
                      <a:blip r:embed="rId10"/>
                      <a:stretch>
                        <a:fillRect/>
                      </a:stretch>
                    </p:blipFill>
                    <p:spPr>
                      <a:xfrm>
                        <a:off x="3667624" y="3499506"/>
                        <a:ext cx="254000" cy="304800"/>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D262765B-E3A9-4731-B80E-600CA7685C0B}"/>
              </a:ext>
            </a:extLst>
          </p:cNvPr>
          <p:cNvGraphicFramePr>
            <a:graphicFrameLocks noChangeAspect="1"/>
          </p:cNvGraphicFramePr>
          <p:nvPr>
            <p:extLst>
              <p:ext uri="{D42A27DB-BD31-4B8C-83A1-F6EECF244321}">
                <p14:modId xmlns:p14="http://schemas.microsoft.com/office/powerpoint/2010/main" val="1841648178"/>
              </p:ext>
            </p:extLst>
          </p:nvPr>
        </p:nvGraphicFramePr>
        <p:xfrm>
          <a:off x="4652399" y="2921420"/>
          <a:ext cx="1041400" cy="304800"/>
        </p:xfrm>
        <a:graphic>
          <a:graphicData uri="http://schemas.openxmlformats.org/presentationml/2006/ole">
            <mc:AlternateContent xmlns:mc="http://schemas.openxmlformats.org/markup-compatibility/2006">
              <mc:Choice xmlns:v="urn:schemas-microsoft-com:vml" Requires="v">
                <p:oleObj spid="_x0000_s25777" name="Equation" r:id="rId12" imgW="1041120" imgH="304560" progId="Equation.DSMT4">
                  <p:embed/>
                </p:oleObj>
              </mc:Choice>
              <mc:Fallback>
                <p:oleObj name="Equation" r:id="rId12" imgW="1041120" imgH="304560" progId="Equation.DSMT4">
                  <p:embed/>
                  <p:pic>
                    <p:nvPicPr>
                      <p:cNvPr id="68" name="Object 67">
                        <a:extLst>
                          <a:ext uri="{FF2B5EF4-FFF2-40B4-BE49-F238E27FC236}">
                            <a16:creationId xmlns:a16="http://schemas.microsoft.com/office/drawing/2014/main" id="{B8F1DE50-9152-4AEA-957B-3946D2B32FCD}"/>
                          </a:ext>
                        </a:extLst>
                      </p:cNvPr>
                      <p:cNvPicPr/>
                      <p:nvPr/>
                    </p:nvPicPr>
                    <p:blipFill>
                      <a:blip r:embed="rId13"/>
                      <a:stretch>
                        <a:fillRect/>
                      </a:stretch>
                    </p:blipFill>
                    <p:spPr>
                      <a:xfrm>
                        <a:off x="4652399" y="2921420"/>
                        <a:ext cx="1041400" cy="304800"/>
                      </a:xfrm>
                      <a:prstGeom prst="rect">
                        <a:avLst/>
                      </a:prstGeom>
                    </p:spPr>
                  </p:pic>
                </p:oleObj>
              </mc:Fallback>
            </mc:AlternateContent>
          </a:graphicData>
        </a:graphic>
      </p:graphicFrame>
      <p:sp>
        <p:nvSpPr>
          <p:cNvPr id="45" name="TextBox 44">
            <a:extLst>
              <a:ext uri="{FF2B5EF4-FFF2-40B4-BE49-F238E27FC236}">
                <a16:creationId xmlns:a16="http://schemas.microsoft.com/office/drawing/2014/main" id="{10B9601D-D52D-407F-AE80-1CC041CA837B}"/>
              </a:ext>
            </a:extLst>
          </p:cNvPr>
          <p:cNvSpPr txBox="1"/>
          <p:nvPr/>
        </p:nvSpPr>
        <p:spPr>
          <a:xfrm>
            <a:off x="4564443" y="2554274"/>
            <a:ext cx="1373133" cy="307777"/>
          </a:xfrm>
          <a:prstGeom prst="rect">
            <a:avLst/>
          </a:prstGeom>
          <a:noFill/>
        </p:spPr>
        <p:txBody>
          <a:bodyPr wrap="none" rtlCol="0">
            <a:spAutoFit/>
          </a:bodyPr>
          <a:lstStyle/>
          <a:p>
            <a:r>
              <a:rPr lang="en-AU" sz="1400" dirty="0"/>
              <a:t>net force on ball</a:t>
            </a:r>
            <a:endParaRPr lang="en-US" sz="1400" dirty="0"/>
          </a:p>
        </p:txBody>
      </p:sp>
      <p:graphicFrame>
        <p:nvGraphicFramePr>
          <p:cNvPr id="46" name="Object 45">
            <a:extLst>
              <a:ext uri="{FF2B5EF4-FFF2-40B4-BE49-F238E27FC236}">
                <a16:creationId xmlns:a16="http://schemas.microsoft.com/office/drawing/2014/main" id="{EC61FC5E-2FC1-4E93-B9AA-A0B48F45028A}"/>
              </a:ext>
            </a:extLst>
          </p:cNvPr>
          <p:cNvGraphicFramePr>
            <a:graphicFrameLocks noChangeAspect="1"/>
          </p:cNvGraphicFramePr>
          <p:nvPr>
            <p:extLst>
              <p:ext uri="{D42A27DB-BD31-4B8C-83A1-F6EECF244321}">
                <p14:modId xmlns:p14="http://schemas.microsoft.com/office/powerpoint/2010/main" val="154516692"/>
              </p:ext>
            </p:extLst>
          </p:nvPr>
        </p:nvGraphicFramePr>
        <p:xfrm>
          <a:off x="2280490" y="3793206"/>
          <a:ext cx="495300" cy="254000"/>
        </p:xfrm>
        <a:graphic>
          <a:graphicData uri="http://schemas.openxmlformats.org/presentationml/2006/ole">
            <mc:AlternateContent xmlns:mc="http://schemas.openxmlformats.org/markup-compatibility/2006">
              <mc:Choice xmlns:v="urn:schemas-microsoft-com:vml" Requires="v">
                <p:oleObj spid="_x0000_s25778" name="Equation" r:id="rId14" imgW="495000" imgH="253800" progId="Equation.DSMT4">
                  <p:embed/>
                </p:oleObj>
              </mc:Choice>
              <mc:Fallback>
                <p:oleObj name="Equation" r:id="rId14" imgW="495000" imgH="253800" progId="Equation.DSMT4">
                  <p:embed/>
                  <p:pic>
                    <p:nvPicPr>
                      <p:cNvPr id="70" name="Object 69">
                        <a:extLst>
                          <a:ext uri="{FF2B5EF4-FFF2-40B4-BE49-F238E27FC236}">
                            <a16:creationId xmlns:a16="http://schemas.microsoft.com/office/drawing/2014/main" id="{2C54491C-ACF4-432B-B9D9-B854FDAD868D}"/>
                          </a:ext>
                        </a:extLst>
                      </p:cNvPr>
                      <p:cNvPicPr/>
                      <p:nvPr/>
                    </p:nvPicPr>
                    <p:blipFill>
                      <a:blip r:embed="rId15"/>
                      <a:stretch>
                        <a:fillRect/>
                      </a:stretch>
                    </p:blipFill>
                    <p:spPr>
                      <a:xfrm>
                        <a:off x="2280490" y="3793206"/>
                        <a:ext cx="495300" cy="254000"/>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0667EA67-D487-4C1B-A270-0B2BDCB2E034}"/>
              </a:ext>
            </a:extLst>
          </p:cNvPr>
          <p:cNvGraphicFramePr>
            <a:graphicFrameLocks noChangeAspect="1"/>
          </p:cNvGraphicFramePr>
          <p:nvPr>
            <p:extLst>
              <p:ext uri="{D42A27DB-BD31-4B8C-83A1-F6EECF244321}">
                <p14:modId xmlns:p14="http://schemas.microsoft.com/office/powerpoint/2010/main" val="2229669898"/>
              </p:ext>
            </p:extLst>
          </p:nvPr>
        </p:nvGraphicFramePr>
        <p:xfrm>
          <a:off x="3075236" y="3126982"/>
          <a:ext cx="190500" cy="241300"/>
        </p:xfrm>
        <a:graphic>
          <a:graphicData uri="http://schemas.openxmlformats.org/presentationml/2006/ole">
            <mc:AlternateContent xmlns:mc="http://schemas.openxmlformats.org/markup-compatibility/2006">
              <mc:Choice xmlns:v="urn:schemas-microsoft-com:vml" Requires="v">
                <p:oleObj spid="_x0000_s25779" name="Equation" r:id="rId16" imgW="190440" imgH="241200" progId="Equation.DSMT4">
                  <p:embed/>
                </p:oleObj>
              </mc:Choice>
              <mc:Fallback>
                <p:oleObj name="Equation" r:id="rId16" imgW="190440" imgH="241200" progId="Equation.DSMT4">
                  <p:embed/>
                  <p:pic>
                    <p:nvPicPr>
                      <p:cNvPr id="71" name="Object 70">
                        <a:extLst>
                          <a:ext uri="{FF2B5EF4-FFF2-40B4-BE49-F238E27FC236}">
                            <a16:creationId xmlns:a16="http://schemas.microsoft.com/office/drawing/2014/main" id="{888F87CB-CCFA-4978-A1B7-A638374B631F}"/>
                          </a:ext>
                        </a:extLst>
                      </p:cNvPr>
                      <p:cNvPicPr/>
                      <p:nvPr/>
                    </p:nvPicPr>
                    <p:blipFill>
                      <a:blip r:embed="rId17"/>
                      <a:stretch>
                        <a:fillRect/>
                      </a:stretch>
                    </p:blipFill>
                    <p:spPr>
                      <a:xfrm>
                        <a:off x="3075236" y="3126982"/>
                        <a:ext cx="190500" cy="241300"/>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6D0D0038-7157-4CBF-98B5-E0904041F2F6}"/>
              </a:ext>
            </a:extLst>
          </p:cNvPr>
          <p:cNvGraphicFramePr>
            <a:graphicFrameLocks noChangeAspect="1"/>
          </p:cNvGraphicFramePr>
          <p:nvPr>
            <p:extLst>
              <p:ext uri="{D42A27DB-BD31-4B8C-83A1-F6EECF244321}">
                <p14:modId xmlns:p14="http://schemas.microsoft.com/office/powerpoint/2010/main" val="1171610376"/>
              </p:ext>
            </p:extLst>
          </p:nvPr>
        </p:nvGraphicFramePr>
        <p:xfrm>
          <a:off x="1829587" y="3090456"/>
          <a:ext cx="190500" cy="241300"/>
        </p:xfrm>
        <a:graphic>
          <a:graphicData uri="http://schemas.openxmlformats.org/presentationml/2006/ole">
            <mc:AlternateContent xmlns:mc="http://schemas.openxmlformats.org/markup-compatibility/2006">
              <mc:Choice xmlns:v="urn:schemas-microsoft-com:vml" Requires="v">
                <p:oleObj spid="_x0000_s25780" name="Equation" r:id="rId18" imgW="190440" imgH="241200" progId="Equation.DSMT4">
                  <p:embed/>
                </p:oleObj>
              </mc:Choice>
              <mc:Fallback>
                <p:oleObj name="Equation" r:id="rId18" imgW="190440" imgH="241200" progId="Equation.DSMT4">
                  <p:embed/>
                  <p:pic>
                    <p:nvPicPr>
                      <p:cNvPr id="72" name="Object 71">
                        <a:extLst>
                          <a:ext uri="{FF2B5EF4-FFF2-40B4-BE49-F238E27FC236}">
                            <a16:creationId xmlns:a16="http://schemas.microsoft.com/office/drawing/2014/main" id="{98FC1E1F-D7E5-45FB-9CCB-E5F3D05E3865}"/>
                          </a:ext>
                        </a:extLst>
                      </p:cNvPr>
                      <p:cNvPicPr/>
                      <p:nvPr/>
                    </p:nvPicPr>
                    <p:blipFill>
                      <a:blip r:embed="rId17"/>
                      <a:stretch>
                        <a:fillRect/>
                      </a:stretch>
                    </p:blipFill>
                    <p:spPr>
                      <a:xfrm>
                        <a:off x="1829587" y="3090456"/>
                        <a:ext cx="190500" cy="241300"/>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2BF3C309-2D69-46D4-9364-5B5162F7B659}"/>
              </a:ext>
            </a:extLst>
          </p:cNvPr>
          <p:cNvGraphicFramePr>
            <a:graphicFrameLocks noChangeAspect="1"/>
          </p:cNvGraphicFramePr>
          <p:nvPr>
            <p:extLst>
              <p:ext uri="{D42A27DB-BD31-4B8C-83A1-F6EECF244321}">
                <p14:modId xmlns:p14="http://schemas.microsoft.com/office/powerpoint/2010/main" val="2585265909"/>
              </p:ext>
            </p:extLst>
          </p:nvPr>
        </p:nvGraphicFramePr>
        <p:xfrm>
          <a:off x="2377996" y="4183443"/>
          <a:ext cx="546100" cy="609600"/>
        </p:xfrm>
        <a:graphic>
          <a:graphicData uri="http://schemas.openxmlformats.org/presentationml/2006/ole">
            <mc:AlternateContent xmlns:mc="http://schemas.openxmlformats.org/markup-compatibility/2006">
              <mc:Choice xmlns:v="urn:schemas-microsoft-com:vml" Requires="v">
                <p:oleObj spid="_x0000_s25781" name="Equation" r:id="rId19" imgW="545760" imgH="609480" progId="Equation.DSMT4">
                  <p:embed/>
                </p:oleObj>
              </mc:Choice>
              <mc:Fallback>
                <p:oleObj name="Equation" r:id="rId19" imgW="545760" imgH="609480" progId="Equation.DSMT4">
                  <p:embed/>
                  <p:pic>
                    <p:nvPicPr>
                      <p:cNvPr id="81" name="Object 80">
                        <a:extLst>
                          <a:ext uri="{FF2B5EF4-FFF2-40B4-BE49-F238E27FC236}">
                            <a16:creationId xmlns:a16="http://schemas.microsoft.com/office/drawing/2014/main" id="{00F2ADB6-40B8-4548-8712-F73962E462C1}"/>
                          </a:ext>
                        </a:extLst>
                      </p:cNvPr>
                      <p:cNvPicPr/>
                      <p:nvPr/>
                    </p:nvPicPr>
                    <p:blipFill>
                      <a:blip r:embed="rId20"/>
                      <a:stretch>
                        <a:fillRect/>
                      </a:stretch>
                    </p:blipFill>
                    <p:spPr>
                      <a:xfrm>
                        <a:off x="2377996" y="4183443"/>
                        <a:ext cx="546100" cy="609600"/>
                      </a:xfrm>
                      <a:prstGeom prst="rect">
                        <a:avLst/>
                      </a:prstGeom>
                    </p:spPr>
                  </p:pic>
                </p:oleObj>
              </mc:Fallback>
            </mc:AlternateContent>
          </a:graphicData>
        </a:graphic>
      </p:graphicFrame>
      <p:grpSp>
        <p:nvGrpSpPr>
          <p:cNvPr id="52" name="Group 51">
            <a:extLst>
              <a:ext uri="{FF2B5EF4-FFF2-40B4-BE49-F238E27FC236}">
                <a16:creationId xmlns:a16="http://schemas.microsoft.com/office/drawing/2014/main" id="{054A4203-68C8-4931-BC00-A8057D319218}"/>
              </a:ext>
            </a:extLst>
          </p:cNvPr>
          <p:cNvGrpSpPr/>
          <p:nvPr/>
        </p:nvGrpSpPr>
        <p:grpSpPr>
          <a:xfrm>
            <a:off x="4980755" y="3506458"/>
            <a:ext cx="807926" cy="696271"/>
            <a:chOff x="3318210" y="5115241"/>
            <a:chExt cx="1143000" cy="1143000"/>
          </a:xfrm>
        </p:grpSpPr>
        <p:cxnSp>
          <p:nvCxnSpPr>
            <p:cNvPr id="53" name="Straight Connector 52">
              <a:extLst>
                <a:ext uri="{FF2B5EF4-FFF2-40B4-BE49-F238E27FC236}">
                  <a16:creationId xmlns:a16="http://schemas.microsoft.com/office/drawing/2014/main" id="{58821C23-CE76-47FA-8113-9C8A90C4A400}"/>
                </a:ext>
              </a:extLst>
            </p:cNvPr>
            <p:cNvCxnSpPr/>
            <p:nvPr/>
          </p:nvCxnSpPr>
          <p:spPr>
            <a:xfrm>
              <a:off x="3327735" y="5115241"/>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19381D7-B2CA-4610-9F1E-6B95FCC3C7C9}"/>
                </a:ext>
              </a:extLst>
            </p:cNvPr>
            <p:cNvCxnSpPr>
              <a:cxnSpLocks/>
            </p:cNvCxnSpPr>
            <p:nvPr/>
          </p:nvCxnSpPr>
          <p:spPr>
            <a:xfrm rot="16200000">
              <a:off x="3889710" y="5677216"/>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1FD95B-7733-4048-AB6A-7C7904E19012}"/>
                </a:ext>
              </a:extLst>
            </p:cNvPr>
            <p:cNvCxnSpPr/>
            <p:nvPr/>
          </p:nvCxnSpPr>
          <p:spPr>
            <a:xfrm>
              <a:off x="3337260" y="6239191"/>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731AC4C-5572-40FB-8887-E9368D23F8FF}"/>
                </a:ext>
              </a:extLst>
            </p:cNvPr>
            <p:cNvCxnSpPr>
              <a:cxnSpLocks/>
            </p:cNvCxnSpPr>
            <p:nvPr/>
          </p:nvCxnSpPr>
          <p:spPr>
            <a:xfrm rot="16200000">
              <a:off x="3051511" y="5962966"/>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5751C826-E827-4C45-8976-C854F93B8B5F}"/>
              </a:ext>
            </a:extLst>
          </p:cNvPr>
          <p:cNvSpPr txBox="1"/>
          <p:nvPr/>
        </p:nvSpPr>
        <p:spPr>
          <a:xfrm>
            <a:off x="4703586" y="3417902"/>
            <a:ext cx="272832" cy="307777"/>
          </a:xfrm>
          <a:prstGeom prst="rect">
            <a:avLst/>
          </a:prstGeom>
          <a:noFill/>
        </p:spPr>
        <p:txBody>
          <a:bodyPr wrap="none" rtlCol="0">
            <a:spAutoFit/>
          </a:bodyPr>
          <a:lstStyle/>
          <a:p>
            <a:r>
              <a:rPr lang="en-AU" sz="1400" dirty="0"/>
              <a:t>Y</a:t>
            </a:r>
            <a:endParaRPr lang="en-US" sz="1400" dirty="0"/>
          </a:p>
        </p:txBody>
      </p:sp>
      <p:sp>
        <p:nvSpPr>
          <p:cNvPr id="58" name="TextBox 57">
            <a:extLst>
              <a:ext uri="{FF2B5EF4-FFF2-40B4-BE49-F238E27FC236}">
                <a16:creationId xmlns:a16="http://schemas.microsoft.com/office/drawing/2014/main" id="{07E569AB-6BEF-4610-A9F0-76121EC44F0C}"/>
              </a:ext>
            </a:extLst>
          </p:cNvPr>
          <p:cNvSpPr txBox="1"/>
          <p:nvPr/>
        </p:nvSpPr>
        <p:spPr>
          <a:xfrm>
            <a:off x="5639870" y="4185334"/>
            <a:ext cx="277640" cy="307777"/>
          </a:xfrm>
          <a:prstGeom prst="rect">
            <a:avLst/>
          </a:prstGeom>
          <a:noFill/>
        </p:spPr>
        <p:txBody>
          <a:bodyPr wrap="none" rtlCol="0">
            <a:spAutoFit/>
          </a:bodyPr>
          <a:lstStyle/>
          <a:p>
            <a:r>
              <a:rPr lang="en-AU" sz="1400" dirty="0"/>
              <a:t>X</a:t>
            </a:r>
            <a:endParaRPr lang="en-US" sz="1400" dirty="0"/>
          </a:p>
        </p:txBody>
      </p:sp>
      <p:graphicFrame>
        <p:nvGraphicFramePr>
          <p:cNvPr id="59" name="Object 58">
            <a:extLst>
              <a:ext uri="{FF2B5EF4-FFF2-40B4-BE49-F238E27FC236}">
                <a16:creationId xmlns:a16="http://schemas.microsoft.com/office/drawing/2014/main" id="{832E9235-301B-45CD-8DF2-45CB06B0244C}"/>
              </a:ext>
            </a:extLst>
          </p:cNvPr>
          <p:cNvGraphicFramePr>
            <a:graphicFrameLocks noChangeAspect="1"/>
          </p:cNvGraphicFramePr>
          <p:nvPr>
            <p:extLst>
              <p:ext uri="{D42A27DB-BD31-4B8C-83A1-F6EECF244321}">
                <p14:modId xmlns:p14="http://schemas.microsoft.com/office/powerpoint/2010/main" val="3355092014"/>
              </p:ext>
            </p:extLst>
          </p:nvPr>
        </p:nvGraphicFramePr>
        <p:xfrm>
          <a:off x="5255904" y="4338180"/>
          <a:ext cx="127000" cy="254000"/>
        </p:xfrm>
        <a:graphic>
          <a:graphicData uri="http://schemas.openxmlformats.org/presentationml/2006/ole">
            <mc:AlternateContent xmlns:mc="http://schemas.openxmlformats.org/markup-compatibility/2006">
              <mc:Choice xmlns:v="urn:schemas-microsoft-com:vml" Requires="v">
                <p:oleObj spid="_x0000_s25782" name="Equation" r:id="rId21" imgW="126720" imgH="253800" progId="Equation.DSMT4">
                  <p:embed/>
                </p:oleObj>
              </mc:Choice>
              <mc:Fallback>
                <p:oleObj name="Equation" r:id="rId21" imgW="126720" imgH="253800" progId="Equation.DSMT4">
                  <p:embed/>
                  <p:pic>
                    <p:nvPicPr>
                      <p:cNvPr id="90" name="Object 89">
                        <a:extLst>
                          <a:ext uri="{FF2B5EF4-FFF2-40B4-BE49-F238E27FC236}">
                            <a16:creationId xmlns:a16="http://schemas.microsoft.com/office/drawing/2014/main" id="{D04E3506-AA83-4431-950C-8555E29ED814}"/>
                          </a:ext>
                        </a:extLst>
                      </p:cNvPr>
                      <p:cNvPicPr/>
                      <p:nvPr/>
                    </p:nvPicPr>
                    <p:blipFill>
                      <a:blip r:embed="rId22"/>
                      <a:stretch>
                        <a:fillRect/>
                      </a:stretch>
                    </p:blipFill>
                    <p:spPr>
                      <a:xfrm>
                        <a:off x="5255904" y="4338180"/>
                        <a:ext cx="127000" cy="254000"/>
                      </a:xfrm>
                      <a:prstGeom prst="rect">
                        <a:avLst/>
                      </a:prstGeom>
                    </p:spPr>
                  </p:pic>
                </p:oleObj>
              </mc:Fallback>
            </mc:AlternateContent>
          </a:graphicData>
        </a:graphic>
      </p:graphicFrame>
      <p:graphicFrame>
        <p:nvGraphicFramePr>
          <p:cNvPr id="60" name="Object 59">
            <a:extLst>
              <a:ext uri="{FF2B5EF4-FFF2-40B4-BE49-F238E27FC236}">
                <a16:creationId xmlns:a16="http://schemas.microsoft.com/office/drawing/2014/main" id="{A486ADF4-FF71-472B-849E-1BD98C6CAF6B}"/>
              </a:ext>
            </a:extLst>
          </p:cNvPr>
          <p:cNvGraphicFramePr>
            <a:graphicFrameLocks noChangeAspect="1"/>
          </p:cNvGraphicFramePr>
          <p:nvPr>
            <p:extLst>
              <p:ext uri="{D42A27DB-BD31-4B8C-83A1-F6EECF244321}">
                <p14:modId xmlns:p14="http://schemas.microsoft.com/office/powerpoint/2010/main" val="115625825"/>
              </p:ext>
            </p:extLst>
          </p:nvPr>
        </p:nvGraphicFramePr>
        <p:xfrm>
          <a:off x="4704531" y="3818870"/>
          <a:ext cx="152400" cy="292100"/>
        </p:xfrm>
        <a:graphic>
          <a:graphicData uri="http://schemas.openxmlformats.org/presentationml/2006/ole">
            <mc:AlternateContent xmlns:mc="http://schemas.openxmlformats.org/markup-compatibility/2006">
              <mc:Choice xmlns:v="urn:schemas-microsoft-com:vml" Requires="v">
                <p:oleObj spid="_x0000_s25783" name="Equation" r:id="rId23" imgW="152280" imgH="291960" progId="Equation.DSMT4">
                  <p:embed/>
                </p:oleObj>
              </mc:Choice>
              <mc:Fallback>
                <p:oleObj name="Equation" r:id="rId23" imgW="152280" imgH="291960" progId="Equation.DSMT4">
                  <p:embed/>
                  <p:pic>
                    <p:nvPicPr>
                      <p:cNvPr id="91" name="Object 90">
                        <a:extLst>
                          <a:ext uri="{FF2B5EF4-FFF2-40B4-BE49-F238E27FC236}">
                            <a16:creationId xmlns:a16="http://schemas.microsoft.com/office/drawing/2014/main" id="{C66D62C4-54C6-4B38-8FBA-108857DB3E68}"/>
                          </a:ext>
                        </a:extLst>
                      </p:cNvPr>
                      <p:cNvPicPr/>
                      <p:nvPr/>
                    </p:nvPicPr>
                    <p:blipFill>
                      <a:blip r:embed="rId24"/>
                      <a:stretch>
                        <a:fillRect/>
                      </a:stretch>
                    </p:blipFill>
                    <p:spPr>
                      <a:xfrm>
                        <a:off x="4704531" y="3818870"/>
                        <a:ext cx="152400" cy="292100"/>
                      </a:xfrm>
                      <a:prstGeom prst="rect">
                        <a:avLst/>
                      </a:prstGeom>
                    </p:spPr>
                  </p:pic>
                </p:oleObj>
              </mc:Fallback>
            </mc:AlternateContent>
          </a:graphicData>
        </a:graphic>
      </p:graphicFrame>
      <p:cxnSp>
        <p:nvCxnSpPr>
          <p:cNvPr id="61" name="Straight Connector 60">
            <a:extLst>
              <a:ext uri="{FF2B5EF4-FFF2-40B4-BE49-F238E27FC236}">
                <a16:creationId xmlns:a16="http://schemas.microsoft.com/office/drawing/2014/main" id="{82A44AAB-8082-4AE6-8B77-FE45098BE1C0}"/>
              </a:ext>
            </a:extLst>
          </p:cNvPr>
          <p:cNvCxnSpPr/>
          <p:nvPr/>
        </p:nvCxnSpPr>
        <p:spPr>
          <a:xfrm>
            <a:off x="1240612" y="6730201"/>
            <a:ext cx="2901897"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2EF7E7C5-9522-4993-ACAF-ECCEAEC10783}"/>
              </a:ext>
            </a:extLst>
          </p:cNvPr>
          <p:cNvSpPr/>
          <p:nvPr/>
        </p:nvSpPr>
        <p:spPr>
          <a:xfrm>
            <a:off x="1225498" y="6004727"/>
            <a:ext cx="2894340" cy="733032"/>
          </a:xfrm>
          <a:custGeom>
            <a:avLst/>
            <a:gdLst>
              <a:gd name="connsiteX0" fmla="*/ 0 w 2894340"/>
              <a:gd name="connsiteY0" fmla="*/ 0 h 733032"/>
              <a:gd name="connsiteX1" fmla="*/ 733031 w 2894340"/>
              <a:gd name="connsiteY1" fmla="*/ 725475 h 733032"/>
              <a:gd name="connsiteX2" fmla="*/ 2168866 w 2894340"/>
              <a:gd name="connsiteY2" fmla="*/ 733032 h 733032"/>
              <a:gd name="connsiteX3" fmla="*/ 2894340 w 2894340"/>
              <a:gd name="connsiteY3" fmla="*/ 0 h 733032"/>
            </a:gdLst>
            <a:ahLst/>
            <a:cxnLst>
              <a:cxn ang="0">
                <a:pos x="connsiteX0" y="connsiteY0"/>
              </a:cxn>
              <a:cxn ang="0">
                <a:pos x="connsiteX1" y="connsiteY1"/>
              </a:cxn>
              <a:cxn ang="0">
                <a:pos x="connsiteX2" y="connsiteY2"/>
              </a:cxn>
              <a:cxn ang="0">
                <a:pos x="connsiteX3" y="connsiteY3"/>
              </a:cxn>
            </a:cxnLst>
            <a:rect l="l" t="t" r="r" b="b"/>
            <a:pathLst>
              <a:path w="2894340" h="733032">
                <a:moveTo>
                  <a:pt x="0" y="0"/>
                </a:moveTo>
                <a:lnTo>
                  <a:pt x="733031" y="725475"/>
                </a:lnTo>
                <a:lnTo>
                  <a:pt x="2168866" y="733032"/>
                </a:lnTo>
                <a:lnTo>
                  <a:pt x="2894340" y="0"/>
                </a:lnTo>
              </a:path>
            </a:pathLst>
          </a:cu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7B3E67E-28DF-4700-9E4F-022BB54AB331}"/>
              </a:ext>
            </a:extLst>
          </p:cNvPr>
          <p:cNvSpPr txBox="1"/>
          <p:nvPr/>
        </p:nvSpPr>
        <p:spPr>
          <a:xfrm>
            <a:off x="1346410" y="6427921"/>
            <a:ext cx="429926" cy="307777"/>
          </a:xfrm>
          <a:prstGeom prst="rect">
            <a:avLst/>
          </a:prstGeom>
          <a:noFill/>
        </p:spPr>
        <p:txBody>
          <a:bodyPr wrap="none" rtlCol="0">
            <a:spAutoFit/>
          </a:bodyPr>
          <a:lstStyle/>
          <a:p>
            <a:r>
              <a:rPr lang="en-AU" sz="1400" dirty="0"/>
              <a:t>45</a:t>
            </a:r>
            <a:r>
              <a:rPr lang="en-AU" sz="1400" baseline="30000" dirty="0"/>
              <a:t>o</a:t>
            </a:r>
            <a:endParaRPr lang="en-US" sz="1400" baseline="30000" dirty="0"/>
          </a:p>
        </p:txBody>
      </p:sp>
      <p:sp>
        <p:nvSpPr>
          <p:cNvPr id="65" name="TextBox 64">
            <a:extLst>
              <a:ext uri="{FF2B5EF4-FFF2-40B4-BE49-F238E27FC236}">
                <a16:creationId xmlns:a16="http://schemas.microsoft.com/office/drawing/2014/main" id="{16A99961-431F-49FC-AB23-98AEAEB2A149}"/>
              </a:ext>
            </a:extLst>
          </p:cNvPr>
          <p:cNvSpPr txBox="1"/>
          <p:nvPr/>
        </p:nvSpPr>
        <p:spPr>
          <a:xfrm>
            <a:off x="3584548" y="6429181"/>
            <a:ext cx="429926" cy="307777"/>
          </a:xfrm>
          <a:prstGeom prst="rect">
            <a:avLst/>
          </a:prstGeom>
          <a:noFill/>
        </p:spPr>
        <p:txBody>
          <a:bodyPr wrap="none" rtlCol="0">
            <a:spAutoFit/>
          </a:bodyPr>
          <a:lstStyle/>
          <a:p>
            <a:r>
              <a:rPr lang="en-AU" sz="1400" dirty="0"/>
              <a:t>45</a:t>
            </a:r>
            <a:r>
              <a:rPr lang="en-AU" sz="1400" baseline="30000" dirty="0"/>
              <a:t>o</a:t>
            </a:r>
            <a:endParaRPr lang="en-US" sz="1400" baseline="30000" dirty="0"/>
          </a:p>
        </p:txBody>
      </p:sp>
      <p:sp>
        <p:nvSpPr>
          <p:cNvPr id="68" name="TextBox 67">
            <a:extLst>
              <a:ext uri="{FF2B5EF4-FFF2-40B4-BE49-F238E27FC236}">
                <a16:creationId xmlns:a16="http://schemas.microsoft.com/office/drawing/2014/main" id="{048A5EC4-FC85-4A69-94DC-CE2AB5DC6762}"/>
              </a:ext>
            </a:extLst>
          </p:cNvPr>
          <p:cNvSpPr txBox="1"/>
          <p:nvPr/>
        </p:nvSpPr>
        <p:spPr>
          <a:xfrm>
            <a:off x="387276" y="7035502"/>
            <a:ext cx="1635162" cy="1077218"/>
          </a:xfrm>
          <a:prstGeom prst="rect">
            <a:avLst/>
          </a:prstGeom>
          <a:noFill/>
        </p:spPr>
        <p:txBody>
          <a:bodyPr wrap="square" rtlCol="0">
            <a:spAutoFit/>
          </a:bodyPr>
          <a:lstStyle/>
          <a:p>
            <a:r>
              <a:rPr lang="en-AU" sz="1600" dirty="0"/>
              <a:t>constant acceleration down slope</a:t>
            </a:r>
          </a:p>
          <a:p>
            <a:r>
              <a:rPr lang="en-AU" sz="1600" i="1" dirty="0" err="1">
                <a:latin typeface="Times New Roman" panose="02020603050405020304" pitchFamily="18" charset="0"/>
                <a:cs typeface="Times New Roman" panose="02020603050405020304" pitchFamily="18" charset="0"/>
              </a:rPr>
              <a:t>a</a:t>
            </a:r>
            <a:r>
              <a:rPr lang="en-AU" sz="1600" i="1" baseline="-25000" dirty="0" err="1">
                <a:latin typeface="Times New Roman" panose="02020603050405020304" pitchFamily="18" charset="0"/>
                <a:cs typeface="Times New Roman" panose="02020603050405020304" pitchFamily="18" charset="0"/>
              </a:rPr>
              <a:t>x</a:t>
            </a:r>
            <a:r>
              <a:rPr lang="en-AU" sz="1600" dirty="0"/>
              <a:t> &gt; 0   </a:t>
            </a:r>
            <a:r>
              <a:rPr lang="en-AU" sz="1600" i="1" dirty="0">
                <a:latin typeface="Times New Roman" panose="02020603050405020304" pitchFamily="18" charset="0"/>
                <a:cs typeface="Times New Roman" panose="02020603050405020304" pitchFamily="18" charset="0"/>
              </a:rPr>
              <a:t>a</a:t>
            </a:r>
            <a:r>
              <a:rPr lang="en-AU" sz="1600" i="1" baseline="-25000" dirty="0">
                <a:latin typeface="Times New Roman" panose="02020603050405020304" pitchFamily="18" charset="0"/>
                <a:cs typeface="Times New Roman" panose="02020603050405020304" pitchFamily="18" charset="0"/>
              </a:rPr>
              <a:t>y</a:t>
            </a:r>
            <a:r>
              <a:rPr lang="en-AU" sz="1600" dirty="0"/>
              <a:t> &lt; 0</a:t>
            </a:r>
            <a:endParaRPr lang="en-US" sz="1600" dirty="0"/>
          </a:p>
        </p:txBody>
      </p:sp>
      <p:cxnSp>
        <p:nvCxnSpPr>
          <p:cNvPr id="69" name="Straight Connector 68">
            <a:extLst>
              <a:ext uri="{FF2B5EF4-FFF2-40B4-BE49-F238E27FC236}">
                <a16:creationId xmlns:a16="http://schemas.microsoft.com/office/drawing/2014/main" id="{93C84C96-0C8F-4D52-928C-34E62305558B}"/>
              </a:ext>
            </a:extLst>
          </p:cNvPr>
          <p:cNvCxnSpPr>
            <a:cxnSpLocks/>
          </p:cNvCxnSpPr>
          <p:nvPr/>
        </p:nvCxnSpPr>
        <p:spPr>
          <a:xfrm>
            <a:off x="1209751" y="6863542"/>
            <a:ext cx="725474" cy="0"/>
          </a:xfrm>
          <a:prstGeom prst="line">
            <a:avLst/>
          </a:prstGeom>
          <a:ln w="12700">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A19E2C1-95F1-48F4-8719-47420560A49D}"/>
              </a:ext>
            </a:extLst>
          </p:cNvPr>
          <p:cNvCxnSpPr>
            <a:cxnSpLocks/>
          </p:cNvCxnSpPr>
          <p:nvPr/>
        </p:nvCxnSpPr>
        <p:spPr>
          <a:xfrm>
            <a:off x="3379870" y="6864801"/>
            <a:ext cx="731778" cy="0"/>
          </a:xfrm>
          <a:prstGeom prst="line">
            <a:avLst/>
          </a:prstGeom>
          <a:ln w="12700">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ADE797C-656E-4F00-AE13-BB3B9043E178}"/>
              </a:ext>
            </a:extLst>
          </p:cNvPr>
          <p:cNvCxnSpPr>
            <a:cxnSpLocks/>
          </p:cNvCxnSpPr>
          <p:nvPr/>
        </p:nvCxnSpPr>
        <p:spPr>
          <a:xfrm>
            <a:off x="1928926" y="6864802"/>
            <a:ext cx="1517704" cy="0"/>
          </a:xfrm>
          <a:prstGeom prst="line">
            <a:avLst/>
          </a:prstGeom>
          <a:ln w="12700">
            <a:solidFill>
              <a:schemeClr val="accent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BBFE1E9-ED50-4193-A5ED-3046A47CD84C}"/>
              </a:ext>
            </a:extLst>
          </p:cNvPr>
          <p:cNvSpPr txBox="1"/>
          <p:nvPr/>
        </p:nvSpPr>
        <p:spPr>
          <a:xfrm>
            <a:off x="2013477" y="7187902"/>
            <a:ext cx="1635162" cy="1077218"/>
          </a:xfrm>
          <a:prstGeom prst="rect">
            <a:avLst/>
          </a:prstGeom>
          <a:noFill/>
        </p:spPr>
        <p:txBody>
          <a:bodyPr wrap="square" rtlCol="0">
            <a:spAutoFit/>
          </a:bodyPr>
          <a:lstStyle/>
          <a:p>
            <a:r>
              <a:rPr lang="en-AU" sz="1600" dirty="0"/>
              <a:t>zero acceleration along horizontal path </a:t>
            </a:r>
            <a:r>
              <a:rPr lang="en-AU" sz="1600" dirty="0" err="1"/>
              <a:t>path</a:t>
            </a:r>
            <a:endParaRPr lang="en-AU" sz="1600" dirty="0"/>
          </a:p>
          <a:p>
            <a:r>
              <a:rPr lang="en-AU" sz="1600" i="1" dirty="0" err="1">
                <a:latin typeface="Times New Roman" panose="02020603050405020304" pitchFamily="18" charset="0"/>
                <a:cs typeface="Times New Roman" panose="02020603050405020304" pitchFamily="18" charset="0"/>
              </a:rPr>
              <a:t>a</a:t>
            </a:r>
            <a:r>
              <a:rPr lang="en-AU" sz="1600" i="1" baseline="-25000" dirty="0" err="1">
                <a:latin typeface="Times New Roman" panose="02020603050405020304" pitchFamily="18" charset="0"/>
                <a:cs typeface="Times New Roman" panose="02020603050405020304" pitchFamily="18" charset="0"/>
              </a:rPr>
              <a:t>x</a:t>
            </a:r>
            <a:r>
              <a:rPr lang="en-AU" sz="1600" dirty="0"/>
              <a:t> = 0   </a:t>
            </a:r>
            <a:r>
              <a:rPr lang="en-AU" sz="1600" i="1" dirty="0">
                <a:latin typeface="Times New Roman" panose="02020603050405020304" pitchFamily="18" charset="0"/>
                <a:cs typeface="Times New Roman" panose="02020603050405020304" pitchFamily="18" charset="0"/>
              </a:rPr>
              <a:t>a</a:t>
            </a:r>
            <a:r>
              <a:rPr lang="en-AU" sz="1600" i="1" baseline="-25000" dirty="0">
                <a:latin typeface="Times New Roman" panose="02020603050405020304" pitchFamily="18" charset="0"/>
                <a:cs typeface="Times New Roman" panose="02020603050405020304" pitchFamily="18" charset="0"/>
              </a:rPr>
              <a:t>y</a:t>
            </a:r>
            <a:r>
              <a:rPr lang="en-AU" sz="1600" dirty="0"/>
              <a:t> = 0</a:t>
            </a:r>
            <a:endParaRPr lang="en-US" sz="1600" dirty="0"/>
          </a:p>
        </p:txBody>
      </p:sp>
      <p:sp>
        <p:nvSpPr>
          <p:cNvPr id="73" name="TextBox 72">
            <a:extLst>
              <a:ext uri="{FF2B5EF4-FFF2-40B4-BE49-F238E27FC236}">
                <a16:creationId xmlns:a16="http://schemas.microsoft.com/office/drawing/2014/main" id="{3B91C000-03AD-4AE6-9DE0-6D7FFB2B5AF4}"/>
              </a:ext>
            </a:extLst>
          </p:cNvPr>
          <p:cNvSpPr txBox="1"/>
          <p:nvPr/>
        </p:nvSpPr>
        <p:spPr>
          <a:xfrm>
            <a:off x="3616363" y="7123356"/>
            <a:ext cx="1635162" cy="1077218"/>
          </a:xfrm>
          <a:prstGeom prst="rect">
            <a:avLst/>
          </a:prstGeom>
          <a:noFill/>
        </p:spPr>
        <p:txBody>
          <a:bodyPr wrap="square" rtlCol="0">
            <a:spAutoFit/>
          </a:bodyPr>
          <a:lstStyle/>
          <a:p>
            <a:r>
              <a:rPr lang="en-AU" sz="1600" dirty="0"/>
              <a:t>constant acceleration up slope</a:t>
            </a:r>
          </a:p>
          <a:p>
            <a:r>
              <a:rPr lang="en-AU" sz="1600" i="1" dirty="0" err="1">
                <a:latin typeface="Times New Roman" panose="02020603050405020304" pitchFamily="18" charset="0"/>
                <a:cs typeface="Times New Roman" panose="02020603050405020304" pitchFamily="18" charset="0"/>
              </a:rPr>
              <a:t>a</a:t>
            </a:r>
            <a:r>
              <a:rPr lang="en-AU" sz="1600" i="1" baseline="-25000" dirty="0" err="1">
                <a:latin typeface="Times New Roman" panose="02020603050405020304" pitchFamily="18" charset="0"/>
                <a:cs typeface="Times New Roman" panose="02020603050405020304" pitchFamily="18" charset="0"/>
              </a:rPr>
              <a:t>x</a:t>
            </a:r>
            <a:r>
              <a:rPr lang="en-AU" sz="1600" dirty="0"/>
              <a:t> &lt; 0   </a:t>
            </a:r>
            <a:r>
              <a:rPr lang="en-AU" sz="1600" i="1" dirty="0">
                <a:latin typeface="Times New Roman" panose="02020603050405020304" pitchFamily="18" charset="0"/>
                <a:cs typeface="Times New Roman" panose="02020603050405020304" pitchFamily="18" charset="0"/>
              </a:rPr>
              <a:t>a</a:t>
            </a:r>
            <a:r>
              <a:rPr lang="en-AU" sz="1600" i="1" baseline="-25000" dirty="0">
                <a:latin typeface="Times New Roman" panose="02020603050405020304" pitchFamily="18" charset="0"/>
                <a:cs typeface="Times New Roman" panose="02020603050405020304" pitchFamily="18" charset="0"/>
              </a:rPr>
              <a:t>y</a:t>
            </a:r>
            <a:r>
              <a:rPr lang="en-AU" sz="1600" dirty="0"/>
              <a:t> &lt; 0</a:t>
            </a:r>
            <a:endParaRPr lang="en-US" sz="1600" dirty="0"/>
          </a:p>
        </p:txBody>
      </p:sp>
      <p:sp>
        <p:nvSpPr>
          <p:cNvPr id="74" name="Oval 73">
            <a:extLst>
              <a:ext uri="{FF2B5EF4-FFF2-40B4-BE49-F238E27FC236}">
                <a16:creationId xmlns:a16="http://schemas.microsoft.com/office/drawing/2014/main" id="{5720BBF7-5F64-4B4C-B6B9-31473A3DFF38}"/>
              </a:ext>
            </a:extLst>
          </p:cNvPr>
          <p:cNvSpPr/>
          <p:nvPr/>
        </p:nvSpPr>
        <p:spPr>
          <a:xfrm>
            <a:off x="1764254" y="6465346"/>
            <a:ext cx="333487" cy="50560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6134D6C-F1EE-4F13-B64C-9EB08E537F18}"/>
              </a:ext>
            </a:extLst>
          </p:cNvPr>
          <p:cNvSpPr/>
          <p:nvPr/>
        </p:nvSpPr>
        <p:spPr>
          <a:xfrm>
            <a:off x="3207571" y="6467139"/>
            <a:ext cx="333487" cy="50560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1B8B064A-C310-49D0-8A70-D44B3893D646}"/>
              </a:ext>
            </a:extLst>
          </p:cNvPr>
          <p:cNvSpPr txBox="1"/>
          <p:nvPr/>
        </p:nvSpPr>
        <p:spPr>
          <a:xfrm>
            <a:off x="1699707" y="5346551"/>
            <a:ext cx="1194100" cy="830997"/>
          </a:xfrm>
          <a:prstGeom prst="rect">
            <a:avLst/>
          </a:prstGeom>
          <a:noFill/>
        </p:spPr>
        <p:txBody>
          <a:bodyPr wrap="square" rtlCol="0">
            <a:spAutoFit/>
          </a:bodyPr>
          <a:lstStyle/>
          <a:p>
            <a:r>
              <a:rPr lang="en-AU" sz="1600" dirty="0"/>
              <a:t>impulsive force acts on object</a:t>
            </a:r>
            <a:endParaRPr lang="en-US" sz="1600" dirty="0"/>
          </a:p>
        </p:txBody>
      </p:sp>
      <p:cxnSp>
        <p:nvCxnSpPr>
          <p:cNvPr id="77" name="Straight Arrow Connector 76">
            <a:extLst>
              <a:ext uri="{FF2B5EF4-FFF2-40B4-BE49-F238E27FC236}">
                <a16:creationId xmlns:a16="http://schemas.microsoft.com/office/drawing/2014/main" id="{9B0E7F80-B176-4E89-91CF-D2794CDED8F7}"/>
              </a:ext>
            </a:extLst>
          </p:cNvPr>
          <p:cNvCxnSpPr>
            <a:cxnSpLocks/>
          </p:cNvCxnSpPr>
          <p:nvPr/>
        </p:nvCxnSpPr>
        <p:spPr>
          <a:xfrm flipV="1">
            <a:off x="1946437" y="6363652"/>
            <a:ext cx="370295" cy="3551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74C2E2B-207E-49E5-98BE-AEEB3EB83F57}"/>
              </a:ext>
            </a:extLst>
          </p:cNvPr>
          <p:cNvSpPr txBox="1"/>
          <p:nvPr/>
        </p:nvSpPr>
        <p:spPr>
          <a:xfrm>
            <a:off x="3035449" y="5477436"/>
            <a:ext cx="1194100" cy="830997"/>
          </a:xfrm>
          <a:prstGeom prst="rect">
            <a:avLst/>
          </a:prstGeom>
          <a:noFill/>
        </p:spPr>
        <p:txBody>
          <a:bodyPr wrap="square" rtlCol="0">
            <a:spAutoFit/>
          </a:bodyPr>
          <a:lstStyle/>
          <a:p>
            <a:r>
              <a:rPr lang="en-AU" sz="1600" dirty="0"/>
              <a:t>impulsive force acts on object</a:t>
            </a:r>
            <a:endParaRPr lang="en-US" sz="1600" dirty="0"/>
          </a:p>
        </p:txBody>
      </p:sp>
      <p:cxnSp>
        <p:nvCxnSpPr>
          <p:cNvPr id="79" name="Straight Arrow Connector 78">
            <a:extLst>
              <a:ext uri="{FF2B5EF4-FFF2-40B4-BE49-F238E27FC236}">
                <a16:creationId xmlns:a16="http://schemas.microsoft.com/office/drawing/2014/main" id="{35F7B991-B05A-4CAF-8C36-B4875A06CAF1}"/>
              </a:ext>
            </a:extLst>
          </p:cNvPr>
          <p:cNvCxnSpPr>
            <a:cxnSpLocks/>
          </p:cNvCxnSpPr>
          <p:nvPr/>
        </p:nvCxnSpPr>
        <p:spPr>
          <a:xfrm flipH="1" flipV="1">
            <a:off x="3119718" y="6411558"/>
            <a:ext cx="302310" cy="3305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24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5F45C0-90A7-4C77-B197-FF442DE8A8A5}"/>
              </a:ext>
            </a:extLst>
          </p:cNvPr>
          <p:cNvPicPr>
            <a:picLocks noChangeAspect="1"/>
          </p:cNvPicPr>
          <p:nvPr/>
        </p:nvPicPr>
        <p:blipFill>
          <a:blip r:embed="rId3"/>
          <a:stretch>
            <a:fillRect/>
          </a:stretch>
        </p:blipFill>
        <p:spPr>
          <a:xfrm>
            <a:off x="1227156" y="409239"/>
            <a:ext cx="4210050" cy="7086600"/>
          </a:xfrm>
          <a:prstGeom prst="rect">
            <a:avLst/>
          </a:prstGeom>
        </p:spPr>
      </p:pic>
      <p:sp>
        <p:nvSpPr>
          <p:cNvPr id="5" name="Oval 4">
            <a:extLst>
              <a:ext uri="{FF2B5EF4-FFF2-40B4-BE49-F238E27FC236}">
                <a16:creationId xmlns:a16="http://schemas.microsoft.com/office/drawing/2014/main" id="{932D37F7-A76A-4E97-963E-DD39EB8D0EB1}"/>
              </a:ext>
            </a:extLst>
          </p:cNvPr>
          <p:cNvSpPr/>
          <p:nvPr/>
        </p:nvSpPr>
        <p:spPr>
          <a:xfrm>
            <a:off x="2796987" y="1054249"/>
            <a:ext cx="344245" cy="81758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655074-FD00-49BE-9CD4-F5D9156AE7F0}"/>
              </a:ext>
            </a:extLst>
          </p:cNvPr>
          <p:cNvSpPr/>
          <p:nvPr/>
        </p:nvSpPr>
        <p:spPr>
          <a:xfrm>
            <a:off x="3476512" y="1454075"/>
            <a:ext cx="344245" cy="81758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73CC49-863B-442C-BD94-F0A7C5EBB487}"/>
              </a:ext>
            </a:extLst>
          </p:cNvPr>
          <p:cNvSpPr txBox="1"/>
          <p:nvPr/>
        </p:nvSpPr>
        <p:spPr>
          <a:xfrm>
            <a:off x="3141233" y="1086522"/>
            <a:ext cx="1362745" cy="307777"/>
          </a:xfrm>
          <a:prstGeom prst="rect">
            <a:avLst/>
          </a:prstGeom>
          <a:noFill/>
        </p:spPr>
        <p:txBody>
          <a:bodyPr wrap="none" rtlCol="0">
            <a:spAutoFit/>
          </a:bodyPr>
          <a:lstStyle/>
          <a:p>
            <a:r>
              <a:rPr lang="en-AU" sz="1400" dirty="0"/>
              <a:t>impulsive forces</a:t>
            </a:r>
            <a:endParaRPr lang="en-US" sz="1400" dirty="0"/>
          </a:p>
        </p:txBody>
      </p:sp>
      <p:cxnSp>
        <p:nvCxnSpPr>
          <p:cNvPr id="9" name="Straight Arrow Connector 8">
            <a:extLst>
              <a:ext uri="{FF2B5EF4-FFF2-40B4-BE49-F238E27FC236}">
                <a16:creationId xmlns:a16="http://schemas.microsoft.com/office/drawing/2014/main" id="{436BC76F-9D3C-4859-B9F8-45D29BC87152}"/>
              </a:ext>
            </a:extLst>
          </p:cNvPr>
          <p:cNvCxnSpPr/>
          <p:nvPr/>
        </p:nvCxnSpPr>
        <p:spPr>
          <a:xfrm flipV="1">
            <a:off x="2345167" y="6465346"/>
            <a:ext cx="279699" cy="64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8D4AB3-0250-41B1-9FDA-436EF3EC84DC}"/>
              </a:ext>
            </a:extLst>
          </p:cNvPr>
          <p:cNvCxnSpPr>
            <a:cxnSpLocks/>
          </p:cNvCxnSpPr>
          <p:nvPr/>
        </p:nvCxnSpPr>
        <p:spPr>
          <a:xfrm flipV="1">
            <a:off x="3001384" y="6198198"/>
            <a:ext cx="206188" cy="1181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C4E1A86-8AA6-4AE6-8784-3367ED70BD80}"/>
              </a:ext>
            </a:extLst>
          </p:cNvPr>
          <p:cNvCxnSpPr>
            <a:cxnSpLocks/>
          </p:cNvCxnSpPr>
          <p:nvPr/>
        </p:nvCxnSpPr>
        <p:spPr>
          <a:xfrm flipH="1" flipV="1">
            <a:off x="4145280" y="5748170"/>
            <a:ext cx="265356" cy="1577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22FC01B-907D-456D-B1A3-FD978DDBB816}"/>
              </a:ext>
            </a:extLst>
          </p:cNvPr>
          <p:cNvSpPr txBox="1"/>
          <p:nvPr/>
        </p:nvSpPr>
        <p:spPr>
          <a:xfrm>
            <a:off x="1678193" y="7132320"/>
            <a:ext cx="828625" cy="307777"/>
          </a:xfrm>
          <a:prstGeom prst="rect">
            <a:avLst/>
          </a:prstGeom>
          <a:noFill/>
        </p:spPr>
        <p:txBody>
          <a:bodyPr wrap="none" rtlCol="0">
            <a:spAutoFit/>
          </a:bodyPr>
          <a:lstStyle/>
          <a:p>
            <a:r>
              <a:rPr lang="en-AU" sz="1400" dirty="0"/>
              <a:t>parabola</a:t>
            </a:r>
            <a:endParaRPr lang="en-US" sz="1400" dirty="0"/>
          </a:p>
        </p:txBody>
      </p:sp>
      <p:sp>
        <p:nvSpPr>
          <p:cNvPr id="15" name="TextBox 14">
            <a:extLst>
              <a:ext uri="{FF2B5EF4-FFF2-40B4-BE49-F238E27FC236}">
                <a16:creationId xmlns:a16="http://schemas.microsoft.com/office/drawing/2014/main" id="{958832F7-7151-4DED-808A-13011324C281}"/>
              </a:ext>
            </a:extLst>
          </p:cNvPr>
          <p:cNvSpPr txBox="1"/>
          <p:nvPr/>
        </p:nvSpPr>
        <p:spPr>
          <a:xfrm>
            <a:off x="4208033" y="7306235"/>
            <a:ext cx="828625" cy="307777"/>
          </a:xfrm>
          <a:prstGeom prst="rect">
            <a:avLst/>
          </a:prstGeom>
          <a:noFill/>
        </p:spPr>
        <p:txBody>
          <a:bodyPr wrap="none" rtlCol="0">
            <a:spAutoFit/>
          </a:bodyPr>
          <a:lstStyle/>
          <a:p>
            <a:r>
              <a:rPr lang="en-AU" sz="1400" dirty="0"/>
              <a:t>parabola</a:t>
            </a:r>
            <a:endParaRPr lang="en-US" sz="1400" dirty="0"/>
          </a:p>
        </p:txBody>
      </p:sp>
      <p:sp>
        <p:nvSpPr>
          <p:cNvPr id="16" name="TextBox 15">
            <a:extLst>
              <a:ext uri="{FF2B5EF4-FFF2-40B4-BE49-F238E27FC236}">
                <a16:creationId xmlns:a16="http://schemas.microsoft.com/office/drawing/2014/main" id="{601F7D0F-7969-4C7F-ADA2-AE91B779D652}"/>
              </a:ext>
            </a:extLst>
          </p:cNvPr>
          <p:cNvSpPr txBox="1"/>
          <p:nvPr/>
        </p:nvSpPr>
        <p:spPr>
          <a:xfrm>
            <a:off x="2732442" y="7401262"/>
            <a:ext cx="1418978" cy="523220"/>
          </a:xfrm>
          <a:prstGeom prst="rect">
            <a:avLst/>
          </a:prstGeom>
          <a:noFill/>
        </p:spPr>
        <p:txBody>
          <a:bodyPr wrap="none" rtlCol="0">
            <a:spAutoFit/>
          </a:bodyPr>
          <a:lstStyle/>
          <a:p>
            <a:r>
              <a:rPr lang="en-AU" sz="1400" dirty="0"/>
              <a:t>straight line</a:t>
            </a:r>
          </a:p>
          <a:p>
            <a:r>
              <a:rPr lang="en-AU" sz="1400" dirty="0"/>
              <a:t>(slope = velocity)</a:t>
            </a:r>
            <a:endParaRPr lang="en-US" sz="1400" dirty="0"/>
          </a:p>
        </p:txBody>
      </p:sp>
      <p:sp>
        <p:nvSpPr>
          <p:cNvPr id="17" name="Freeform: Shape 16">
            <a:extLst>
              <a:ext uri="{FF2B5EF4-FFF2-40B4-BE49-F238E27FC236}">
                <a16:creationId xmlns:a16="http://schemas.microsoft.com/office/drawing/2014/main" id="{C6CE95E7-B749-4E26-8F7F-7720F07D383E}"/>
              </a:ext>
            </a:extLst>
          </p:cNvPr>
          <p:cNvSpPr/>
          <p:nvPr/>
        </p:nvSpPr>
        <p:spPr>
          <a:xfrm>
            <a:off x="279053" y="1667435"/>
            <a:ext cx="968834" cy="2065469"/>
          </a:xfrm>
          <a:custGeom>
            <a:avLst/>
            <a:gdLst>
              <a:gd name="connsiteX0" fmla="*/ 968834 w 968834"/>
              <a:gd name="connsiteY0" fmla="*/ 2065469 h 2065469"/>
              <a:gd name="connsiteX1" fmla="*/ 646 w 968834"/>
              <a:gd name="connsiteY1" fmla="*/ 892885 h 2065469"/>
              <a:gd name="connsiteX2" fmla="*/ 850500 w 968834"/>
              <a:gd name="connsiteY2" fmla="*/ 0 h 2065469"/>
            </a:gdLst>
            <a:ahLst/>
            <a:cxnLst>
              <a:cxn ang="0">
                <a:pos x="connsiteX0" y="connsiteY0"/>
              </a:cxn>
              <a:cxn ang="0">
                <a:pos x="connsiteX1" y="connsiteY1"/>
              </a:cxn>
              <a:cxn ang="0">
                <a:pos x="connsiteX2" y="connsiteY2"/>
              </a:cxn>
            </a:cxnLst>
            <a:rect l="l" t="t" r="r" b="b"/>
            <a:pathLst>
              <a:path w="968834" h="2065469">
                <a:moveTo>
                  <a:pt x="968834" y="2065469"/>
                </a:moveTo>
                <a:cubicBezTo>
                  <a:pt x="494601" y="1651299"/>
                  <a:pt x="20368" y="1237130"/>
                  <a:pt x="646" y="892885"/>
                </a:cubicBezTo>
                <a:cubicBezTo>
                  <a:pt x="-19076" y="548640"/>
                  <a:pt x="415712" y="274320"/>
                  <a:pt x="85050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Object 17">
            <a:extLst>
              <a:ext uri="{FF2B5EF4-FFF2-40B4-BE49-F238E27FC236}">
                <a16:creationId xmlns:a16="http://schemas.microsoft.com/office/drawing/2014/main" id="{ADC19DA4-F9D7-4942-A835-95A3CCCE90B3}"/>
              </a:ext>
            </a:extLst>
          </p:cNvPr>
          <p:cNvGraphicFramePr>
            <a:graphicFrameLocks noChangeAspect="1"/>
          </p:cNvGraphicFramePr>
          <p:nvPr>
            <p:extLst>
              <p:ext uri="{D42A27DB-BD31-4B8C-83A1-F6EECF244321}">
                <p14:modId xmlns:p14="http://schemas.microsoft.com/office/powerpoint/2010/main" val="3282528241"/>
              </p:ext>
            </p:extLst>
          </p:nvPr>
        </p:nvGraphicFramePr>
        <p:xfrm>
          <a:off x="552226" y="2242521"/>
          <a:ext cx="762000" cy="838200"/>
        </p:xfrm>
        <a:graphic>
          <a:graphicData uri="http://schemas.openxmlformats.org/presentationml/2006/ole">
            <mc:AlternateContent xmlns:mc="http://schemas.openxmlformats.org/markup-compatibility/2006">
              <mc:Choice xmlns:v="urn:schemas-microsoft-com:vml" Requires="v">
                <p:oleObj spid="_x0000_s26654" name="Equation" r:id="rId4" imgW="761760" imgH="838080" progId="Equation.DSMT4">
                  <p:embed/>
                </p:oleObj>
              </mc:Choice>
              <mc:Fallback>
                <p:oleObj name="Equation" r:id="rId4" imgW="761760" imgH="838080" progId="Equation.DSMT4">
                  <p:embed/>
                  <p:pic>
                    <p:nvPicPr>
                      <p:cNvPr id="0" name=""/>
                      <p:cNvPicPr/>
                      <p:nvPr/>
                    </p:nvPicPr>
                    <p:blipFill>
                      <a:blip r:embed="rId5"/>
                      <a:stretch>
                        <a:fillRect/>
                      </a:stretch>
                    </p:blipFill>
                    <p:spPr>
                      <a:xfrm>
                        <a:off x="552226" y="2242521"/>
                        <a:ext cx="762000" cy="838200"/>
                      </a:xfrm>
                      <a:prstGeom prst="rect">
                        <a:avLst/>
                      </a:prstGeom>
                    </p:spPr>
                  </p:pic>
                </p:oleObj>
              </mc:Fallback>
            </mc:AlternateContent>
          </a:graphicData>
        </a:graphic>
      </p:graphicFrame>
      <p:sp>
        <p:nvSpPr>
          <p:cNvPr id="19" name="Freeform: Shape 18">
            <a:extLst>
              <a:ext uri="{FF2B5EF4-FFF2-40B4-BE49-F238E27FC236}">
                <a16:creationId xmlns:a16="http://schemas.microsoft.com/office/drawing/2014/main" id="{9D5F084E-C903-46CA-B8C7-B673E0B0C1B3}"/>
              </a:ext>
            </a:extLst>
          </p:cNvPr>
          <p:cNvSpPr/>
          <p:nvPr/>
        </p:nvSpPr>
        <p:spPr>
          <a:xfrm>
            <a:off x="5206701" y="3463962"/>
            <a:ext cx="1323224" cy="2592593"/>
          </a:xfrm>
          <a:custGeom>
            <a:avLst/>
            <a:gdLst>
              <a:gd name="connsiteX0" fmla="*/ 32273 w 1323224"/>
              <a:gd name="connsiteY0" fmla="*/ 2592593 h 2592593"/>
              <a:gd name="connsiteX1" fmla="*/ 1323191 w 1323224"/>
              <a:gd name="connsiteY1" fmla="*/ 753036 h 2592593"/>
              <a:gd name="connsiteX2" fmla="*/ 0 w 1323224"/>
              <a:gd name="connsiteY2" fmla="*/ 0 h 2592593"/>
            </a:gdLst>
            <a:ahLst/>
            <a:cxnLst>
              <a:cxn ang="0">
                <a:pos x="connsiteX0" y="connsiteY0"/>
              </a:cxn>
              <a:cxn ang="0">
                <a:pos x="connsiteX1" y="connsiteY1"/>
              </a:cxn>
              <a:cxn ang="0">
                <a:pos x="connsiteX2" y="connsiteY2"/>
              </a:cxn>
            </a:cxnLst>
            <a:rect l="l" t="t" r="r" b="b"/>
            <a:pathLst>
              <a:path w="1323224" h="2592593">
                <a:moveTo>
                  <a:pt x="32273" y="2592593"/>
                </a:moveTo>
                <a:cubicBezTo>
                  <a:pt x="680421" y="1888864"/>
                  <a:pt x="1328570" y="1185135"/>
                  <a:pt x="1323191" y="753036"/>
                </a:cubicBezTo>
                <a:cubicBezTo>
                  <a:pt x="1317812" y="320937"/>
                  <a:pt x="658906" y="160468"/>
                  <a:pt x="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Object 19">
            <a:extLst>
              <a:ext uri="{FF2B5EF4-FFF2-40B4-BE49-F238E27FC236}">
                <a16:creationId xmlns:a16="http://schemas.microsoft.com/office/drawing/2014/main" id="{3A963A5D-B017-4CD3-B961-4E5FBAB3D16D}"/>
              </a:ext>
            </a:extLst>
          </p:cNvPr>
          <p:cNvGraphicFramePr>
            <a:graphicFrameLocks noChangeAspect="1"/>
          </p:cNvGraphicFramePr>
          <p:nvPr>
            <p:extLst>
              <p:ext uri="{D42A27DB-BD31-4B8C-83A1-F6EECF244321}">
                <p14:modId xmlns:p14="http://schemas.microsoft.com/office/powerpoint/2010/main" val="1846295020"/>
              </p:ext>
            </p:extLst>
          </p:nvPr>
        </p:nvGraphicFramePr>
        <p:xfrm>
          <a:off x="5603912" y="3920714"/>
          <a:ext cx="749300" cy="838200"/>
        </p:xfrm>
        <a:graphic>
          <a:graphicData uri="http://schemas.openxmlformats.org/presentationml/2006/ole">
            <mc:AlternateContent xmlns:mc="http://schemas.openxmlformats.org/markup-compatibility/2006">
              <mc:Choice xmlns:v="urn:schemas-microsoft-com:vml" Requires="v">
                <p:oleObj spid="_x0000_s26655" name="Equation" r:id="rId6" imgW="749160" imgH="838080" progId="Equation.DSMT4">
                  <p:embed/>
                </p:oleObj>
              </mc:Choice>
              <mc:Fallback>
                <p:oleObj name="Equation" r:id="rId6" imgW="749160" imgH="838080" progId="Equation.DSMT4">
                  <p:embed/>
                  <p:pic>
                    <p:nvPicPr>
                      <p:cNvPr id="0" name=""/>
                      <p:cNvPicPr/>
                      <p:nvPr/>
                    </p:nvPicPr>
                    <p:blipFill>
                      <a:blip r:embed="rId7"/>
                      <a:stretch>
                        <a:fillRect/>
                      </a:stretch>
                    </p:blipFill>
                    <p:spPr>
                      <a:xfrm>
                        <a:off x="5603912" y="3920714"/>
                        <a:ext cx="749300" cy="838200"/>
                      </a:xfrm>
                      <a:prstGeom prst="rect">
                        <a:avLst/>
                      </a:prstGeom>
                    </p:spPr>
                  </p:pic>
                </p:oleObj>
              </mc:Fallback>
            </mc:AlternateContent>
          </a:graphicData>
        </a:graphic>
      </p:graphicFrame>
      <p:sp>
        <p:nvSpPr>
          <p:cNvPr id="21" name="TextBox 20">
            <a:extLst>
              <a:ext uri="{FF2B5EF4-FFF2-40B4-BE49-F238E27FC236}">
                <a16:creationId xmlns:a16="http://schemas.microsoft.com/office/drawing/2014/main" id="{3CDCE6E7-A324-4796-B6B2-E6A9D68B8E15}"/>
              </a:ext>
            </a:extLst>
          </p:cNvPr>
          <p:cNvSpPr txBox="1"/>
          <p:nvPr/>
        </p:nvSpPr>
        <p:spPr>
          <a:xfrm>
            <a:off x="258184" y="7390503"/>
            <a:ext cx="1518429" cy="738664"/>
          </a:xfrm>
          <a:prstGeom prst="rect">
            <a:avLst/>
          </a:prstGeom>
          <a:noFill/>
        </p:spPr>
        <p:txBody>
          <a:bodyPr wrap="none" rtlCol="0">
            <a:spAutoFit/>
          </a:bodyPr>
          <a:lstStyle/>
          <a:p>
            <a:r>
              <a:rPr lang="en-AU" sz="1400" dirty="0"/>
              <a:t>Initial total energy</a:t>
            </a:r>
          </a:p>
          <a:p>
            <a:r>
              <a:rPr lang="en-AU" sz="1400" i="1" dirty="0">
                <a:latin typeface="Times New Roman" panose="02020603050405020304" pitchFamily="18" charset="0"/>
                <a:cs typeface="Times New Roman" panose="02020603050405020304" pitchFamily="18" charset="0"/>
              </a:rPr>
              <a:t>E = U = m g h</a:t>
            </a:r>
          </a:p>
          <a:p>
            <a:r>
              <a:rPr lang="en-AU" sz="1400" i="1" dirty="0">
                <a:latin typeface="Times New Roman" panose="02020603050405020304" pitchFamily="18" charset="0"/>
                <a:cs typeface="Times New Roman" panose="02020603050405020304" pitchFamily="18" charset="0"/>
              </a:rPr>
              <a:t>K = </a:t>
            </a:r>
            <a:r>
              <a:rPr lang="en-AU" sz="1400" dirty="0">
                <a:latin typeface="Times New Roman" panose="02020603050405020304" pitchFamily="18" charset="0"/>
                <a:cs typeface="Times New Roman" panose="02020603050405020304" pitchFamily="18" charset="0"/>
              </a:rPr>
              <a:t>0</a:t>
            </a:r>
            <a:endParaRPr lang="en-US" sz="1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9B190F7-CA81-4019-B665-71E35114803D}"/>
              </a:ext>
            </a:extLst>
          </p:cNvPr>
          <p:cNvSpPr txBox="1"/>
          <p:nvPr/>
        </p:nvSpPr>
        <p:spPr>
          <a:xfrm>
            <a:off x="4530762" y="7801086"/>
            <a:ext cx="1425455" cy="738664"/>
          </a:xfrm>
          <a:prstGeom prst="rect">
            <a:avLst/>
          </a:prstGeom>
          <a:noFill/>
        </p:spPr>
        <p:txBody>
          <a:bodyPr wrap="none" rtlCol="0">
            <a:spAutoFit/>
          </a:bodyPr>
          <a:lstStyle/>
          <a:p>
            <a:r>
              <a:rPr lang="en-AU" sz="1400" dirty="0"/>
              <a:t>final total energy</a:t>
            </a:r>
          </a:p>
          <a:p>
            <a:r>
              <a:rPr lang="en-AU" sz="1400" i="1" dirty="0">
                <a:latin typeface="Times New Roman" panose="02020603050405020304" pitchFamily="18" charset="0"/>
                <a:cs typeface="Times New Roman" panose="02020603050405020304" pitchFamily="18" charset="0"/>
              </a:rPr>
              <a:t>E = U = m g h</a:t>
            </a:r>
          </a:p>
          <a:p>
            <a:r>
              <a:rPr lang="en-AU" sz="1400" i="1" dirty="0">
                <a:latin typeface="Times New Roman" panose="02020603050405020304" pitchFamily="18" charset="0"/>
                <a:cs typeface="Times New Roman" panose="02020603050405020304" pitchFamily="18" charset="0"/>
              </a:rPr>
              <a:t>K = </a:t>
            </a:r>
            <a:r>
              <a:rPr lang="en-AU" sz="1400" dirty="0">
                <a:latin typeface="Times New Roman" panose="02020603050405020304" pitchFamily="18" charset="0"/>
                <a:cs typeface="Times New Roman" panose="02020603050405020304" pitchFamily="18" charset="0"/>
              </a:rPr>
              <a:t>0</a:t>
            </a:r>
            <a:endParaRPr lang="en-US" sz="1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3783CB3-7236-412A-9B4D-20D632DE4E8B}"/>
              </a:ext>
            </a:extLst>
          </p:cNvPr>
          <p:cNvSpPr txBox="1"/>
          <p:nvPr/>
        </p:nvSpPr>
        <p:spPr>
          <a:xfrm>
            <a:off x="2624866" y="7896114"/>
            <a:ext cx="1577425" cy="738664"/>
          </a:xfrm>
          <a:prstGeom prst="rect">
            <a:avLst/>
          </a:prstGeom>
          <a:noFill/>
        </p:spPr>
        <p:txBody>
          <a:bodyPr wrap="square" rtlCol="0">
            <a:spAutoFit/>
          </a:bodyPr>
          <a:lstStyle/>
          <a:p>
            <a:r>
              <a:rPr lang="en-AU" sz="1400" dirty="0"/>
              <a:t>total energy</a:t>
            </a:r>
          </a:p>
          <a:p>
            <a:r>
              <a:rPr lang="en-AU" sz="1400" i="1" dirty="0">
                <a:latin typeface="Times New Roman" panose="02020603050405020304" pitchFamily="18" charset="0"/>
                <a:cs typeface="Times New Roman" panose="02020603050405020304" pitchFamily="18" charset="0"/>
              </a:rPr>
              <a:t>E = K = m g h</a:t>
            </a:r>
          </a:p>
          <a:p>
            <a:r>
              <a:rPr lang="en-AU" sz="1400" i="1" dirty="0">
                <a:latin typeface="Times New Roman" panose="02020603050405020304" pitchFamily="18" charset="0"/>
                <a:cs typeface="Times New Roman" panose="02020603050405020304" pitchFamily="18" charset="0"/>
              </a:rPr>
              <a:t>U = </a:t>
            </a:r>
            <a:r>
              <a:rPr lang="en-AU" sz="1400" dirty="0">
                <a:latin typeface="Times New Roman" panose="02020603050405020304" pitchFamily="18" charset="0"/>
                <a:cs typeface="Times New Roman" panose="02020603050405020304" pitchFamily="18" charset="0"/>
              </a:rPr>
              <a:t>0</a:t>
            </a:r>
          </a:p>
        </p:txBody>
      </p:sp>
      <p:sp>
        <p:nvSpPr>
          <p:cNvPr id="24" name="TextBox 23">
            <a:extLst>
              <a:ext uri="{FF2B5EF4-FFF2-40B4-BE49-F238E27FC236}">
                <a16:creationId xmlns:a16="http://schemas.microsoft.com/office/drawing/2014/main" id="{F088E4F0-C1EA-4E72-9939-DD3DD1D784B0}"/>
              </a:ext>
            </a:extLst>
          </p:cNvPr>
          <p:cNvSpPr txBox="1"/>
          <p:nvPr/>
        </p:nvSpPr>
        <p:spPr>
          <a:xfrm>
            <a:off x="4087906" y="1688951"/>
            <a:ext cx="671979" cy="369332"/>
          </a:xfrm>
          <a:prstGeom prst="rect">
            <a:avLst/>
          </a:prstGeom>
          <a:noFill/>
        </p:spPr>
        <p:txBody>
          <a:bodyPr wrap="none" rtlCol="0">
            <a:spAutoFit/>
          </a:bodyPr>
          <a:lstStyle/>
          <a:p>
            <a:r>
              <a:rPr lang="en-AU" i="1" dirty="0" err="1">
                <a:latin typeface="Times New Roman" panose="02020603050405020304" pitchFamily="18" charset="0"/>
                <a:cs typeface="Times New Roman" panose="02020603050405020304" pitchFamily="18" charset="0"/>
              </a:rPr>
              <a:t>a</a:t>
            </a:r>
            <a:r>
              <a:rPr lang="en-AU" i="1" baseline="-25000" dirty="0" err="1">
                <a:latin typeface="Times New Roman" panose="02020603050405020304" pitchFamily="18" charset="0"/>
                <a:cs typeface="Times New Roman" panose="02020603050405020304" pitchFamily="18" charset="0"/>
              </a:rPr>
              <a:t>x</a:t>
            </a:r>
            <a:r>
              <a:rPr lang="en-AU" dirty="0">
                <a:latin typeface="Times New Roman" panose="02020603050405020304" pitchFamily="18" charset="0"/>
                <a:cs typeface="Times New Roman" panose="02020603050405020304" pitchFamily="18" charset="0"/>
              </a:rPr>
              <a:t>&lt; 0</a:t>
            </a:r>
            <a:endParaRPr 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34A8DCE-C8FB-4225-A240-0CDB20C863CB}"/>
              </a:ext>
            </a:extLst>
          </p:cNvPr>
          <p:cNvSpPr txBox="1"/>
          <p:nvPr/>
        </p:nvSpPr>
        <p:spPr>
          <a:xfrm>
            <a:off x="2915322" y="1570617"/>
            <a:ext cx="729687" cy="369332"/>
          </a:xfrm>
          <a:prstGeom prst="rect">
            <a:avLst/>
          </a:prstGeom>
          <a:noFill/>
        </p:spPr>
        <p:txBody>
          <a:bodyPr wrap="none" rtlCol="0">
            <a:spAutoFit/>
          </a:bodyPr>
          <a:lstStyle/>
          <a:p>
            <a:r>
              <a:rPr lang="en-AU" i="1" dirty="0" err="1">
                <a:latin typeface="Times New Roman" panose="02020603050405020304" pitchFamily="18" charset="0"/>
                <a:cs typeface="Times New Roman" panose="02020603050405020304" pitchFamily="18" charset="0"/>
              </a:rPr>
              <a:t>a</a:t>
            </a:r>
            <a:r>
              <a:rPr lang="en-AU" i="1" baseline="-25000" dirty="0" err="1">
                <a:latin typeface="Times New Roman" panose="02020603050405020304" pitchFamily="18" charset="0"/>
                <a:cs typeface="Times New Roman" panose="02020603050405020304" pitchFamily="18" charset="0"/>
              </a:rPr>
              <a:t>x</a:t>
            </a:r>
            <a:r>
              <a:rPr lang="en-AU" dirty="0">
                <a:latin typeface="Times New Roman" panose="02020603050405020304" pitchFamily="18" charset="0"/>
                <a:cs typeface="Times New Roman" panose="02020603050405020304" pitchFamily="18" charset="0"/>
              </a:rPr>
              <a:t> = 0</a:t>
            </a:r>
            <a:endParaRPr lang="en-US"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4448773-ADD2-4B84-8EF1-03CDB1F11837}"/>
              </a:ext>
            </a:extLst>
          </p:cNvPr>
          <p:cNvSpPr txBox="1"/>
          <p:nvPr/>
        </p:nvSpPr>
        <p:spPr>
          <a:xfrm>
            <a:off x="2034988" y="1497107"/>
            <a:ext cx="729687" cy="369332"/>
          </a:xfrm>
          <a:prstGeom prst="rect">
            <a:avLst/>
          </a:prstGeom>
          <a:noFill/>
        </p:spPr>
        <p:txBody>
          <a:bodyPr wrap="none" rtlCol="0">
            <a:spAutoFit/>
          </a:bodyPr>
          <a:lstStyle/>
          <a:p>
            <a:r>
              <a:rPr lang="en-AU" i="1" dirty="0" err="1">
                <a:latin typeface="Times New Roman" panose="02020603050405020304" pitchFamily="18" charset="0"/>
                <a:cs typeface="Times New Roman" panose="02020603050405020304" pitchFamily="18" charset="0"/>
              </a:rPr>
              <a:t>a</a:t>
            </a:r>
            <a:r>
              <a:rPr lang="en-AU" i="1" baseline="-25000" dirty="0" err="1">
                <a:latin typeface="Times New Roman" panose="02020603050405020304" pitchFamily="18" charset="0"/>
                <a:cs typeface="Times New Roman" panose="02020603050405020304" pitchFamily="18" charset="0"/>
              </a:rPr>
              <a:t>x</a:t>
            </a:r>
            <a:r>
              <a:rPr lang="en-AU" dirty="0">
                <a:latin typeface="Times New Roman" panose="02020603050405020304" pitchFamily="18" charset="0"/>
                <a:cs typeface="Times New Roman" panose="02020603050405020304" pitchFamily="18" charset="0"/>
              </a:rPr>
              <a:t> &gt; 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46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mage result for image 1L bottle of water">
            <a:extLst>
              <a:ext uri="{FF2B5EF4-FFF2-40B4-BE49-F238E27FC236}">
                <a16:creationId xmlns:a16="http://schemas.microsoft.com/office/drawing/2014/main" id="{F4F763B7-AA16-4709-B894-89D1BAD8C2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935916" y="1441525"/>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image 1L bottle of water">
            <a:extLst>
              <a:ext uri="{FF2B5EF4-FFF2-40B4-BE49-F238E27FC236}">
                <a16:creationId xmlns:a16="http://schemas.microsoft.com/office/drawing/2014/main" id="{F92AFD51-00C3-4BBB-B285-37A10FB7BF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1346500" y="1421804"/>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image 1L bottle of water">
            <a:extLst>
              <a:ext uri="{FF2B5EF4-FFF2-40B4-BE49-F238E27FC236}">
                <a16:creationId xmlns:a16="http://schemas.microsoft.com/office/drawing/2014/main" id="{92CF3703-956B-4671-8241-B20A03A22B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1348292" y="315559"/>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image 1L bottle of water">
            <a:extLst>
              <a:ext uri="{FF2B5EF4-FFF2-40B4-BE49-F238E27FC236}">
                <a16:creationId xmlns:a16="http://schemas.microsoft.com/office/drawing/2014/main" id="{0BCF3B3A-CAC4-4894-8837-3D3C2B3E61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1780391" y="1436147"/>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image 1L bottle of water">
            <a:extLst>
              <a:ext uri="{FF2B5EF4-FFF2-40B4-BE49-F238E27FC236}">
                <a16:creationId xmlns:a16="http://schemas.microsoft.com/office/drawing/2014/main" id="{632E6F87-EF43-4C74-9AD0-770A86B647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1782185" y="265355"/>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image 1L bottle of water">
            <a:extLst>
              <a:ext uri="{FF2B5EF4-FFF2-40B4-BE49-F238E27FC236}">
                <a16:creationId xmlns:a16="http://schemas.microsoft.com/office/drawing/2014/main" id="{972206EF-C9A2-4AA4-9F80-8A50BA5F0F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2999591" y="1450490"/>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image 1L bottle of water">
            <a:extLst>
              <a:ext uri="{FF2B5EF4-FFF2-40B4-BE49-F238E27FC236}">
                <a16:creationId xmlns:a16="http://schemas.microsoft.com/office/drawing/2014/main" id="{3A6BD9E3-49D3-40E0-97C5-51013979B3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2194561" y="1463042"/>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image 1L bottle of water">
            <a:extLst>
              <a:ext uri="{FF2B5EF4-FFF2-40B4-BE49-F238E27FC236}">
                <a16:creationId xmlns:a16="http://schemas.microsoft.com/office/drawing/2014/main" id="{1B162272-A3A4-4C19-9206-69471BD93D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2615902" y="1443318"/>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image 1L bottle of water">
            <a:extLst>
              <a:ext uri="{FF2B5EF4-FFF2-40B4-BE49-F238E27FC236}">
                <a16:creationId xmlns:a16="http://schemas.microsoft.com/office/drawing/2014/main" id="{9DC919CE-6BBD-4257-AB12-A943789878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3359972" y="1509658"/>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image 1L bottle of water">
            <a:extLst>
              <a:ext uri="{FF2B5EF4-FFF2-40B4-BE49-F238E27FC236}">
                <a16:creationId xmlns:a16="http://schemas.microsoft.com/office/drawing/2014/main" id="{B4BC4D76-13BE-4244-BBE6-27C72C5EF9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3770557" y="1446904"/>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image 1L bottle of water">
            <a:extLst>
              <a:ext uri="{FF2B5EF4-FFF2-40B4-BE49-F238E27FC236}">
                <a16:creationId xmlns:a16="http://schemas.microsoft.com/office/drawing/2014/main" id="{88E05E06-F73D-4537-90C8-5B55D0742A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4191897" y="1470213"/>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image 1L bottle of water">
            <a:extLst>
              <a:ext uri="{FF2B5EF4-FFF2-40B4-BE49-F238E27FC236}">
                <a16:creationId xmlns:a16="http://schemas.microsoft.com/office/drawing/2014/main" id="{6626C25C-7B38-4B87-BAF6-5A97719D47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4537935" y="1450490"/>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image 1L bottle of water">
            <a:extLst>
              <a:ext uri="{FF2B5EF4-FFF2-40B4-BE49-F238E27FC236}">
                <a16:creationId xmlns:a16="http://schemas.microsoft.com/office/drawing/2014/main" id="{9B4CEE78-50A8-4111-835D-CEB56DC40F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4980792" y="1463042"/>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image 1L bottle of water">
            <a:extLst>
              <a:ext uri="{FF2B5EF4-FFF2-40B4-BE49-F238E27FC236}">
                <a16:creationId xmlns:a16="http://schemas.microsoft.com/office/drawing/2014/main" id="{65B0BC7B-7885-48EB-ABE3-003EE27033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5423647" y="1454076"/>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Image result for image 1L bottle of water">
            <a:extLst>
              <a:ext uri="{FF2B5EF4-FFF2-40B4-BE49-F238E27FC236}">
                <a16:creationId xmlns:a16="http://schemas.microsoft.com/office/drawing/2014/main" id="{84C82120-043C-45AB-A6CA-E63ABBA790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5877262" y="1423596"/>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image 1L bottle of water">
            <a:extLst>
              <a:ext uri="{FF2B5EF4-FFF2-40B4-BE49-F238E27FC236}">
                <a16:creationId xmlns:a16="http://schemas.microsoft.com/office/drawing/2014/main" id="{711AD8C0-24F3-428D-A455-4EFE4D1574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6341633" y="1414632"/>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image 1L bottle of water">
            <a:extLst>
              <a:ext uri="{FF2B5EF4-FFF2-40B4-BE49-F238E27FC236}">
                <a16:creationId xmlns:a16="http://schemas.microsoft.com/office/drawing/2014/main" id="{14746BAD-826F-465A-8B63-445B8316A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2190975" y="308387"/>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image 1L bottle of water">
            <a:extLst>
              <a:ext uri="{FF2B5EF4-FFF2-40B4-BE49-F238E27FC236}">
                <a16:creationId xmlns:a16="http://schemas.microsoft.com/office/drawing/2014/main" id="{61D7432C-D384-479F-B37D-2B25C0665C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2569285" y="310180"/>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image 1L bottle of water">
            <a:extLst>
              <a:ext uri="{FF2B5EF4-FFF2-40B4-BE49-F238E27FC236}">
                <a16:creationId xmlns:a16="http://schemas.microsoft.com/office/drawing/2014/main" id="{9D41A4B6-0D61-4896-958F-9D9C2FEA41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2958354" y="311973"/>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image 1L bottle of water">
            <a:extLst>
              <a:ext uri="{FF2B5EF4-FFF2-40B4-BE49-F238E27FC236}">
                <a16:creationId xmlns:a16="http://schemas.microsoft.com/office/drawing/2014/main" id="{06AB726A-4D58-49A7-BF5A-95054F93DB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3347422" y="281493"/>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image 1L bottle of water">
            <a:extLst>
              <a:ext uri="{FF2B5EF4-FFF2-40B4-BE49-F238E27FC236}">
                <a16:creationId xmlns:a16="http://schemas.microsoft.com/office/drawing/2014/main" id="{7C79E438-F30B-46C9-BE42-9718A12D2D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3768763" y="272528"/>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image 1L bottle of water">
            <a:extLst>
              <a:ext uri="{FF2B5EF4-FFF2-40B4-BE49-F238E27FC236}">
                <a16:creationId xmlns:a16="http://schemas.microsoft.com/office/drawing/2014/main" id="{A37C2C32-1CF3-4CCB-A31D-29D68E7FA2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4168589" y="295837"/>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image 1L bottle of water">
            <a:extLst>
              <a:ext uri="{FF2B5EF4-FFF2-40B4-BE49-F238E27FC236}">
                <a16:creationId xmlns:a16="http://schemas.microsoft.com/office/drawing/2014/main" id="{97114EAD-070F-44F0-9648-16932198BF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4589930" y="308387"/>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image 1L bottle of water">
            <a:extLst>
              <a:ext uri="{FF2B5EF4-FFF2-40B4-BE49-F238E27FC236}">
                <a16:creationId xmlns:a16="http://schemas.microsoft.com/office/drawing/2014/main" id="{C3379143-7AB6-45AE-A4A3-88AF790606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5000513" y="277907"/>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image 1L bottle of water">
            <a:extLst>
              <a:ext uri="{FF2B5EF4-FFF2-40B4-BE49-F238E27FC236}">
                <a16:creationId xmlns:a16="http://schemas.microsoft.com/office/drawing/2014/main" id="{FA158BFF-9D16-485E-83B4-7B58DF7F0E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5421855" y="290458"/>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Image result for image 1L bottle of water">
            <a:extLst>
              <a:ext uri="{FF2B5EF4-FFF2-40B4-BE49-F238E27FC236}">
                <a16:creationId xmlns:a16="http://schemas.microsoft.com/office/drawing/2014/main" id="{5E7385EF-8D8E-4694-B54A-3C5BD2DB5E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5875469" y="303008"/>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image 1L bottle of water">
            <a:extLst>
              <a:ext uri="{FF2B5EF4-FFF2-40B4-BE49-F238E27FC236}">
                <a16:creationId xmlns:a16="http://schemas.microsoft.com/office/drawing/2014/main" id="{8C048493-4A45-418B-8595-E336B9280B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6318325" y="283286"/>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Image result for image 1L bottle of water">
            <a:extLst>
              <a:ext uri="{FF2B5EF4-FFF2-40B4-BE49-F238E27FC236}">
                <a16:creationId xmlns:a16="http://schemas.microsoft.com/office/drawing/2014/main" id="{2657BA71-1941-40DB-92EE-37FBEDB705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431" t="18876" r="38667" b="18222"/>
          <a:stretch/>
        </p:blipFill>
        <p:spPr bwMode="auto">
          <a:xfrm>
            <a:off x="948467" y="313766"/>
            <a:ext cx="395591" cy="1086522"/>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Image result for image clip art person drinking bottled water">
            <a:extLst>
              <a:ext uri="{FF2B5EF4-FFF2-40B4-BE49-F238E27FC236}">
                <a16:creationId xmlns:a16="http://schemas.microsoft.com/office/drawing/2014/main" id="{78517982-1294-4E25-9B97-69849920B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956" y="2738480"/>
            <a:ext cx="2431228" cy="196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552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7EFD68-CB6B-4FCD-9EE2-A49F111C80B6}"/>
              </a:ext>
            </a:extLst>
          </p:cNvPr>
          <p:cNvPicPr>
            <a:picLocks noChangeAspect="1"/>
          </p:cNvPicPr>
          <p:nvPr/>
        </p:nvPicPr>
        <p:blipFill>
          <a:blip r:embed="rId3"/>
          <a:stretch>
            <a:fillRect/>
          </a:stretch>
        </p:blipFill>
        <p:spPr>
          <a:xfrm>
            <a:off x="1237914" y="839545"/>
            <a:ext cx="4210050" cy="7086600"/>
          </a:xfrm>
          <a:prstGeom prst="rect">
            <a:avLst/>
          </a:prstGeom>
        </p:spPr>
      </p:pic>
      <p:sp>
        <p:nvSpPr>
          <p:cNvPr id="5" name="Oval 4">
            <a:extLst>
              <a:ext uri="{FF2B5EF4-FFF2-40B4-BE49-F238E27FC236}">
                <a16:creationId xmlns:a16="http://schemas.microsoft.com/office/drawing/2014/main" id="{932D37F7-A76A-4E97-963E-DD39EB8D0EB1}"/>
              </a:ext>
            </a:extLst>
          </p:cNvPr>
          <p:cNvSpPr/>
          <p:nvPr/>
        </p:nvSpPr>
        <p:spPr>
          <a:xfrm>
            <a:off x="2796987" y="1054249"/>
            <a:ext cx="344245" cy="81758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655074-FD00-49BE-9CD4-F5D9156AE7F0}"/>
              </a:ext>
            </a:extLst>
          </p:cNvPr>
          <p:cNvSpPr/>
          <p:nvPr/>
        </p:nvSpPr>
        <p:spPr>
          <a:xfrm>
            <a:off x="3476512" y="1454075"/>
            <a:ext cx="344245" cy="817582"/>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873CC49-863B-442C-BD94-F0A7C5EBB487}"/>
              </a:ext>
            </a:extLst>
          </p:cNvPr>
          <p:cNvSpPr txBox="1"/>
          <p:nvPr/>
        </p:nvSpPr>
        <p:spPr>
          <a:xfrm>
            <a:off x="3141233" y="1086522"/>
            <a:ext cx="1362745" cy="307777"/>
          </a:xfrm>
          <a:prstGeom prst="rect">
            <a:avLst/>
          </a:prstGeom>
          <a:noFill/>
        </p:spPr>
        <p:txBody>
          <a:bodyPr wrap="none" rtlCol="0">
            <a:spAutoFit/>
          </a:bodyPr>
          <a:lstStyle/>
          <a:p>
            <a:r>
              <a:rPr lang="en-AU" sz="1400" dirty="0"/>
              <a:t>impulsive forces</a:t>
            </a:r>
            <a:endParaRPr lang="en-US" sz="1400" dirty="0"/>
          </a:p>
        </p:txBody>
      </p:sp>
      <p:cxnSp>
        <p:nvCxnSpPr>
          <p:cNvPr id="9" name="Straight Arrow Connector 8">
            <a:extLst>
              <a:ext uri="{FF2B5EF4-FFF2-40B4-BE49-F238E27FC236}">
                <a16:creationId xmlns:a16="http://schemas.microsoft.com/office/drawing/2014/main" id="{436BC76F-9D3C-4859-B9F8-45D29BC87152}"/>
              </a:ext>
            </a:extLst>
          </p:cNvPr>
          <p:cNvCxnSpPr>
            <a:cxnSpLocks/>
          </p:cNvCxnSpPr>
          <p:nvPr/>
        </p:nvCxnSpPr>
        <p:spPr>
          <a:xfrm flipV="1">
            <a:off x="2345167" y="6142616"/>
            <a:ext cx="247426" cy="968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8D4AB3-0250-41B1-9FDA-436EF3EC84DC}"/>
              </a:ext>
            </a:extLst>
          </p:cNvPr>
          <p:cNvCxnSpPr>
            <a:cxnSpLocks/>
          </p:cNvCxnSpPr>
          <p:nvPr/>
        </p:nvCxnSpPr>
        <p:spPr>
          <a:xfrm flipV="1">
            <a:off x="2979869" y="6648226"/>
            <a:ext cx="258183" cy="935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C4E1A86-8AA6-4AE6-8784-3367ED70BD80}"/>
              </a:ext>
            </a:extLst>
          </p:cNvPr>
          <p:cNvCxnSpPr>
            <a:cxnSpLocks/>
          </p:cNvCxnSpPr>
          <p:nvPr/>
        </p:nvCxnSpPr>
        <p:spPr>
          <a:xfrm flipH="1" flipV="1">
            <a:off x="4195482" y="6078071"/>
            <a:ext cx="215154" cy="1247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22FC01B-907D-456D-B1A3-FD978DDBB816}"/>
              </a:ext>
            </a:extLst>
          </p:cNvPr>
          <p:cNvSpPr txBox="1"/>
          <p:nvPr/>
        </p:nvSpPr>
        <p:spPr>
          <a:xfrm>
            <a:off x="1678193" y="7132320"/>
            <a:ext cx="828625" cy="307777"/>
          </a:xfrm>
          <a:prstGeom prst="rect">
            <a:avLst/>
          </a:prstGeom>
          <a:noFill/>
        </p:spPr>
        <p:txBody>
          <a:bodyPr wrap="none" rtlCol="0">
            <a:spAutoFit/>
          </a:bodyPr>
          <a:lstStyle/>
          <a:p>
            <a:r>
              <a:rPr lang="en-AU" sz="1400" dirty="0"/>
              <a:t>parabola</a:t>
            </a:r>
            <a:endParaRPr lang="en-US" sz="1400" dirty="0"/>
          </a:p>
        </p:txBody>
      </p:sp>
      <p:sp>
        <p:nvSpPr>
          <p:cNvPr id="15" name="TextBox 14">
            <a:extLst>
              <a:ext uri="{FF2B5EF4-FFF2-40B4-BE49-F238E27FC236}">
                <a16:creationId xmlns:a16="http://schemas.microsoft.com/office/drawing/2014/main" id="{958832F7-7151-4DED-808A-13011324C281}"/>
              </a:ext>
            </a:extLst>
          </p:cNvPr>
          <p:cNvSpPr txBox="1"/>
          <p:nvPr/>
        </p:nvSpPr>
        <p:spPr>
          <a:xfrm>
            <a:off x="4208033" y="7306235"/>
            <a:ext cx="828625" cy="307777"/>
          </a:xfrm>
          <a:prstGeom prst="rect">
            <a:avLst/>
          </a:prstGeom>
          <a:noFill/>
        </p:spPr>
        <p:txBody>
          <a:bodyPr wrap="none" rtlCol="0">
            <a:spAutoFit/>
          </a:bodyPr>
          <a:lstStyle/>
          <a:p>
            <a:r>
              <a:rPr lang="en-AU" sz="1400" dirty="0"/>
              <a:t>parabola</a:t>
            </a:r>
            <a:endParaRPr lang="en-US" sz="1400" dirty="0"/>
          </a:p>
        </p:txBody>
      </p:sp>
      <p:sp>
        <p:nvSpPr>
          <p:cNvPr id="16" name="TextBox 15">
            <a:extLst>
              <a:ext uri="{FF2B5EF4-FFF2-40B4-BE49-F238E27FC236}">
                <a16:creationId xmlns:a16="http://schemas.microsoft.com/office/drawing/2014/main" id="{601F7D0F-7969-4C7F-ADA2-AE91B779D652}"/>
              </a:ext>
            </a:extLst>
          </p:cNvPr>
          <p:cNvSpPr txBox="1"/>
          <p:nvPr/>
        </p:nvSpPr>
        <p:spPr>
          <a:xfrm>
            <a:off x="2700169" y="7605657"/>
            <a:ext cx="1418978" cy="523220"/>
          </a:xfrm>
          <a:prstGeom prst="rect">
            <a:avLst/>
          </a:prstGeom>
          <a:noFill/>
        </p:spPr>
        <p:txBody>
          <a:bodyPr wrap="none" rtlCol="0">
            <a:spAutoFit/>
          </a:bodyPr>
          <a:lstStyle/>
          <a:p>
            <a:r>
              <a:rPr lang="en-AU" sz="1400" dirty="0"/>
              <a:t>straight line</a:t>
            </a:r>
          </a:p>
          <a:p>
            <a:r>
              <a:rPr lang="en-AU" sz="1400" dirty="0"/>
              <a:t>(slope = velocity)</a:t>
            </a:r>
            <a:endParaRPr lang="en-US" sz="1400" dirty="0"/>
          </a:p>
        </p:txBody>
      </p:sp>
      <p:sp>
        <p:nvSpPr>
          <p:cNvPr id="17" name="Freeform: Shape 16">
            <a:extLst>
              <a:ext uri="{FF2B5EF4-FFF2-40B4-BE49-F238E27FC236}">
                <a16:creationId xmlns:a16="http://schemas.microsoft.com/office/drawing/2014/main" id="{C6CE95E7-B749-4E26-8F7F-7720F07D383E}"/>
              </a:ext>
            </a:extLst>
          </p:cNvPr>
          <p:cNvSpPr/>
          <p:nvPr/>
        </p:nvSpPr>
        <p:spPr>
          <a:xfrm>
            <a:off x="279053" y="1667435"/>
            <a:ext cx="968834" cy="2065469"/>
          </a:xfrm>
          <a:custGeom>
            <a:avLst/>
            <a:gdLst>
              <a:gd name="connsiteX0" fmla="*/ 968834 w 968834"/>
              <a:gd name="connsiteY0" fmla="*/ 2065469 h 2065469"/>
              <a:gd name="connsiteX1" fmla="*/ 646 w 968834"/>
              <a:gd name="connsiteY1" fmla="*/ 892885 h 2065469"/>
              <a:gd name="connsiteX2" fmla="*/ 850500 w 968834"/>
              <a:gd name="connsiteY2" fmla="*/ 0 h 2065469"/>
            </a:gdLst>
            <a:ahLst/>
            <a:cxnLst>
              <a:cxn ang="0">
                <a:pos x="connsiteX0" y="connsiteY0"/>
              </a:cxn>
              <a:cxn ang="0">
                <a:pos x="connsiteX1" y="connsiteY1"/>
              </a:cxn>
              <a:cxn ang="0">
                <a:pos x="connsiteX2" y="connsiteY2"/>
              </a:cxn>
            </a:cxnLst>
            <a:rect l="l" t="t" r="r" b="b"/>
            <a:pathLst>
              <a:path w="968834" h="2065469">
                <a:moveTo>
                  <a:pt x="968834" y="2065469"/>
                </a:moveTo>
                <a:cubicBezTo>
                  <a:pt x="494601" y="1651299"/>
                  <a:pt x="20368" y="1237130"/>
                  <a:pt x="646" y="892885"/>
                </a:cubicBezTo>
                <a:cubicBezTo>
                  <a:pt x="-19076" y="548640"/>
                  <a:pt x="415712" y="274320"/>
                  <a:pt x="85050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Object 17">
            <a:extLst>
              <a:ext uri="{FF2B5EF4-FFF2-40B4-BE49-F238E27FC236}">
                <a16:creationId xmlns:a16="http://schemas.microsoft.com/office/drawing/2014/main" id="{ADC19DA4-F9D7-4942-A835-95A3CCCE90B3}"/>
              </a:ext>
            </a:extLst>
          </p:cNvPr>
          <p:cNvGraphicFramePr>
            <a:graphicFrameLocks noChangeAspect="1"/>
          </p:cNvGraphicFramePr>
          <p:nvPr/>
        </p:nvGraphicFramePr>
        <p:xfrm>
          <a:off x="552226" y="2242521"/>
          <a:ext cx="762000" cy="838200"/>
        </p:xfrm>
        <a:graphic>
          <a:graphicData uri="http://schemas.openxmlformats.org/presentationml/2006/ole">
            <mc:AlternateContent xmlns:mc="http://schemas.openxmlformats.org/markup-compatibility/2006">
              <mc:Choice xmlns:v="urn:schemas-microsoft-com:vml" Requires="v">
                <p:oleObj spid="_x0000_s27678" name="Equation" r:id="rId4" imgW="761760" imgH="838080" progId="Equation.DSMT4">
                  <p:embed/>
                </p:oleObj>
              </mc:Choice>
              <mc:Fallback>
                <p:oleObj name="Equation" r:id="rId4" imgW="761760" imgH="838080" progId="Equation.DSMT4">
                  <p:embed/>
                  <p:pic>
                    <p:nvPicPr>
                      <p:cNvPr id="18" name="Object 17">
                        <a:extLst>
                          <a:ext uri="{FF2B5EF4-FFF2-40B4-BE49-F238E27FC236}">
                            <a16:creationId xmlns:a16="http://schemas.microsoft.com/office/drawing/2014/main" id="{ADC19DA4-F9D7-4942-A835-95A3CCCE90B3}"/>
                          </a:ext>
                        </a:extLst>
                      </p:cNvPr>
                      <p:cNvPicPr/>
                      <p:nvPr/>
                    </p:nvPicPr>
                    <p:blipFill>
                      <a:blip r:embed="rId5"/>
                      <a:stretch>
                        <a:fillRect/>
                      </a:stretch>
                    </p:blipFill>
                    <p:spPr>
                      <a:xfrm>
                        <a:off x="552226" y="2242521"/>
                        <a:ext cx="762000" cy="838200"/>
                      </a:xfrm>
                      <a:prstGeom prst="rect">
                        <a:avLst/>
                      </a:prstGeom>
                    </p:spPr>
                  </p:pic>
                </p:oleObj>
              </mc:Fallback>
            </mc:AlternateContent>
          </a:graphicData>
        </a:graphic>
      </p:graphicFrame>
      <p:sp>
        <p:nvSpPr>
          <p:cNvPr id="19" name="Freeform: Shape 18">
            <a:extLst>
              <a:ext uri="{FF2B5EF4-FFF2-40B4-BE49-F238E27FC236}">
                <a16:creationId xmlns:a16="http://schemas.microsoft.com/office/drawing/2014/main" id="{9D5F084E-C903-46CA-B8C7-B673E0B0C1B3}"/>
              </a:ext>
            </a:extLst>
          </p:cNvPr>
          <p:cNvSpPr/>
          <p:nvPr/>
        </p:nvSpPr>
        <p:spPr>
          <a:xfrm>
            <a:off x="5206701" y="3463962"/>
            <a:ext cx="1323224" cy="2592593"/>
          </a:xfrm>
          <a:custGeom>
            <a:avLst/>
            <a:gdLst>
              <a:gd name="connsiteX0" fmla="*/ 32273 w 1323224"/>
              <a:gd name="connsiteY0" fmla="*/ 2592593 h 2592593"/>
              <a:gd name="connsiteX1" fmla="*/ 1323191 w 1323224"/>
              <a:gd name="connsiteY1" fmla="*/ 753036 h 2592593"/>
              <a:gd name="connsiteX2" fmla="*/ 0 w 1323224"/>
              <a:gd name="connsiteY2" fmla="*/ 0 h 2592593"/>
            </a:gdLst>
            <a:ahLst/>
            <a:cxnLst>
              <a:cxn ang="0">
                <a:pos x="connsiteX0" y="connsiteY0"/>
              </a:cxn>
              <a:cxn ang="0">
                <a:pos x="connsiteX1" y="connsiteY1"/>
              </a:cxn>
              <a:cxn ang="0">
                <a:pos x="connsiteX2" y="connsiteY2"/>
              </a:cxn>
            </a:cxnLst>
            <a:rect l="l" t="t" r="r" b="b"/>
            <a:pathLst>
              <a:path w="1323224" h="2592593">
                <a:moveTo>
                  <a:pt x="32273" y="2592593"/>
                </a:moveTo>
                <a:cubicBezTo>
                  <a:pt x="680421" y="1888864"/>
                  <a:pt x="1328570" y="1185135"/>
                  <a:pt x="1323191" y="753036"/>
                </a:cubicBezTo>
                <a:cubicBezTo>
                  <a:pt x="1317812" y="320937"/>
                  <a:pt x="658906" y="160468"/>
                  <a:pt x="0" y="0"/>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Object 19">
            <a:extLst>
              <a:ext uri="{FF2B5EF4-FFF2-40B4-BE49-F238E27FC236}">
                <a16:creationId xmlns:a16="http://schemas.microsoft.com/office/drawing/2014/main" id="{3A963A5D-B017-4CD3-B961-4E5FBAB3D16D}"/>
              </a:ext>
            </a:extLst>
          </p:cNvPr>
          <p:cNvGraphicFramePr>
            <a:graphicFrameLocks noChangeAspect="1"/>
          </p:cNvGraphicFramePr>
          <p:nvPr/>
        </p:nvGraphicFramePr>
        <p:xfrm>
          <a:off x="5603912" y="3920714"/>
          <a:ext cx="749300" cy="838200"/>
        </p:xfrm>
        <a:graphic>
          <a:graphicData uri="http://schemas.openxmlformats.org/presentationml/2006/ole">
            <mc:AlternateContent xmlns:mc="http://schemas.openxmlformats.org/markup-compatibility/2006">
              <mc:Choice xmlns:v="urn:schemas-microsoft-com:vml" Requires="v">
                <p:oleObj spid="_x0000_s27679" name="Equation" r:id="rId6" imgW="749160" imgH="838080" progId="Equation.DSMT4">
                  <p:embed/>
                </p:oleObj>
              </mc:Choice>
              <mc:Fallback>
                <p:oleObj name="Equation" r:id="rId6" imgW="749160" imgH="838080" progId="Equation.DSMT4">
                  <p:embed/>
                  <p:pic>
                    <p:nvPicPr>
                      <p:cNvPr id="20" name="Object 19">
                        <a:extLst>
                          <a:ext uri="{FF2B5EF4-FFF2-40B4-BE49-F238E27FC236}">
                            <a16:creationId xmlns:a16="http://schemas.microsoft.com/office/drawing/2014/main" id="{3A963A5D-B017-4CD3-B961-4E5FBAB3D16D}"/>
                          </a:ext>
                        </a:extLst>
                      </p:cNvPr>
                      <p:cNvPicPr/>
                      <p:nvPr/>
                    </p:nvPicPr>
                    <p:blipFill>
                      <a:blip r:embed="rId7"/>
                      <a:stretch>
                        <a:fillRect/>
                      </a:stretch>
                    </p:blipFill>
                    <p:spPr>
                      <a:xfrm>
                        <a:off x="5603912" y="3920714"/>
                        <a:ext cx="749300" cy="838200"/>
                      </a:xfrm>
                      <a:prstGeom prst="rect">
                        <a:avLst/>
                      </a:prstGeom>
                    </p:spPr>
                  </p:pic>
                </p:oleObj>
              </mc:Fallback>
            </mc:AlternateContent>
          </a:graphicData>
        </a:graphic>
      </p:graphicFrame>
      <p:sp>
        <p:nvSpPr>
          <p:cNvPr id="21" name="TextBox 20">
            <a:extLst>
              <a:ext uri="{FF2B5EF4-FFF2-40B4-BE49-F238E27FC236}">
                <a16:creationId xmlns:a16="http://schemas.microsoft.com/office/drawing/2014/main" id="{3CDCE6E7-A324-4796-B6B2-E6A9D68B8E15}"/>
              </a:ext>
            </a:extLst>
          </p:cNvPr>
          <p:cNvSpPr txBox="1"/>
          <p:nvPr/>
        </p:nvSpPr>
        <p:spPr>
          <a:xfrm>
            <a:off x="258184" y="7390503"/>
            <a:ext cx="1700209" cy="769441"/>
          </a:xfrm>
          <a:prstGeom prst="rect">
            <a:avLst/>
          </a:prstGeom>
          <a:noFill/>
        </p:spPr>
        <p:txBody>
          <a:bodyPr wrap="none" rtlCol="0">
            <a:spAutoFit/>
          </a:bodyPr>
          <a:lstStyle/>
          <a:p>
            <a:r>
              <a:rPr lang="en-AU" sz="1600" dirty="0"/>
              <a:t>Initial total energy</a:t>
            </a:r>
          </a:p>
          <a:p>
            <a:r>
              <a:rPr lang="en-AU" sz="1400" i="1" dirty="0">
                <a:latin typeface="Times New Roman" panose="02020603050405020304" pitchFamily="18" charset="0"/>
                <a:cs typeface="Times New Roman" panose="02020603050405020304" pitchFamily="18" charset="0"/>
              </a:rPr>
              <a:t>E = U = m g h</a:t>
            </a:r>
          </a:p>
          <a:p>
            <a:r>
              <a:rPr lang="en-AU" sz="1400" i="1" dirty="0">
                <a:latin typeface="Times New Roman" panose="02020603050405020304" pitchFamily="18" charset="0"/>
                <a:cs typeface="Times New Roman" panose="02020603050405020304" pitchFamily="18" charset="0"/>
              </a:rPr>
              <a:t>K = </a:t>
            </a:r>
            <a:r>
              <a:rPr lang="en-AU" sz="1400" dirty="0">
                <a:latin typeface="Times New Roman" panose="02020603050405020304" pitchFamily="18" charset="0"/>
                <a:cs typeface="Times New Roman" panose="02020603050405020304" pitchFamily="18" charset="0"/>
              </a:rPr>
              <a:t>0</a:t>
            </a:r>
            <a:endParaRPr lang="en-US" sz="1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9B190F7-CA81-4019-B665-71E35114803D}"/>
              </a:ext>
            </a:extLst>
          </p:cNvPr>
          <p:cNvSpPr txBox="1"/>
          <p:nvPr/>
        </p:nvSpPr>
        <p:spPr>
          <a:xfrm>
            <a:off x="4530762" y="7801086"/>
            <a:ext cx="1425455" cy="738664"/>
          </a:xfrm>
          <a:prstGeom prst="rect">
            <a:avLst/>
          </a:prstGeom>
          <a:noFill/>
        </p:spPr>
        <p:txBody>
          <a:bodyPr wrap="none" rtlCol="0">
            <a:spAutoFit/>
          </a:bodyPr>
          <a:lstStyle/>
          <a:p>
            <a:r>
              <a:rPr lang="en-AU" sz="1400" dirty="0"/>
              <a:t>final total energy</a:t>
            </a:r>
          </a:p>
          <a:p>
            <a:r>
              <a:rPr lang="en-AU" sz="1400" i="1" dirty="0">
                <a:latin typeface="Times New Roman" panose="02020603050405020304" pitchFamily="18" charset="0"/>
                <a:cs typeface="Times New Roman" panose="02020603050405020304" pitchFamily="18" charset="0"/>
              </a:rPr>
              <a:t>E = U = m g h</a:t>
            </a:r>
          </a:p>
          <a:p>
            <a:r>
              <a:rPr lang="en-AU" sz="1400" i="1" dirty="0">
                <a:latin typeface="Times New Roman" panose="02020603050405020304" pitchFamily="18" charset="0"/>
                <a:cs typeface="Times New Roman" panose="02020603050405020304" pitchFamily="18" charset="0"/>
              </a:rPr>
              <a:t>K = </a:t>
            </a:r>
            <a:r>
              <a:rPr lang="en-AU" sz="1400" dirty="0">
                <a:latin typeface="Times New Roman" panose="02020603050405020304" pitchFamily="18" charset="0"/>
                <a:cs typeface="Times New Roman" panose="02020603050405020304" pitchFamily="18" charset="0"/>
              </a:rPr>
              <a:t>0</a:t>
            </a:r>
            <a:endParaRPr lang="en-US" sz="1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73783CB3-7236-412A-9B4D-20D632DE4E8B}"/>
              </a:ext>
            </a:extLst>
          </p:cNvPr>
          <p:cNvSpPr txBox="1"/>
          <p:nvPr/>
        </p:nvSpPr>
        <p:spPr>
          <a:xfrm>
            <a:off x="2517289" y="8326420"/>
            <a:ext cx="1577425" cy="738664"/>
          </a:xfrm>
          <a:prstGeom prst="rect">
            <a:avLst/>
          </a:prstGeom>
          <a:noFill/>
        </p:spPr>
        <p:txBody>
          <a:bodyPr wrap="square" rtlCol="0">
            <a:spAutoFit/>
          </a:bodyPr>
          <a:lstStyle/>
          <a:p>
            <a:r>
              <a:rPr lang="en-AU" sz="1400" dirty="0"/>
              <a:t>total energy</a:t>
            </a:r>
          </a:p>
          <a:p>
            <a:r>
              <a:rPr lang="en-AU" sz="1400" i="1" dirty="0">
                <a:latin typeface="Times New Roman" panose="02020603050405020304" pitchFamily="18" charset="0"/>
                <a:cs typeface="Times New Roman" panose="02020603050405020304" pitchFamily="18" charset="0"/>
              </a:rPr>
              <a:t>E = K = m g h</a:t>
            </a:r>
          </a:p>
          <a:p>
            <a:r>
              <a:rPr lang="en-AU" sz="1400" i="1" dirty="0">
                <a:latin typeface="Times New Roman" panose="02020603050405020304" pitchFamily="18" charset="0"/>
                <a:cs typeface="Times New Roman" panose="02020603050405020304" pitchFamily="18" charset="0"/>
              </a:rPr>
              <a:t>U = </a:t>
            </a:r>
            <a:r>
              <a:rPr lang="en-AU" sz="1400" dirty="0">
                <a:latin typeface="Times New Roman" panose="02020603050405020304" pitchFamily="18" charset="0"/>
                <a:cs typeface="Times New Roman" panose="02020603050405020304" pitchFamily="18" charset="0"/>
              </a:rPr>
              <a:t>0</a:t>
            </a:r>
          </a:p>
        </p:txBody>
      </p:sp>
      <p:sp>
        <p:nvSpPr>
          <p:cNvPr id="13" name="TextBox 12">
            <a:extLst>
              <a:ext uri="{FF2B5EF4-FFF2-40B4-BE49-F238E27FC236}">
                <a16:creationId xmlns:a16="http://schemas.microsoft.com/office/drawing/2014/main" id="{898DF307-2451-4392-8948-C311E7CF2916}"/>
              </a:ext>
            </a:extLst>
          </p:cNvPr>
          <p:cNvSpPr txBox="1"/>
          <p:nvPr/>
        </p:nvSpPr>
        <p:spPr>
          <a:xfrm>
            <a:off x="2130014" y="2280621"/>
            <a:ext cx="729687" cy="369332"/>
          </a:xfrm>
          <a:prstGeom prst="rect">
            <a:avLst/>
          </a:prstGeom>
          <a:noFill/>
        </p:spPr>
        <p:txBody>
          <a:bodyPr wrap="none" rtlCol="0">
            <a:spAutoFit/>
          </a:bodyPr>
          <a:lstStyle/>
          <a:p>
            <a:r>
              <a:rPr lang="en-AU" i="1" dirty="0">
                <a:latin typeface="Times New Roman" panose="02020603050405020304" pitchFamily="18" charset="0"/>
                <a:cs typeface="Times New Roman" panose="02020603050405020304" pitchFamily="18" charset="0"/>
              </a:rPr>
              <a:t>a</a:t>
            </a:r>
            <a:r>
              <a:rPr lang="en-AU" i="1" baseline="-25000" dirty="0">
                <a:latin typeface="Times New Roman" panose="02020603050405020304" pitchFamily="18" charset="0"/>
                <a:cs typeface="Times New Roman" panose="02020603050405020304" pitchFamily="18" charset="0"/>
              </a:rPr>
              <a:t>y</a:t>
            </a:r>
            <a:r>
              <a:rPr lang="en-AU" dirty="0">
                <a:latin typeface="Times New Roman" panose="02020603050405020304" pitchFamily="18" charset="0"/>
                <a:cs typeface="Times New Roman" panose="02020603050405020304" pitchFamily="18" charset="0"/>
              </a:rPr>
              <a:t> &lt; 0</a:t>
            </a:r>
            <a:endParaRPr lang="en-US"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E0F17150-C96A-437B-955A-E8588B118C3D}"/>
              </a:ext>
            </a:extLst>
          </p:cNvPr>
          <p:cNvSpPr txBox="1"/>
          <p:nvPr/>
        </p:nvSpPr>
        <p:spPr>
          <a:xfrm>
            <a:off x="3046207" y="2303930"/>
            <a:ext cx="729687" cy="369332"/>
          </a:xfrm>
          <a:prstGeom prst="rect">
            <a:avLst/>
          </a:prstGeom>
          <a:noFill/>
        </p:spPr>
        <p:txBody>
          <a:bodyPr wrap="none" rtlCol="0">
            <a:spAutoFit/>
          </a:bodyPr>
          <a:lstStyle/>
          <a:p>
            <a:r>
              <a:rPr lang="en-AU" i="1" dirty="0">
                <a:latin typeface="Times New Roman" panose="02020603050405020304" pitchFamily="18" charset="0"/>
                <a:cs typeface="Times New Roman" panose="02020603050405020304" pitchFamily="18" charset="0"/>
              </a:rPr>
              <a:t>a</a:t>
            </a:r>
            <a:r>
              <a:rPr lang="en-AU" i="1" baseline="-25000" dirty="0">
                <a:latin typeface="Times New Roman" panose="02020603050405020304" pitchFamily="18" charset="0"/>
                <a:cs typeface="Times New Roman" panose="02020603050405020304" pitchFamily="18" charset="0"/>
              </a:rPr>
              <a:t>y</a:t>
            </a:r>
            <a:r>
              <a:rPr lang="en-AU" dirty="0">
                <a:latin typeface="Times New Roman" panose="02020603050405020304" pitchFamily="18" charset="0"/>
                <a:cs typeface="Times New Roman" panose="02020603050405020304" pitchFamily="18" charset="0"/>
              </a:rPr>
              <a:t> = 0</a:t>
            </a:r>
            <a:endParaRPr 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C7185538-65EF-4D3A-BD8A-DEF81E98C955}"/>
              </a:ext>
            </a:extLst>
          </p:cNvPr>
          <p:cNvSpPr txBox="1"/>
          <p:nvPr/>
        </p:nvSpPr>
        <p:spPr>
          <a:xfrm>
            <a:off x="3897854" y="2305723"/>
            <a:ext cx="729687" cy="369332"/>
          </a:xfrm>
          <a:prstGeom prst="rect">
            <a:avLst/>
          </a:prstGeom>
          <a:noFill/>
        </p:spPr>
        <p:txBody>
          <a:bodyPr wrap="none" rtlCol="0">
            <a:spAutoFit/>
          </a:bodyPr>
          <a:lstStyle/>
          <a:p>
            <a:r>
              <a:rPr lang="en-AU" i="1" dirty="0">
                <a:latin typeface="Times New Roman" panose="02020603050405020304" pitchFamily="18" charset="0"/>
                <a:cs typeface="Times New Roman" panose="02020603050405020304" pitchFamily="18" charset="0"/>
              </a:rPr>
              <a:t>a</a:t>
            </a:r>
            <a:r>
              <a:rPr lang="en-AU" i="1" baseline="-25000" dirty="0">
                <a:latin typeface="Times New Roman" panose="02020603050405020304" pitchFamily="18" charset="0"/>
                <a:cs typeface="Times New Roman" panose="02020603050405020304" pitchFamily="18" charset="0"/>
              </a:rPr>
              <a:t>y</a:t>
            </a:r>
            <a:r>
              <a:rPr lang="en-AU" dirty="0">
                <a:latin typeface="Times New Roman" panose="02020603050405020304" pitchFamily="18" charset="0"/>
                <a:cs typeface="Times New Roman" panose="02020603050405020304" pitchFamily="18" charset="0"/>
              </a:rPr>
              <a:t> &lt; 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485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D5DCBE1-1455-4492-AE89-46086CD3C503}"/>
              </a:ext>
            </a:extLst>
          </p:cNvPr>
          <p:cNvCxnSpPr/>
          <p:nvPr/>
        </p:nvCxnSpPr>
        <p:spPr>
          <a:xfrm>
            <a:off x="1054247" y="645459"/>
            <a:ext cx="0" cy="1441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D9848A-C0ED-48EC-A85B-F02173C608A5}"/>
              </a:ext>
            </a:extLst>
          </p:cNvPr>
          <p:cNvCxnSpPr/>
          <p:nvPr/>
        </p:nvCxnSpPr>
        <p:spPr>
          <a:xfrm>
            <a:off x="1054247" y="1366221"/>
            <a:ext cx="26141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C6A99DF6-CB24-457E-9E71-661698CFB24C}"/>
              </a:ext>
            </a:extLst>
          </p:cNvPr>
          <p:cNvSpPr/>
          <p:nvPr/>
        </p:nvSpPr>
        <p:spPr>
          <a:xfrm>
            <a:off x="1054247" y="968188"/>
            <a:ext cx="2162287" cy="785308"/>
          </a:xfrm>
          <a:custGeom>
            <a:avLst/>
            <a:gdLst>
              <a:gd name="connsiteX0" fmla="*/ 0 w 2162287"/>
              <a:gd name="connsiteY0" fmla="*/ 0 h 785308"/>
              <a:gd name="connsiteX1" fmla="*/ 720762 w 2162287"/>
              <a:gd name="connsiteY1" fmla="*/ 0 h 785308"/>
              <a:gd name="connsiteX2" fmla="*/ 720762 w 2162287"/>
              <a:gd name="connsiteY2" fmla="*/ 419548 h 785308"/>
              <a:gd name="connsiteX3" fmla="*/ 1463040 w 2162287"/>
              <a:gd name="connsiteY3" fmla="*/ 408791 h 785308"/>
              <a:gd name="connsiteX4" fmla="*/ 1463040 w 2162287"/>
              <a:gd name="connsiteY4" fmla="*/ 774551 h 785308"/>
              <a:gd name="connsiteX5" fmla="*/ 2162287 w 2162287"/>
              <a:gd name="connsiteY5" fmla="*/ 785308 h 785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2287" h="785308">
                <a:moveTo>
                  <a:pt x="0" y="0"/>
                </a:moveTo>
                <a:lnTo>
                  <a:pt x="720762" y="0"/>
                </a:lnTo>
                <a:lnTo>
                  <a:pt x="720762" y="419548"/>
                </a:lnTo>
                <a:lnTo>
                  <a:pt x="1463040" y="408791"/>
                </a:lnTo>
                <a:lnTo>
                  <a:pt x="1463040" y="774551"/>
                </a:lnTo>
                <a:lnTo>
                  <a:pt x="2162287" y="785308"/>
                </a:ln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21300CD-12CE-49D3-9035-84FB8575F89A}"/>
              </a:ext>
            </a:extLst>
          </p:cNvPr>
          <p:cNvSpPr txBox="1"/>
          <p:nvPr/>
        </p:nvSpPr>
        <p:spPr>
          <a:xfrm>
            <a:off x="623942" y="570156"/>
            <a:ext cx="29046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a</a:t>
            </a:r>
            <a:endParaRPr lang="en-US" sz="1600" i="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6C4A478-13D0-4DD1-9A02-56F97A0FDCA1}"/>
              </a:ext>
            </a:extLst>
          </p:cNvPr>
          <p:cNvSpPr txBox="1"/>
          <p:nvPr/>
        </p:nvSpPr>
        <p:spPr>
          <a:xfrm>
            <a:off x="3368935" y="1378773"/>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4FE6DBA-38B2-4606-9162-F2DD8C41810C}"/>
              </a:ext>
            </a:extLst>
          </p:cNvPr>
          <p:cNvSpPr txBox="1"/>
          <p:nvPr/>
        </p:nvSpPr>
        <p:spPr>
          <a:xfrm>
            <a:off x="2183802" y="290457"/>
            <a:ext cx="317716" cy="369332"/>
          </a:xfrm>
          <a:prstGeom prst="rect">
            <a:avLst/>
          </a:prstGeom>
          <a:noFill/>
        </p:spPr>
        <p:txBody>
          <a:bodyPr wrap="none" rtlCol="0">
            <a:spAutoFit/>
          </a:bodyPr>
          <a:lstStyle/>
          <a:p>
            <a:r>
              <a:rPr lang="en-AU" dirty="0"/>
              <a:t>A</a:t>
            </a:r>
            <a:endParaRPr lang="en-US" dirty="0"/>
          </a:p>
        </p:txBody>
      </p:sp>
      <p:cxnSp>
        <p:nvCxnSpPr>
          <p:cNvPr id="15" name="Straight Connector 14">
            <a:extLst>
              <a:ext uri="{FF2B5EF4-FFF2-40B4-BE49-F238E27FC236}">
                <a16:creationId xmlns:a16="http://schemas.microsoft.com/office/drawing/2014/main" id="{D6EB8E66-D7C6-48B2-8F07-28B42DEA63CD}"/>
              </a:ext>
            </a:extLst>
          </p:cNvPr>
          <p:cNvCxnSpPr/>
          <p:nvPr/>
        </p:nvCxnSpPr>
        <p:spPr>
          <a:xfrm>
            <a:off x="4175756" y="647251"/>
            <a:ext cx="0" cy="1441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4814ACD-B2FF-40D3-8A0C-5505939D2BA5}"/>
              </a:ext>
            </a:extLst>
          </p:cNvPr>
          <p:cNvCxnSpPr/>
          <p:nvPr/>
        </p:nvCxnSpPr>
        <p:spPr>
          <a:xfrm>
            <a:off x="4175756" y="1368013"/>
            <a:ext cx="26141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143EC6-B757-4EEA-BB5F-E83820D16C70}"/>
              </a:ext>
            </a:extLst>
          </p:cNvPr>
          <p:cNvSpPr txBox="1"/>
          <p:nvPr/>
        </p:nvSpPr>
        <p:spPr>
          <a:xfrm>
            <a:off x="3745451" y="571948"/>
            <a:ext cx="29046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a</a:t>
            </a:r>
            <a:endParaRPr lang="en-US" sz="1600" i="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D72A1A2-7E8E-4E47-A421-55AEE76DFB0A}"/>
              </a:ext>
            </a:extLst>
          </p:cNvPr>
          <p:cNvSpPr txBox="1"/>
          <p:nvPr/>
        </p:nvSpPr>
        <p:spPr>
          <a:xfrm>
            <a:off x="6490444" y="1380565"/>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78AB7F6-FDD7-4A5E-9934-03BDB6DDF735}"/>
              </a:ext>
            </a:extLst>
          </p:cNvPr>
          <p:cNvSpPr txBox="1"/>
          <p:nvPr/>
        </p:nvSpPr>
        <p:spPr>
          <a:xfrm>
            <a:off x="5165463" y="335279"/>
            <a:ext cx="317716" cy="369332"/>
          </a:xfrm>
          <a:prstGeom prst="rect">
            <a:avLst/>
          </a:prstGeom>
          <a:noFill/>
        </p:spPr>
        <p:txBody>
          <a:bodyPr wrap="none" rtlCol="0">
            <a:spAutoFit/>
          </a:bodyPr>
          <a:lstStyle/>
          <a:p>
            <a:r>
              <a:rPr lang="en-AU" dirty="0"/>
              <a:t>B</a:t>
            </a:r>
            <a:endParaRPr lang="en-US" dirty="0"/>
          </a:p>
        </p:txBody>
      </p:sp>
      <p:cxnSp>
        <p:nvCxnSpPr>
          <p:cNvPr id="21" name="Straight Connector 20">
            <a:extLst>
              <a:ext uri="{FF2B5EF4-FFF2-40B4-BE49-F238E27FC236}">
                <a16:creationId xmlns:a16="http://schemas.microsoft.com/office/drawing/2014/main" id="{C7D33388-424E-4844-A4C6-39626DA1F56C}"/>
              </a:ext>
            </a:extLst>
          </p:cNvPr>
          <p:cNvCxnSpPr/>
          <p:nvPr/>
        </p:nvCxnSpPr>
        <p:spPr>
          <a:xfrm>
            <a:off x="1056040" y="2476054"/>
            <a:ext cx="0" cy="1441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82E434-FD59-462B-A7F5-51BD07938457}"/>
              </a:ext>
            </a:extLst>
          </p:cNvPr>
          <p:cNvCxnSpPr/>
          <p:nvPr/>
        </p:nvCxnSpPr>
        <p:spPr>
          <a:xfrm>
            <a:off x="1056040" y="3196816"/>
            <a:ext cx="26141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93E37FE-A349-45C6-9202-FB51B771159E}"/>
              </a:ext>
            </a:extLst>
          </p:cNvPr>
          <p:cNvSpPr txBox="1"/>
          <p:nvPr/>
        </p:nvSpPr>
        <p:spPr>
          <a:xfrm>
            <a:off x="625735" y="2400751"/>
            <a:ext cx="29046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a</a:t>
            </a:r>
            <a:endParaRPr lang="en-US" sz="1600" i="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2BFBFB7-71AB-45D0-B5DB-432E46B89C7F}"/>
              </a:ext>
            </a:extLst>
          </p:cNvPr>
          <p:cNvSpPr txBox="1"/>
          <p:nvPr/>
        </p:nvSpPr>
        <p:spPr>
          <a:xfrm>
            <a:off x="3370728" y="3209368"/>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D27B803-8A63-4E18-93A5-9798F7FB343C}"/>
              </a:ext>
            </a:extLst>
          </p:cNvPr>
          <p:cNvSpPr txBox="1"/>
          <p:nvPr/>
        </p:nvSpPr>
        <p:spPr>
          <a:xfrm>
            <a:off x="2174838" y="2271659"/>
            <a:ext cx="317716" cy="369332"/>
          </a:xfrm>
          <a:prstGeom prst="rect">
            <a:avLst/>
          </a:prstGeom>
          <a:noFill/>
        </p:spPr>
        <p:txBody>
          <a:bodyPr wrap="none" rtlCol="0">
            <a:spAutoFit/>
          </a:bodyPr>
          <a:lstStyle/>
          <a:p>
            <a:r>
              <a:rPr lang="en-AU" dirty="0"/>
              <a:t>C</a:t>
            </a:r>
            <a:endParaRPr lang="en-US" dirty="0"/>
          </a:p>
        </p:txBody>
      </p:sp>
      <p:cxnSp>
        <p:nvCxnSpPr>
          <p:cNvPr id="27" name="Straight Connector 26">
            <a:extLst>
              <a:ext uri="{FF2B5EF4-FFF2-40B4-BE49-F238E27FC236}">
                <a16:creationId xmlns:a16="http://schemas.microsoft.com/office/drawing/2014/main" id="{CB49F966-24E4-4FA4-99CB-42B01EA73526}"/>
              </a:ext>
            </a:extLst>
          </p:cNvPr>
          <p:cNvCxnSpPr/>
          <p:nvPr/>
        </p:nvCxnSpPr>
        <p:spPr>
          <a:xfrm>
            <a:off x="4199071" y="2467088"/>
            <a:ext cx="0" cy="1441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1007D3-B310-4E8B-A204-D750EEEB56CB}"/>
              </a:ext>
            </a:extLst>
          </p:cNvPr>
          <p:cNvCxnSpPr/>
          <p:nvPr/>
        </p:nvCxnSpPr>
        <p:spPr>
          <a:xfrm>
            <a:off x="4199071" y="3187850"/>
            <a:ext cx="26141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60ECD48-CC68-4431-B46F-5C504F0DE7BD}"/>
              </a:ext>
            </a:extLst>
          </p:cNvPr>
          <p:cNvSpPr txBox="1"/>
          <p:nvPr/>
        </p:nvSpPr>
        <p:spPr>
          <a:xfrm>
            <a:off x="3768766" y="2391785"/>
            <a:ext cx="29046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a</a:t>
            </a:r>
            <a:endParaRPr lang="en-US" sz="1600" i="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9D2CC9EF-EAB1-4360-99A2-504C30EE5504}"/>
              </a:ext>
            </a:extLst>
          </p:cNvPr>
          <p:cNvSpPr txBox="1"/>
          <p:nvPr/>
        </p:nvSpPr>
        <p:spPr>
          <a:xfrm>
            <a:off x="6513759" y="3200402"/>
            <a:ext cx="242374" cy="338554"/>
          </a:xfrm>
          <a:prstGeom prst="rect">
            <a:avLst/>
          </a:prstGeom>
          <a:noFill/>
        </p:spPr>
        <p:txBody>
          <a:bodyPr wrap="none" rtlCol="0">
            <a:spAutoFit/>
          </a:bodyPr>
          <a:lstStyle/>
          <a:p>
            <a:r>
              <a:rPr lang="en-AU" sz="1600" i="1" dirty="0">
                <a:latin typeface="Times New Roman" panose="02020603050405020304" pitchFamily="18" charset="0"/>
                <a:cs typeface="Times New Roman" panose="02020603050405020304" pitchFamily="18" charset="0"/>
              </a:rPr>
              <a:t>t</a:t>
            </a:r>
            <a:endParaRPr lang="en-US" sz="1600" i="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C5C1F9F7-51FB-41A8-AAF0-37E08C1AE68F}"/>
              </a:ext>
            </a:extLst>
          </p:cNvPr>
          <p:cNvSpPr txBox="1"/>
          <p:nvPr/>
        </p:nvSpPr>
        <p:spPr>
          <a:xfrm>
            <a:off x="5113473" y="2273451"/>
            <a:ext cx="327334" cy="369332"/>
          </a:xfrm>
          <a:prstGeom prst="rect">
            <a:avLst/>
          </a:prstGeom>
          <a:noFill/>
        </p:spPr>
        <p:txBody>
          <a:bodyPr wrap="none" rtlCol="0">
            <a:spAutoFit/>
          </a:bodyPr>
          <a:lstStyle/>
          <a:p>
            <a:r>
              <a:rPr lang="en-AU" dirty="0"/>
              <a:t>D</a:t>
            </a:r>
            <a:endParaRPr lang="en-US" dirty="0"/>
          </a:p>
        </p:txBody>
      </p:sp>
      <p:sp>
        <p:nvSpPr>
          <p:cNvPr id="37" name="Freeform: Shape 36">
            <a:extLst>
              <a:ext uri="{FF2B5EF4-FFF2-40B4-BE49-F238E27FC236}">
                <a16:creationId xmlns:a16="http://schemas.microsoft.com/office/drawing/2014/main" id="{330AF2E7-F805-4FB6-8EBB-AEF005676B32}"/>
              </a:ext>
            </a:extLst>
          </p:cNvPr>
          <p:cNvSpPr/>
          <p:nvPr/>
        </p:nvSpPr>
        <p:spPr>
          <a:xfrm>
            <a:off x="4163209" y="925158"/>
            <a:ext cx="2162287" cy="828338"/>
          </a:xfrm>
          <a:custGeom>
            <a:avLst/>
            <a:gdLst>
              <a:gd name="connsiteX0" fmla="*/ 0 w 2162287"/>
              <a:gd name="connsiteY0" fmla="*/ 10757 h 828338"/>
              <a:gd name="connsiteX1" fmla="*/ 710005 w 2162287"/>
              <a:gd name="connsiteY1" fmla="*/ 0 h 828338"/>
              <a:gd name="connsiteX2" fmla="*/ 710005 w 2162287"/>
              <a:gd name="connsiteY2" fmla="*/ 817581 h 828338"/>
              <a:gd name="connsiteX3" fmla="*/ 2162287 w 2162287"/>
              <a:gd name="connsiteY3" fmla="*/ 828338 h 828338"/>
            </a:gdLst>
            <a:ahLst/>
            <a:cxnLst>
              <a:cxn ang="0">
                <a:pos x="connsiteX0" y="connsiteY0"/>
              </a:cxn>
              <a:cxn ang="0">
                <a:pos x="connsiteX1" y="connsiteY1"/>
              </a:cxn>
              <a:cxn ang="0">
                <a:pos x="connsiteX2" y="connsiteY2"/>
              </a:cxn>
              <a:cxn ang="0">
                <a:pos x="connsiteX3" y="connsiteY3"/>
              </a:cxn>
            </a:cxnLst>
            <a:rect l="l" t="t" r="r" b="b"/>
            <a:pathLst>
              <a:path w="2162287" h="828338">
                <a:moveTo>
                  <a:pt x="0" y="10757"/>
                </a:moveTo>
                <a:lnTo>
                  <a:pt x="710005" y="0"/>
                </a:lnTo>
                <a:lnTo>
                  <a:pt x="710005" y="817581"/>
                </a:lnTo>
                <a:lnTo>
                  <a:pt x="2162287" y="828338"/>
                </a:ln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C842AEA-7664-4A29-9AF7-C1775A508F31}"/>
              </a:ext>
            </a:extLst>
          </p:cNvPr>
          <p:cNvSpPr/>
          <p:nvPr/>
        </p:nvSpPr>
        <p:spPr>
          <a:xfrm>
            <a:off x="1054249" y="2786231"/>
            <a:ext cx="2269864" cy="946673"/>
          </a:xfrm>
          <a:custGeom>
            <a:avLst/>
            <a:gdLst>
              <a:gd name="connsiteX0" fmla="*/ 0 w 2269864"/>
              <a:gd name="connsiteY0" fmla="*/ 398033 h 946673"/>
              <a:gd name="connsiteX1" fmla="*/ 763793 w 2269864"/>
              <a:gd name="connsiteY1" fmla="*/ 0 h 946673"/>
              <a:gd name="connsiteX2" fmla="*/ 753036 w 2269864"/>
              <a:gd name="connsiteY2" fmla="*/ 419548 h 946673"/>
              <a:gd name="connsiteX3" fmla="*/ 1656678 w 2269864"/>
              <a:gd name="connsiteY3" fmla="*/ 419548 h 946673"/>
              <a:gd name="connsiteX4" fmla="*/ 1667436 w 2269864"/>
              <a:gd name="connsiteY4" fmla="*/ 946673 h 946673"/>
              <a:gd name="connsiteX5" fmla="*/ 2269864 w 2269864"/>
              <a:gd name="connsiteY5" fmla="*/ 419548 h 94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9864" h="946673">
                <a:moveTo>
                  <a:pt x="0" y="398033"/>
                </a:moveTo>
                <a:lnTo>
                  <a:pt x="763793" y="0"/>
                </a:lnTo>
                <a:lnTo>
                  <a:pt x="753036" y="419548"/>
                </a:lnTo>
                <a:lnTo>
                  <a:pt x="1656678" y="419548"/>
                </a:lnTo>
                <a:lnTo>
                  <a:pt x="1667436" y="946673"/>
                </a:lnTo>
                <a:lnTo>
                  <a:pt x="2269864" y="419548"/>
                </a:ln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6B6B2DC-F57A-4D6C-894B-07E1B10FCD20}"/>
              </a:ext>
            </a:extLst>
          </p:cNvPr>
          <p:cNvSpPr/>
          <p:nvPr/>
        </p:nvSpPr>
        <p:spPr>
          <a:xfrm>
            <a:off x="4195482" y="2689412"/>
            <a:ext cx="2108499" cy="505609"/>
          </a:xfrm>
          <a:custGeom>
            <a:avLst/>
            <a:gdLst>
              <a:gd name="connsiteX0" fmla="*/ 0 w 2108499"/>
              <a:gd name="connsiteY0" fmla="*/ 21515 h 505609"/>
              <a:gd name="connsiteX1" fmla="*/ 688490 w 2108499"/>
              <a:gd name="connsiteY1" fmla="*/ 32273 h 505609"/>
              <a:gd name="connsiteX2" fmla="*/ 677732 w 2108499"/>
              <a:gd name="connsiteY2" fmla="*/ 494852 h 505609"/>
              <a:gd name="connsiteX3" fmla="*/ 1409252 w 2108499"/>
              <a:gd name="connsiteY3" fmla="*/ 505609 h 505609"/>
              <a:gd name="connsiteX4" fmla="*/ 1409252 w 2108499"/>
              <a:gd name="connsiteY4" fmla="*/ 0 h 505609"/>
              <a:gd name="connsiteX5" fmla="*/ 2108499 w 2108499"/>
              <a:gd name="connsiteY5" fmla="*/ 10757 h 505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8499" h="505609">
                <a:moveTo>
                  <a:pt x="0" y="21515"/>
                </a:moveTo>
                <a:lnTo>
                  <a:pt x="688490" y="32273"/>
                </a:lnTo>
                <a:lnTo>
                  <a:pt x="677732" y="494852"/>
                </a:lnTo>
                <a:lnTo>
                  <a:pt x="1409252" y="505609"/>
                </a:lnTo>
                <a:lnTo>
                  <a:pt x="1409252" y="0"/>
                </a:lnTo>
                <a:lnTo>
                  <a:pt x="2108499" y="10757"/>
                </a:lnTo>
              </a:path>
            </a:pathLst>
          </a:cu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432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B7D4B-DC03-498F-8FAF-932A50E58F07}"/>
              </a:ext>
            </a:extLst>
          </p:cNvPr>
          <p:cNvSpPr txBox="1"/>
          <p:nvPr/>
        </p:nvSpPr>
        <p:spPr>
          <a:xfrm>
            <a:off x="451822" y="720763"/>
            <a:ext cx="2762295" cy="369332"/>
          </a:xfrm>
          <a:prstGeom prst="rect">
            <a:avLst/>
          </a:prstGeom>
          <a:noFill/>
        </p:spPr>
        <p:txBody>
          <a:bodyPr wrap="none" rtlCol="0">
            <a:spAutoFit/>
          </a:bodyPr>
          <a:lstStyle/>
          <a:p>
            <a:r>
              <a:rPr lang="en-AU" i="1" dirty="0"/>
              <a:t>m</a:t>
            </a:r>
            <a:r>
              <a:rPr lang="en-AU" i="1" baseline="-25000" dirty="0"/>
              <a:t>A</a:t>
            </a:r>
            <a:r>
              <a:rPr lang="en-AU" i="1" dirty="0"/>
              <a:t> </a:t>
            </a:r>
            <a:r>
              <a:rPr lang="en-AU" dirty="0"/>
              <a:t>= 3.00 kg   </a:t>
            </a:r>
            <a:r>
              <a:rPr lang="en-AU" i="1" dirty="0" err="1"/>
              <a:t>m</a:t>
            </a:r>
            <a:r>
              <a:rPr lang="en-AU" i="1" baseline="-25000" dirty="0" err="1"/>
              <a:t>B</a:t>
            </a:r>
            <a:r>
              <a:rPr lang="en-AU" dirty="0"/>
              <a:t> = 1.00 kg</a:t>
            </a:r>
            <a:endParaRPr lang="en-US" dirty="0"/>
          </a:p>
        </p:txBody>
      </p:sp>
      <p:cxnSp>
        <p:nvCxnSpPr>
          <p:cNvPr id="6" name="Straight Arrow Connector 5">
            <a:extLst>
              <a:ext uri="{FF2B5EF4-FFF2-40B4-BE49-F238E27FC236}">
                <a16:creationId xmlns:a16="http://schemas.microsoft.com/office/drawing/2014/main" id="{1232CB58-6C9A-4D3E-BA8C-C1BC54008199}"/>
              </a:ext>
            </a:extLst>
          </p:cNvPr>
          <p:cNvCxnSpPr/>
          <p:nvPr/>
        </p:nvCxnSpPr>
        <p:spPr>
          <a:xfrm>
            <a:off x="645459" y="473336"/>
            <a:ext cx="10004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F855389-FE09-4DF4-90C6-36B582D0A847}"/>
              </a:ext>
            </a:extLst>
          </p:cNvPr>
          <p:cNvSpPr txBox="1"/>
          <p:nvPr/>
        </p:nvSpPr>
        <p:spPr>
          <a:xfrm>
            <a:off x="1667435" y="268941"/>
            <a:ext cx="420308" cy="369332"/>
          </a:xfrm>
          <a:prstGeom prst="rect">
            <a:avLst/>
          </a:prstGeom>
          <a:noFill/>
        </p:spPr>
        <p:txBody>
          <a:bodyPr wrap="none" rtlCol="0">
            <a:spAutoFit/>
          </a:bodyPr>
          <a:lstStyle/>
          <a:p>
            <a:r>
              <a:rPr lang="en-AU" dirty="0"/>
              <a:t>+X</a:t>
            </a:r>
            <a:endParaRPr lang="en-US" dirty="0"/>
          </a:p>
        </p:txBody>
      </p:sp>
      <p:sp>
        <p:nvSpPr>
          <p:cNvPr id="8" name="TextBox 7">
            <a:extLst>
              <a:ext uri="{FF2B5EF4-FFF2-40B4-BE49-F238E27FC236}">
                <a16:creationId xmlns:a16="http://schemas.microsoft.com/office/drawing/2014/main" id="{7AA0BF06-9007-484A-830F-089E43CFC784}"/>
              </a:ext>
            </a:extLst>
          </p:cNvPr>
          <p:cNvSpPr txBox="1"/>
          <p:nvPr/>
        </p:nvSpPr>
        <p:spPr>
          <a:xfrm>
            <a:off x="3840480" y="258184"/>
            <a:ext cx="2083712" cy="923330"/>
          </a:xfrm>
          <a:prstGeom prst="rect">
            <a:avLst/>
          </a:prstGeom>
          <a:noFill/>
        </p:spPr>
        <p:txBody>
          <a:bodyPr wrap="none" rtlCol="0">
            <a:spAutoFit/>
          </a:bodyPr>
          <a:lstStyle/>
          <a:p>
            <a:r>
              <a:rPr lang="en-AU" dirty="0"/>
              <a:t>momentum  </a:t>
            </a:r>
            <a:r>
              <a:rPr lang="en-AU" i="1" dirty="0"/>
              <a:t>p</a:t>
            </a:r>
            <a:r>
              <a:rPr lang="en-AU" dirty="0"/>
              <a:t> = </a:t>
            </a:r>
            <a:r>
              <a:rPr lang="en-AU" i="1" dirty="0"/>
              <a:t>m v</a:t>
            </a:r>
          </a:p>
          <a:p>
            <a:endParaRPr lang="en-AU" dirty="0"/>
          </a:p>
          <a:p>
            <a:r>
              <a:rPr lang="en-AU" dirty="0"/>
              <a:t>impulse </a:t>
            </a:r>
            <a:r>
              <a:rPr lang="en-AU" i="1" dirty="0"/>
              <a:t>F </a:t>
            </a:r>
            <a:r>
              <a:rPr lang="en-AU" i="1" dirty="0" err="1"/>
              <a:t>dt</a:t>
            </a:r>
            <a:r>
              <a:rPr lang="en-AU" i="1" dirty="0"/>
              <a:t> </a:t>
            </a:r>
            <a:r>
              <a:rPr lang="en-AU" dirty="0"/>
              <a:t>= </a:t>
            </a:r>
            <a:r>
              <a:rPr lang="en-AU" i="1" dirty="0" err="1"/>
              <a:t>dp</a:t>
            </a:r>
            <a:endParaRPr lang="en-US" i="1" dirty="0"/>
          </a:p>
        </p:txBody>
      </p:sp>
      <p:sp>
        <p:nvSpPr>
          <p:cNvPr id="9" name="TextBox 8">
            <a:extLst>
              <a:ext uri="{FF2B5EF4-FFF2-40B4-BE49-F238E27FC236}">
                <a16:creationId xmlns:a16="http://schemas.microsoft.com/office/drawing/2014/main" id="{BB8ADB09-DCF0-4AEF-B4ED-C388901A8D87}"/>
              </a:ext>
            </a:extLst>
          </p:cNvPr>
          <p:cNvSpPr txBox="1"/>
          <p:nvPr/>
        </p:nvSpPr>
        <p:spPr>
          <a:xfrm>
            <a:off x="473338" y="1452282"/>
            <a:ext cx="3946914" cy="923330"/>
          </a:xfrm>
          <a:prstGeom prst="rect">
            <a:avLst/>
          </a:prstGeom>
          <a:noFill/>
        </p:spPr>
        <p:txBody>
          <a:bodyPr wrap="none" rtlCol="0">
            <a:spAutoFit/>
          </a:bodyPr>
          <a:lstStyle/>
          <a:p>
            <a:r>
              <a:rPr lang="en-AU" dirty="0"/>
              <a:t>At time </a:t>
            </a:r>
            <a:r>
              <a:rPr lang="en-AU" i="1" dirty="0"/>
              <a:t>t</a:t>
            </a:r>
            <a:r>
              <a:rPr lang="en-AU" dirty="0"/>
              <a:t> = 3.00 s      </a:t>
            </a:r>
            <a:r>
              <a:rPr lang="en-AU" i="1" dirty="0" err="1"/>
              <a:t>p</a:t>
            </a:r>
            <a:r>
              <a:rPr lang="en-AU" i="1" baseline="-25000" dirty="0" err="1"/>
              <a:t>A</a:t>
            </a:r>
            <a:r>
              <a:rPr lang="en-AU" dirty="0"/>
              <a:t> = 8.00 N.s </a:t>
            </a:r>
          </a:p>
          <a:p>
            <a:r>
              <a:rPr lang="en-AU" dirty="0"/>
              <a:t> </a:t>
            </a:r>
          </a:p>
          <a:p>
            <a:r>
              <a:rPr lang="en-AU" dirty="0"/>
              <a:t>    </a:t>
            </a:r>
            <a:r>
              <a:rPr lang="en-AU" i="1" dirty="0" err="1"/>
              <a:t>v</a:t>
            </a:r>
            <a:r>
              <a:rPr lang="en-AU" i="1" baseline="-25000" dirty="0" err="1"/>
              <a:t>A</a:t>
            </a:r>
            <a:r>
              <a:rPr lang="en-AU" dirty="0"/>
              <a:t> = </a:t>
            </a:r>
            <a:r>
              <a:rPr lang="en-AU" i="1" dirty="0" err="1"/>
              <a:t>p</a:t>
            </a:r>
            <a:r>
              <a:rPr lang="en-AU" i="1" baseline="-25000" dirty="0" err="1"/>
              <a:t>A</a:t>
            </a:r>
            <a:r>
              <a:rPr lang="en-AU" dirty="0"/>
              <a:t> / </a:t>
            </a:r>
            <a:r>
              <a:rPr lang="en-AU" i="1" dirty="0"/>
              <a:t>m</a:t>
            </a:r>
            <a:r>
              <a:rPr lang="en-AU" i="1" baseline="-25000" dirty="0"/>
              <a:t>A</a:t>
            </a:r>
            <a:r>
              <a:rPr lang="en-AU" dirty="0"/>
              <a:t> = (8/3) m.s</a:t>
            </a:r>
            <a:r>
              <a:rPr lang="en-AU" baseline="30000" dirty="0"/>
              <a:t>-1</a:t>
            </a:r>
            <a:r>
              <a:rPr lang="en-AU" dirty="0"/>
              <a:t> = 2.67 m.s</a:t>
            </a:r>
            <a:r>
              <a:rPr lang="en-AU" baseline="30000" dirty="0"/>
              <a:t>-1</a:t>
            </a:r>
            <a:endParaRPr lang="en-US" baseline="30000" dirty="0"/>
          </a:p>
        </p:txBody>
      </p:sp>
      <p:sp>
        <p:nvSpPr>
          <p:cNvPr id="10" name="TextBox 9">
            <a:extLst>
              <a:ext uri="{FF2B5EF4-FFF2-40B4-BE49-F238E27FC236}">
                <a16:creationId xmlns:a16="http://schemas.microsoft.com/office/drawing/2014/main" id="{457E3CF2-BC2C-4B49-AC44-BC1D49F7883D}"/>
              </a:ext>
            </a:extLst>
          </p:cNvPr>
          <p:cNvSpPr txBox="1"/>
          <p:nvPr/>
        </p:nvSpPr>
        <p:spPr>
          <a:xfrm>
            <a:off x="0" y="1430767"/>
            <a:ext cx="436338" cy="369332"/>
          </a:xfrm>
          <a:prstGeom prst="rect">
            <a:avLst/>
          </a:prstGeom>
          <a:noFill/>
        </p:spPr>
        <p:txBody>
          <a:bodyPr wrap="none" rtlCol="0">
            <a:spAutoFit/>
          </a:bodyPr>
          <a:lstStyle/>
          <a:p>
            <a:r>
              <a:rPr lang="en-AU" dirty="0"/>
              <a:t>(a)</a:t>
            </a:r>
            <a:endParaRPr lang="en-US" dirty="0"/>
          </a:p>
        </p:txBody>
      </p:sp>
      <p:sp>
        <p:nvSpPr>
          <p:cNvPr id="11" name="TextBox 10">
            <a:extLst>
              <a:ext uri="{FF2B5EF4-FFF2-40B4-BE49-F238E27FC236}">
                <a16:creationId xmlns:a16="http://schemas.microsoft.com/office/drawing/2014/main" id="{ECCCE5F2-673F-41F2-8F89-03CFB434B862}"/>
              </a:ext>
            </a:extLst>
          </p:cNvPr>
          <p:cNvSpPr txBox="1"/>
          <p:nvPr/>
        </p:nvSpPr>
        <p:spPr>
          <a:xfrm>
            <a:off x="0" y="2710927"/>
            <a:ext cx="5426229" cy="1754326"/>
          </a:xfrm>
          <a:prstGeom prst="rect">
            <a:avLst/>
          </a:prstGeom>
          <a:noFill/>
        </p:spPr>
        <p:txBody>
          <a:bodyPr wrap="none" rtlCol="0">
            <a:spAutoFit/>
          </a:bodyPr>
          <a:lstStyle/>
          <a:p>
            <a:r>
              <a:rPr lang="en-AU" dirty="0"/>
              <a:t>(b)   Retarding force </a:t>
            </a:r>
            <a:r>
              <a:rPr lang="en-AU" i="1" dirty="0"/>
              <a:t>F</a:t>
            </a:r>
            <a:r>
              <a:rPr lang="en-AU" dirty="0"/>
              <a:t> = ? N    </a:t>
            </a:r>
            <a:r>
              <a:rPr lang="en-AU" i="1" dirty="0" err="1"/>
              <a:t>dt</a:t>
            </a:r>
            <a:r>
              <a:rPr lang="en-AU" dirty="0"/>
              <a:t> = 6.00 s    </a:t>
            </a:r>
            <a:r>
              <a:rPr lang="en-AU" i="1" dirty="0" err="1"/>
              <a:t>dp</a:t>
            </a:r>
            <a:r>
              <a:rPr lang="en-AU" i="1" baseline="-25000" dirty="0" err="1"/>
              <a:t>A</a:t>
            </a:r>
            <a:r>
              <a:rPr lang="en-AU" dirty="0"/>
              <a:t> = 4.00 N.s</a:t>
            </a:r>
          </a:p>
          <a:p>
            <a:r>
              <a:rPr lang="en-AU" dirty="0"/>
              <a:t>       </a:t>
            </a:r>
          </a:p>
          <a:p>
            <a:r>
              <a:rPr lang="en-AU" dirty="0"/>
              <a:t>        </a:t>
            </a:r>
            <a:r>
              <a:rPr lang="en-AU" i="1" dirty="0"/>
              <a:t>F = </a:t>
            </a:r>
            <a:r>
              <a:rPr lang="en-AU" i="1" dirty="0" err="1"/>
              <a:t>dp</a:t>
            </a:r>
            <a:r>
              <a:rPr lang="en-AU" i="1" baseline="-25000" dirty="0" err="1"/>
              <a:t>A</a:t>
            </a:r>
            <a:r>
              <a:rPr lang="en-AU" i="1" dirty="0"/>
              <a:t> / </a:t>
            </a:r>
            <a:r>
              <a:rPr lang="en-AU" i="1" dirty="0" err="1"/>
              <a:t>dt</a:t>
            </a:r>
            <a:r>
              <a:rPr lang="en-AU" i="1" dirty="0"/>
              <a:t> =</a:t>
            </a:r>
            <a:r>
              <a:rPr lang="en-AU" dirty="0"/>
              <a:t> (-4/6) N = -0.67 N  </a:t>
            </a:r>
          </a:p>
          <a:p>
            <a:r>
              <a:rPr lang="en-AU" dirty="0"/>
              <a:t>           </a:t>
            </a:r>
          </a:p>
          <a:p>
            <a:r>
              <a:rPr lang="en-AU" dirty="0"/>
              <a:t>                 same value before and after the collision</a:t>
            </a:r>
          </a:p>
          <a:p>
            <a:r>
              <a:rPr lang="en-AU" dirty="0"/>
              <a:t>                 Retarding force acts in the negative X direction</a:t>
            </a:r>
          </a:p>
        </p:txBody>
      </p:sp>
      <p:sp>
        <p:nvSpPr>
          <p:cNvPr id="12" name="TextBox 11">
            <a:extLst>
              <a:ext uri="{FF2B5EF4-FFF2-40B4-BE49-F238E27FC236}">
                <a16:creationId xmlns:a16="http://schemas.microsoft.com/office/drawing/2014/main" id="{AD881163-4CDD-438F-9EBF-81B81B4BA33A}"/>
              </a:ext>
            </a:extLst>
          </p:cNvPr>
          <p:cNvSpPr txBox="1"/>
          <p:nvPr/>
        </p:nvSpPr>
        <p:spPr>
          <a:xfrm>
            <a:off x="204395" y="4754880"/>
            <a:ext cx="6169253" cy="2862322"/>
          </a:xfrm>
          <a:prstGeom prst="rect">
            <a:avLst/>
          </a:prstGeom>
          <a:noFill/>
        </p:spPr>
        <p:txBody>
          <a:bodyPr wrap="none" rtlCol="0">
            <a:spAutoFit/>
          </a:bodyPr>
          <a:lstStyle/>
          <a:p>
            <a:r>
              <a:rPr lang="en-AU" dirty="0"/>
              <a:t>(c)</a:t>
            </a:r>
          </a:p>
          <a:p>
            <a:pPr>
              <a:lnSpc>
                <a:spcPct val="150000"/>
              </a:lnSpc>
            </a:pPr>
            <a:r>
              <a:rPr lang="en-AU" dirty="0"/>
              <a:t>Momentum is conserved in the collision</a:t>
            </a:r>
          </a:p>
          <a:p>
            <a:pPr>
              <a:lnSpc>
                <a:spcPct val="150000"/>
              </a:lnSpc>
            </a:pPr>
            <a:r>
              <a:rPr lang="en-AU" dirty="0"/>
              <a:t>Loss of momentum of object A = Gain in momentum of object B</a:t>
            </a:r>
          </a:p>
          <a:p>
            <a:pPr>
              <a:lnSpc>
                <a:spcPct val="150000"/>
              </a:lnSpc>
            </a:pPr>
            <a:r>
              <a:rPr lang="en-AU" dirty="0"/>
              <a:t>Loss of momentum of object A (time </a:t>
            </a:r>
            <a:r>
              <a:rPr lang="en-AU" i="1" dirty="0"/>
              <a:t>t</a:t>
            </a:r>
            <a:r>
              <a:rPr lang="en-AU" dirty="0"/>
              <a:t> = 6.00 s) = 2.00 N.s</a:t>
            </a:r>
          </a:p>
          <a:p>
            <a:pPr>
              <a:lnSpc>
                <a:spcPct val="150000"/>
              </a:lnSpc>
            </a:pPr>
            <a:r>
              <a:rPr lang="en-AU" dirty="0"/>
              <a:t>Gain in momentum of object B = </a:t>
            </a:r>
            <a:r>
              <a:rPr lang="en-AU" i="1" dirty="0" err="1"/>
              <a:t>m</a:t>
            </a:r>
            <a:r>
              <a:rPr lang="en-AU" i="1" baseline="-25000" dirty="0" err="1"/>
              <a:t>B</a:t>
            </a:r>
            <a:r>
              <a:rPr lang="en-AU" i="1" dirty="0"/>
              <a:t> </a:t>
            </a:r>
            <a:r>
              <a:rPr lang="en-AU" i="1" dirty="0" err="1"/>
              <a:t>v</a:t>
            </a:r>
            <a:r>
              <a:rPr lang="en-AU" i="1" baseline="-25000" dirty="0" err="1"/>
              <a:t>B</a:t>
            </a:r>
            <a:r>
              <a:rPr lang="en-AU" dirty="0"/>
              <a:t> = 2.00 N.s</a:t>
            </a:r>
          </a:p>
          <a:p>
            <a:pPr>
              <a:lnSpc>
                <a:spcPct val="150000"/>
              </a:lnSpc>
            </a:pPr>
            <a:r>
              <a:rPr lang="en-AU" dirty="0"/>
              <a:t>Velocity of object B immediately after the collision is</a:t>
            </a:r>
          </a:p>
          <a:p>
            <a:pPr>
              <a:lnSpc>
                <a:spcPct val="150000"/>
              </a:lnSpc>
            </a:pPr>
            <a:r>
              <a:rPr lang="en-AU" dirty="0"/>
              <a:t>               </a:t>
            </a:r>
            <a:r>
              <a:rPr lang="en-AU" i="1" dirty="0" err="1"/>
              <a:t>v</a:t>
            </a:r>
            <a:r>
              <a:rPr lang="en-AU" i="1" baseline="-25000" dirty="0" err="1"/>
              <a:t>B</a:t>
            </a:r>
            <a:r>
              <a:rPr lang="en-AU" dirty="0"/>
              <a:t> = 2.00 / </a:t>
            </a:r>
            <a:r>
              <a:rPr lang="en-AU" i="1" dirty="0" err="1"/>
              <a:t>m</a:t>
            </a:r>
            <a:r>
              <a:rPr lang="en-AU" i="1" baseline="-25000" dirty="0" err="1"/>
              <a:t>B</a:t>
            </a:r>
            <a:r>
              <a:rPr lang="en-AU" dirty="0"/>
              <a:t> = (2.00/1.00) m.s</a:t>
            </a:r>
            <a:r>
              <a:rPr lang="en-AU" baseline="30000" dirty="0"/>
              <a:t>-1</a:t>
            </a:r>
            <a:r>
              <a:rPr lang="en-AU" dirty="0"/>
              <a:t> = 2.00 m.s</a:t>
            </a:r>
            <a:r>
              <a:rPr lang="en-AU" baseline="30000" dirty="0"/>
              <a:t>-1</a:t>
            </a:r>
            <a:endParaRPr lang="en-US" baseline="30000" dirty="0"/>
          </a:p>
        </p:txBody>
      </p:sp>
    </p:spTree>
    <p:extLst>
      <p:ext uri="{BB962C8B-B14F-4D97-AF65-F5344CB8AC3E}">
        <p14:creationId xmlns:p14="http://schemas.microsoft.com/office/powerpoint/2010/main" val="267358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8155A699-053B-459E-86EA-9CA2DC3CCAFD}"/>
              </a:ext>
            </a:extLst>
          </p:cNvPr>
          <p:cNvCxnSpPr>
            <a:cxnSpLocks/>
          </p:cNvCxnSpPr>
          <p:nvPr/>
        </p:nvCxnSpPr>
        <p:spPr>
          <a:xfrm rot="16200000">
            <a:off x="1323975" y="2571750"/>
            <a:ext cx="2085975"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8FE20FF-EC9E-45A6-97FE-09E98B1F00F8}"/>
              </a:ext>
            </a:extLst>
          </p:cNvPr>
          <p:cNvSpPr txBox="1"/>
          <p:nvPr/>
        </p:nvSpPr>
        <p:spPr>
          <a:xfrm>
            <a:off x="285750" y="1628775"/>
            <a:ext cx="1583703" cy="369332"/>
          </a:xfrm>
          <a:prstGeom prst="rect">
            <a:avLst/>
          </a:prstGeom>
          <a:noFill/>
        </p:spPr>
        <p:txBody>
          <a:bodyPr wrap="none" rtlCol="0">
            <a:spAutoFit/>
          </a:bodyPr>
          <a:lstStyle/>
          <a:p>
            <a:r>
              <a:rPr lang="en-AU" dirty="0"/>
              <a:t>System Block B</a:t>
            </a:r>
            <a:endParaRPr lang="en-US" dirty="0"/>
          </a:p>
        </p:txBody>
      </p:sp>
      <p:sp>
        <p:nvSpPr>
          <p:cNvPr id="5" name="Oval 4">
            <a:extLst>
              <a:ext uri="{FF2B5EF4-FFF2-40B4-BE49-F238E27FC236}">
                <a16:creationId xmlns:a16="http://schemas.microsoft.com/office/drawing/2014/main" id="{A62B7AAC-3CC1-4F6F-BB4F-2C88544AD5F1}"/>
              </a:ext>
            </a:extLst>
          </p:cNvPr>
          <p:cNvSpPr/>
          <p:nvPr/>
        </p:nvSpPr>
        <p:spPr>
          <a:xfrm>
            <a:off x="2200275" y="2352675"/>
            <a:ext cx="304800" cy="3048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a:extLst>
              <a:ext uri="{FF2B5EF4-FFF2-40B4-BE49-F238E27FC236}">
                <a16:creationId xmlns:a16="http://schemas.microsoft.com/office/drawing/2014/main" id="{FCC736BE-0F0F-4318-94EC-6E1D5E1CF4F9}"/>
              </a:ext>
            </a:extLst>
          </p:cNvPr>
          <p:cNvGraphicFramePr>
            <a:graphicFrameLocks noChangeAspect="1"/>
          </p:cNvGraphicFramePr>
          <p:nvPr>
            <p:extLst>
              <p:ext uri="{D42A27DB-BD31-4B8C-83A1-F6EECF244321}">
                <p14:modId xmlns:p14="http://schemas.microsoft.com/office/powerpoint/2010/main" val="1438274796"/>
              </p:ext>
            </p:extLst>
          </p:nvPr>
        </p:nvGraphicFramePr>
        <p:xfrm>
          <a:off x="2476500" y="3108325"/>
          <a:ext cx="2362200" cy="355600"/>
        </p:xfrm>
        <a:graphic>
          <a:graphicData uri="http://schemas.openxmlformats.org/presentationml/2006/ole">
            <mc:AlternateContent xmlns:mc="http://schemas.openxmlformats.org/markup-compatibility/2006">
              <mc:Choice xmlns:v="urn:schemas-microsoft-com:vml" Requires="v">
                <p:oleObj spid="_x0000_s4791" name="Equation" r:id="rId3" imgW="2361960" imgH="355320" progId="Equation.DSMT4">
                  <p:embed/>
                </p:oleObj>
              </mc:Choice>
              <mc:Fallback>
                <p:oleObj name="Equation" r:id="rId3" imgW="2361960" imgH="355320" progId="Equation.DSMT4">
                  <p:embed/>
                  <p:pic>
                    <p:nvPicPr>
                      <p:cNvPr id="7" name="Object 6">
                        <a:extLst>
                          <a:ext uri="{FF2B5EF4-FFF2-40B4-BE49-F238E27FC236}">
                            <a16:creationId xmlns:a16="http://schemas.microsoft.com/office/drawing/2014/main" id="{6EEB6F85-2611-45DD-A9F0-7B2533F561AC}"/>
                          </a:ext>
                        </a:extLst>
                      </p:cNvPr>
                      <p:cNvPicPr/>
                      <p:nvPr/>
                    </p:nvPicPr>
                    <p:blipFill>
                      <a:blip r:embed="rId4"/>
                      <a:stretch>
                        <a:fillRect/>
                      </a:stretch>
                    </p:blipFill>
                    <p:spPr>
                      <a:xfrm>
                        <a:off x="2476500" y="3108325"/>
                        <a:ext cx="2362200" cy="355600"/>
                      </a:xfrm>
                      <a:prstGeom prst="rect">
                        <a:avLst/>
                      </a:prstGeom>
                    </p:spPr>
                  </p:pic>
                </p:oleObj>
              </mc:Fallback>
            </mc:AlternateContent>
          </a:graphicData>
        </a:graphic>
      </p:graphicFrame>
      <p:cxnSp>
        <p:nvCxnSpPr>
          <p:cNvPr id="10" name="Straight Connector 9">
            <a:extLst>
              <a:ext uri="{FF2B5EF4-FFF2-40B4-BE49-F238E27FC236}">
                <a16:creationId xmlns:a16="http://schemas.microsoft.com/office/drawing/2014/main" id="{3CE3DC4C-BAD8-4252-8692-8D5A2D77A079}"/>
              </a:ext>
            </a:extLst>
          </p:cNvPr>
          <p:cNvCxnSpPr/>
          <p:nvPr/>
        </p:nvCxnSpPr>
        <p:spPr>
          <a:xfrm>
            <a:off x="5172075" y="676275"/>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4BCBC1-7125-4F19-A7C8-7C4CB9C7FDDD}"/>
              </a:ext>
            </a:extLst>
          </p:cNvPr>
          <p:cNvCxnSpPr>
            <a:cxnSpLocks/>
          </p:cNvCxnSpPr>
          <p:nvPr/>
        </p:nvCxnSpPr>
        <p:spPr>
          <a:xfrm rot="16200000">
            <a:off x="5734050" y="1238250"/>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603F81B-695E-4A16-A956-F27991881F17}"/>
              </a:ext>
            </a:extLst>
          </p:cNvPr>
          <p:cNvCxnSpPr/>
          <p:nvPr/>
        </p:nvCxnSpPr>
        <p:spPr>
          <a:xfrm>
            <a:off x="5181600" y="1800225"/>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07CCD8-D9D6-4BB2-A345-F74F2226512E}"/>
              </a:ext>
            </a:extLst>
          </p:cNvPr>
          <p:cNvCxnSpPr>
            <a:cxnSpLocks/>
          </p:cNvCxnSpPr>
          <p:nvPr/>
        </p:nvCxnSpPr>
        <p:spPr>
          <a:xfrm rot="16200000">
            <a:off x="4895851" y="1524000"/>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550C191-D255-4765-8211-464383D45965}"/>
              </a:ext>
            </a:extLst>
          </p:cNvPr>
          <p:cNvSpPr txBox="1"/>
          <p:nvPr/>
        </p:nvSpPr>
        <p:spPr>
          <a:xfrm>
            <a:off x="4772025" y="581025"/>
            <a:ext cx="296876" cy="369332"/>
          </a:xfrm>
          <a:prstGeom prst="rect">
            <a:avLst/>
          </a:prstGeom>
          <a:noFill/>
        </p:spPr>
        <p:txBody>
          <a:bodyPr wrap="none" rtlCol="0">
            <a:spAutoFit/>
          </a:bodyPr>
          <a:lstStyle/>
          <a:p>
            <a:r>
              <a:rPr lang="en-AU" dirty="0"/>
              <a:t>Y</a:t>
            </a:r>
            <a:endParaRPr lang="en-US" dirty="0"/>
          </a:p>
        </p:txBody>
      </p:sp>
      <p:sp>
        <p:nvSpPr>
          <p:cNvPr id="16" name="TextBox 15">
            <a:extLst>
              <a:ext uri="{FF2B5EF4-FFF2-40B4-BE49-F238E27FC236}">
                <a16:creationId xmlns:a16="http://schemas.microsoft.com/office/drawing/2014/main" id="{705151B7-F2C6-43AF-A610-8C21D6415196}"/>
              </a:ext>
            </a:extLst>
          </p:cNvPr>
          <p:cNvSpPr txBox="1"/>
          <p:nvPr/>
        </p:nvSpPr>
        <p:spPr>
          <a:xfrm>
            <a:off x="6048375" y="1771650"/>
            <a:ext cx="304892" cy="369332"/>
          </a:xfrm>
          <a:prstGeom prst="rect">
            <a:avLst/>
          </a:prstGeom>
          <a:noFill/>
        </p:spPr>
        <p:txBody>
          <a:bodyPr wrap="none" rtlCol="0">
            <a:spAutoFit/>
          </a:bodyPr>
          <a:lstStyle/>
          <a:p>
            <a:r>
              <a:rPr lang="en-AU" dirty="0"/>
              <a:t>X</a:t>
            </a:r>
            <a:endParaRPr lang="en-US" dirty="0"/>
          </a:p>
        </p:txBody>
      </p:sp>
      <p:graphicFrame>
        <p:nvGraphicFramePr>
          <p:cNvPr id="17" name="Object 16">
            <a:extLst>
              <a:ext uri="{FF2B5EF4-FFF2-40B4-BE49-F238E27FC236}">
                <a16:creationId xmlns:a16="http://schemas.microsoft.com/office/drawing/2014/main" id="{0B208288-6DD0-4A58-BBC0-B6B9FA6DAAEC}"/>
              </a:ext>
            </a:extLst>
          </p:cNvPr>
          <p:cNvGraphicFramePr>
            <a:graphicFrameLocks noChangeAspect="1"/>
          </p:cNvGraphicFramePr>
          <p:nvPr>
            <p:extLst>
              <p:ext uri="{D42A27DB-BD31-4B8C-83A1-F6EECF244321}">
                <p14:modId xmlns:p14="http://schemas.microsoft.com/office/powerpoint/2010/main" val="1009983928"/>
              </p:ext>
            </p:extLst>
          </p:nvPr>
        </p:nvGraphicFramePr>
        <p:xfrm>
          <a:off x="5384800" y="1901825"/>
          <a:ext cx="127000" cy="254000"/>
        </p:xfrm>
        <a:graphic>
          <a:graphicData uri="http://schemas.openxmlformats.org/presentationml/2006/ole">
            <mc:AlternateContent xmlns:mc="http://schemas.openxmlformats.org/markup-compatibility/2006">
              <mc:Choice xmlns:v="urn:schemas-microsoft-com:vml" Requires="v">
                <p:oleObj spid="_x0000_s4792" name="Equation" r:id="rId5" imgW="126720" imgH="253800" progId="Equation.DSMT4">
                  <p:embed/>
                </p:oleObj>
              </mc:Choice>
              <mc:Fallback>
                <p:oleObj name="Equation" r:id="rId5" imgW="126720" imgH="253800" progId="Equation.DSMT4">
                  <p:embed/>
                  <p:pic>
                    <p:nvPicPr>
                      <p:cNvPr id="0" name=""/>
                      <p:cNvPicPr/>
                      <p:nvPr/>
                    </p:nvPicPr>
                    <p:blipFill>
                      <a:blip r:embed="rId6"/>
                      <a:stretch>
                        <a:fillRect/>
                      </a:stretch>
                    </p:blipFill>
                    <p:spPr>
                      <a:xfrm>
                        <a:off x="5384800" y="1901825"/>
                        <a:ext cx="127000" cy="2540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1C4CB94F-1EFC-4DCC-8467-4B8B199EC69A}"/>
              </a:ext>
            </a:extLst>
          </p:cNvPr>
          <p:cNvGraphicFramePr>
            <a:graphicFrameLocks noChangeAspect="1"/>
          </p:cNvGraphicFramePr>
          <p:nvPr>
            <p:extLst>
              <p:ext uri="{D42A27DB-BD31-4B8C-83A1-F6EECF244321}">
                <p14:modId xmlns:p14="http://schemas.microsoft.com/office/powerpoint/2010/main" val="708517186"/>
              </p:ext>
            </p:extLst>
          </p:nvPr>
        </p:nvGraphicFramePr>
        <p:xfrm>
          <a:off x="4886325" y="1473200"/>
          <a:ext cx="152400" cy="292100"/>
        </p:xfrm>
        <a:graphic>
          <a:graphicData uri="http://schemas.openxmlformats.org/presentationml/2006/ole">
            <mc:AlternateContent xmlns:mc="http://schemas.openxmlformats.org/markup-compatibility/2006">
              <mc:Choice xmlns:v="urn:schemas-microsoft-com:vml" Requires="v">
                <p:oleObj spid="_x0000_s4793" name="Equation" r:id="rId7" imgW="152280" imgH="291960" progId="Equation.DSMT4">
                  <p:embed/>
                </p:oleObj>
              </mc:Choice>
              <mc:Fallback>
                <p:oleObj name="Equation" r:id="rId7" imgW="152280" imgH="291960" progId="Equation.DSMT4">
                  <p:embed/>
                  <p:pic>
                    <p:nvPicPr>
                      <p:cNvPr id="17" name="Object 16">
                        <a:extLst>
                          <a:ext uri="{FF2B5EF4-FFF2-40B4-BE49-F238E27FC236}">
                            <a16:creationId xmlns:a16="http://schemas.microsoft.com/office/drawing/2014/main" id="{0B208288-6DD0-4A58-BBC0-B6B9FA6DAAEC}"/>
                          </a:ext>
                        </a:extLst>
                      </p:cNvPr>
                      <p:cNvPicPr/>
                      <p:nvPr/>
                    </p:nvPicPr>
                    <p:blipFill>
                      <a:blip r:embed="rId8"/>
                      <a:stretch>
                        <a:fillRect/>
                      </a:stretch>
                    </p:blipFill>
                    <p:spPr>
                      <a:xfrm>
                        <a:off x="4886325" y="1473200"/>
                        <a:ext cx="152400" cy="2921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562EAE8E-1EB5-4076-82FB-D60B4F4BD2C7}"/>
              </a:ext>
            </a:extLst>
          </p:cNvPr>
          <p:cNvGraphicFramePr>
            <a:graphicFrameLocks noChangeAspect="1"/>
          </p:cNvGraphicFramePr>
          <p:nvPr>
            <p:extLst>
              <p:ext uri="{D42A27DB-BD31-4B8C-83A1-F6EECF244321}">
                <p14:modId xmlns:p14="http://schemas.microsoft.com/office/powerpoint/2010/main" val="2439613763"/>
              </p:ext>
            </p:extLst>
          </p:nvPr>
        </p:nvGraphicFramePr>
        <p:xfrm>
          <a:off x="2559050" y="1619250"/>
          <a:ext cx="863600" cy="304800"/>
        </p:xfrm>
        <a:graphic>
          <a:graphicData uri="http://schemas.openxmlformats.org/presentationml/2006/ole">
            <mc:AlternateContent xmlns:mc="http://schemas.openxmlformats.org/markup-compatibility/2006">
              <mc:Choice xmlns:v="urn:schemas-microsoft-com:vml" Requires="v">
                <p:oleObj spid="_x0000_s4794" name="Equation" r:id="rId9" imgW="863280" imgH="304560" progId="Equation.DSMT4">
                  <p:embed/>
                </p:oleObj>
              </mc:Choice>
              <mc:Fallback>
                <p:oleObj name="Equation" r:id="rId9" imgW="863280" imgH="304560" progId="Equation.DSMT4">
                  <p:embed/>
                  <p:pic>
                    <p:nvPicPr>
                      <p:cNvPr id="8" name="Object 7">
                        <a:extLst>
                          <a:ext uri="{FF2B5EF4-FFF2-40B4-BE49-F238E27FC236}">
                            <a16:creationId xmlns:a16="http://schemas.microsoft.com/office/drawing/2014/main" id="{FCC736BE-0F0F-4318-94EC-6E1D5E1CF4F9}"/>
                          </a:ext>
                        </a:extLst>
                      </p:cNvPr>
                      <p:cNvPicPr/>
                      <p:nvPr/>
                    </p:nvPicPr>
                    <p:blipFill>
                      <a:blip r:embed="rId10"/>
                      <a:stretch>
                        <a:fillRect/>
                      </a:stretch>
                    </p:blipFill>
                    <p:spPr>
                      <a:xfrm>
                        <a:off x="2559050" y="1619250"/>
                        <a:ext cx="863600" cy="3048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6F25A9D1-FA7D-48EE-AEA2-71F9ED98E65B}"/>
              </a:ext>
            </a:extLst>
          </p:cNvPr>
          <p:cNvGraphicFramePr>
            <a:graphicFrameLocks noChangeAspect="1"/>
          </p:cNvGraphicFramePr>
          <p:nvPr>
            <p:extLst>
              <p:ext uri="{D42A27DB-BD31-4B8C-83A1-F6EECF244321}">
                <p14:modId xmlns:p14="http://schemas.microsoft.com/office/powerpoint/2010/main" val="3208325844"/>
              </p:ext>
            </p:extLst>
          </p:nvPr>
        </p:nvGraphicFramePr>
        <p:xfrm>
          <a:off x="2676525" y="2365375"/>
          <a:ext cx="990600" cy="279400"/>
        </p:xfrm>
        <a:graphic>
          <a:graphicData uri="http://schemas.openxmlformats.org/presentationml/2006/ole">
            <mc:AlternateContent xmlns:mc="http://schemas.openxmlformats.org/markup-compatibility/2006">
              <mc:Choice xmlns:v="urn:schemas-microsoft-com:vml" Requires="v">
                <p:oleObj spid="_x0000_s4795" name="Equation" r:id="rId11" imgW="990360" imgH="279360" progId="Equation.DSMT4">
                  <p:embed/>
                </p:oleObj>
              </mc:Choice>
              <mc:Fallback>
                <p:oleObj name="Equation" r:id="rId11" imgW="990360" imgH="279360" progId="Equation.DSMT4">
                  <p:embed/>
                  <p:pic>
                    <p:nvPicPr>
                      <p:cNvPr id="0" name=""/>
                      <p:cNvPicPr/>
                      <p:nvPr/>
                    </p:nvPicPr>
                    <p:blipFill>
                      <a:blip r:embed="rId12"/>
                      <a:stretch>
                        <a:fillRect/>
                      </a:stretch>
                    </p:blipFill>
                    <p:spPr>
                      <a:xfrm>
                        <a:off x="2676525" y="2365375"/>
                        <a:ext cx="990600" cy="279400"/>
                      </a:xfrm>
                      <a:prstGeom prst="rect">
                        <a:avLst/>
                      </a:prstGeom>
                    </p:spPr>
                  </p:pic>
                </p:oleObj>
              </mc:Fallback>
            </mc:AlternateContent>
          </a:graphicData>
        </a:graphic>
      </p:graphicFrame>
      <p:sp>
        <p:nvSpPr>
          <p:cNvPr id="23" name="TextBox 22">
            <a:extLst>
              <a:ext uri="{FF2B5EF4-FFF2-40B4-BE49-F238E27FC236}">
                <a16:creationId xmlns:a16="http://schemas.microsoft.com/office/drawing/2014/main" id="{0B3CB2AF-17A1-47C9-9687-247D06DF0BBD}"/>
              </a:ext>
            </a:extLst>
          </p:cNvPr>
          <p:cNvSpPr txBox="1"/>
          <p:nvPr/>
        </p:nvSpPr>
        <p:spPr>
          <a:xfrm>
            <a:off x="0" y="476250"/>
            <a:ext cx="4651658" cy="584775"/>
          </a:xfrm>
          <a:prstGeom prst="rect">
            <a:avLst/>
          </a:prstGeom>
          <a:noFill/>
        </p:spPr>
        <p:txBody>
          <a:bodyPr wrap="none" rtlCol="0">
            <a:spAutoFit/>
          </a:bodyPr>
          <a:lstStyle/>
          <a:p>
            <a:r>
              <a:rPr lang="en-AU" sz="1600" dirty="0"/>
              <a:t>Diagram 1:  Systems are rest</a:t>
            </a:r>
          </a:p>
          <a:p>
            <a:r>
              <a:rPr lang="en-AU" sz="1600" dirty="0"/>
              <a:t>Pulley only changes the direction of the string tension</a:t>
            </a:r>
            <a:endParaRPr lang="en-US" sz="1600" dirty="0"/>
          </a:p>
        </p:txBody>
      </p:sp>
      <p:sp>
        <p:nvSpPr>
          <p:cNvPr id="24" name="TextBox 23">
            <a:extLst>
              <a:ext uri="{FF2B5EF4-FFF2-40B4-BE49-F238E27FC236}">
                <a16:creationId xmlns:a16="http://schemas.microsoft.com/office/drawing/2014/main" id="{55B27517-7B98-4CDB-926A-D168B91194FF}"/>
              </a:ext>
            </a:extLst>
          </p:cNvPr>
          <p:cNvSpPr txBox="1"/>
          <p:nvPr/>
        </p:nvSpPr>
        <p:spPr>
          <a:xfrm>
            <a:off x="342900" y="3714750"/>
            <a:ext cx="2192331" cy="338554"/>
          </a:xfrm>
          <a:prstGeom prst="rect">
            <a:avLst/>
          </a:prstGeom>
          <a:noFill/>
        </p:spPr>
        <p:txBody>
          <a:bodyPr wrap="none" rtlCol="0">
            <a:spAutoFit/>
          </a:bodyPr>
          <a:lstStyle/>
          <a:p>
            <a:r>
              <a:rPr lang="en-AU" sz="1600" dirty="0"/>
              <a:t>System B: in equilibrium</a:t>
            </a:r>
            <a:endParaRPr lang="en-US" sz="1600" dirty="0"/>
          </a:p>
        </p:txBody>
      </p:sp>
      <p:graphicFrame>
        <p:nvGraphicFramePr>
          <p:cNvPr id="25" name="Object 24">
            <a:extLst>
              <a:ext uri="{FF2B5EF4-FFF2-40B4-BE49-F238E27FC236}">
                <a16:creationId xmlns:a16="http://schemas.microsoft.com/office/drawing/2014/main" id="{27ACABB1-F920-498E-A107-CD1E82A7255A}"/>
              </a:ext>
            </a:extLst>
          </p:cNvPr>
          <p:cNvGraphicFramePr>
            <a:graphicFrameLocks noChangeAspect="1"/>
          </p:cNvGraphicFramePr>
          <p:nvPr>
            <p:extLst>
              <p:ext uri="{D42A27DB-BD31-4B8C-83A1-F6EECF244321}">
                <p14:modId xmlns:p14="http://schemas.microsoft.com/office/powerpoint/2010/main" val="2341347645"/>
              </p:ext>
            </p:extLst>
          </p:nvPr>
        </p:nvGraphicFramePr>
        <p:xfrm>
          <a:off x="2193925" y="4127500"/>
          <a:ext cx="3784600" cy="317500"/>
        </p:xfrm>
        <a:graphic>
          <a:graphicData uri="http://schemas.openxmlformats.org/presentationml/2006/ole">
            <mc:AlternateContent xmlns:mc="http://schemas.openxmlformats.org/markup-compatibility/2006">
              <mc:Choice xmlns:v="urn:schemas-microsoft-com:vml" Requires="v">
                <p:oleObj spid="_x0000_s4796" name="Equation" r:id="rId13" imgW="3784320" imgH="317160" progId="Equation.DSMT4">
                  <p:embed/>
                </p:oleObj>
              </mc:Choice>
              <mc:Fallback>
                <p:oleObj name="Equation" r:id="rId13" imgW="3784320" imgH="317160" progId="Equation.DSMT4">
                  <p:embed/>
                  <p:pic>
                    <p:nvPicPr>
                      <p:cNvPr id="61" name="Object 60">
                        <a:extLst>
                          <a:ext uri="{FF2B5EF4-FFF2-40B4-BE49-F238E27FC236}">
                            <a16:creationId xmlns:a16="http://schemas.microsoft.com/office/drawing/2014/main" id="{A1A46A58-F33B-4891-BB94-D01F3F854272}"/>
                          </a:ext>
                        </a:extLst>
                      </p:cNvPr>
                      <p:cNvPicPr/>
                      <p:nvPr/>
                    </p:nvPicPr>
                    <p:blipFill>
                      <a:blip r:embed="rId14"/>
                      <a:stretch>
                        <a:fillRect/>
                      </a:stretch>
                    </p:blipFill>
                    <p:spPr>
                      <a:xfrm>
                        <a:off x="2193925" y="4127500"/>
                        <a:ext cx="3784600" cy="317500"/>
                      </a:xfrm>
                      <a:prstGeom prst="rect">
                        <a:avLst/>
                      </a:prstGeom>
                    </p:spPr>
                  </p:pic>
                </p:oleObj>
              </mc:Fallback>
            </mc:AlternateContent>
          </a:graphicData>
        </a:graphic>
      </p:graphicFrame>
      <p:cxnSp>
        <p:nvCxnSpPr>
          <p:cNvPr id="26" name="Straight Arrow Connector 25">
            <a:extLst>
              <a:ext uri="{FF2B5EF4-FFF2-40B4-BE49-F238E27FC236}">
                <a16:creationId xmlns:a16="http://schemas.microsoft.com/office/drawing/2014/main" id="{C029F37B-5A91-4D23-8ACA-EBE6B599A09B}"/>
              </a:ext>
            </a:extLst>
          </p:cNvPr>
          <p:cNvCxnSpPr>
            <a:cxnSpLocks/>
          </p:cNvCxnSpPr>
          <p:nvPr/>
        </p:nvCxnSpPr>
        <p:spPr>
          <a:xfrm rot="16200000">
            <a:off x="1343025" y="6210300"/>
            <a:ext cx="2085975" cy="0"/>
          </a:xfrm>
          <a:prstGeom prst="straightConnector1">
            <a:avLst/>
          </a:prstGeom>
          <a:ln w="381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84D547C-D409-4407-886A-BB690F9A3035}"/>
              </a:ext>
            </a:extLst>
          </p:cNvPr>
          <p:cNvSpPr txBox="1"/>
          <p:nvPr/>
        </p:nvSpPr>
        <p:spPr>
          <a:xfrm>
            <a:off x="304800" y="5267325"/>
            <a:ext cx="1720151" cy="369332"/>
          </a:xfrm>
          <a:prstGeom prst="rect">
            <a:avLst/>
          </a:prstGeom>
          <a:noFill/>
        </p:spPr>
        <p:txBody>
          <a:bodyPr wrap="none" rtlCol="0">
            <a:spAutoFit/>
          </a:bodyPr>
          <a:lstStyle/>
          <a:p>
            <a:r>
              <a:rPr lang="en-AU" dirty="0"/>
              <a:t>System Sphere S</a:t>
            </a:r>
            <a:endParaRPr lang="en-US" dirty="0"/>
          </a:p>
        </p:txBody>
      </p:sp>
      <p:sp>
        <p:nvSpPr>
          <p:cNvPr id="28" name="Oval 27">
            <a:extLst>
              <a:ext uri="{FF2B5EF4-FFF2-40B4-BE49-F238E27FC236}">
                <a16:creationId xmlns:a16="http://schemas.microsoft.com/office/drawing/2014/main" id="{3E521E5B-C6E1-4D5D-9F74-FC8A1BD9FD48}"/>
              </a:ext>
            </a:extLst>
          </p:cNvPr>
          <p:cNvSpPr/>
          <p:nvPr/>
        </p:nvSpPr>
        <p:spPr>
          <a:xfrm>
            <a:off x="2219325" y="5991225"/>
            <a:ext cx="304800" cy="3048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Object 28">
            <a:extLst>
              <a:ext uri="{FF2B5EF4-FFF2-40B4-BE49-F238E27FC236}">
                <a16:creationId xmlns:a16="http://schemas.microsoft.com/office/drawing/2014/main" id="{6ED5D84A-026B-455E-AE0E-F3641859B9FE}"/>
              </a:ext>
            </a:extLst>
          </p:cNvPr>
          <p:cNvGraphicFramePr>
            <a:graphicFrameLocks noChangeAspect="1"/>
          </p:cNvGraphicFramePr>
          <p:nvPr>
            <p:extLst>
              <p:ext uri="{D42A27DB-BD31-4B8C-83A1-F6EECF244321}">
                <p14:modId xmlns:p14="http://schemas.microsoft.com/office/powerpoint/2010/main" val="1103752458"/>
              </p:ext>
            </p:extLst>
          </p:nvPr>
        </p:nvGraphicFramePr>
        <p:xfrm>
          <a:off x="2508250" y="6746875"/>
          <a:ext cx="2336800" cy="355600"/>
        </p:xfrm>
        <a:graphic>
          <a:graphicData uri="http://schemas.openxmlformats.org/presentationml/2006/ole">
            <mc:AlternateContent xmlns:mc="http://schemas.openxmlformats.org/markup-compatibility/2006">
              <mc:Choice xmlns:v="urn:schemas-microsoft-com:vml" Requires="v">
                <p:oleObj spid="_x0000_s4797" name="Equation" r:id="rId15" imgW="2336760" imgH="355320" progId="Equation.DSMT4">
                  <p:embed/>
                </p:oleObj>
              </mc:Choice>
              <mc:Fallback>
                <p:oleObj name="Equation" r:id="rId15" imgW="2336760" imgH="355320" progId="Equation.DSMT4">
                  <p:embed/>
                  <p:pic>
                    <p:nvPicPr>
                      <p:cNvPr id="8" name="Object 7">
                        <a:extLst>
                          <a:ext uri="{FF2B5EF4-FFF2-40B4-BE49-F238E27FC236}">
                            <a16:creationId xmlns:a16="http://schemas.microsoft.com/office/drawing/2014/main" id="{FCC736BE-0F0F-4318-94EC-6E1D5E1CF4F9}"/>
                          </a:ext>
                        </a:extLst>
                      </p:cNvPr>
                      <p:cNvPicPr/>
                      <p:nvPr/>
                    </p:nvPicPr>
                    <p:blipFill>
                      <a:blip r:embed="rId16"/>
                      <a:stretch>
                        <a:fillRect/>
                      </a:stretch>
                    </p:blipFill>
                    <p:spPr>
                      <a:xfrm>
                        <a:off x="2508250" y="6746875"/>
                        <a:ext cx="2336800" cy="355600"/>
                      </a:xfrm>
                      <a:prstGeom prst="rect">
                        <a:avLst/>
                      </a:prstGeom>
                    </p:spPr>
                  </p:pic>
                </p:oleObj>
              </mc:Fallback>
            </mc:AlternateContent>
          </a:graphicData>
        </a:graphic>
      </p:graphicFrame>
      <p:cxnSp>
        <p:nvCxnSpPr>
          <p:cNvPr id="30" name="Straight Connector 29">
            <a:extLst>
              <a:ext uri="{FF2B5EF4-FFF2-40B4-BE49-F238E27FC236}">
                <a16:creationId xmlns:a16="http://schemas.microsoft.com/office/drawing/2014/main" id="{CB165C61-C3D3-4BFB-9B48-AD0BB59B43C8}"/>
              </a:ext>
            </a:extLst>
          </p:cNvPr>
          <p:cNvCxnSpPr>
            <a:cxnSpLocks/>
          </p:cNvCxnSpPr>
          <p:nvPr/>
        </p:nvCxnSpPr>
        <p:spPr>
          <a:xfrm rot="16200000">
            <a:off x="5143500" y="5514975"/>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5D3CE0E-AFA2-488F-AFC0-B1204EA2162F}"/>
              </a:ext>
            </a:extLst>
          </p:cNvPr>
          <p:cNvCxnSpPr/>
          <p:nvPr/>
        </p:nvCxnSpPr>
        <p:spPr>
          <a:xfrm>
            <a:off x="4591050" y="6076950"/>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B8BEE83-E068-4FA6-8E4B-34C38DBFB35C}"/>
              </a:ext>
            </a:extLst>
          </p:cNvPr>
          <p:cNvSpPr txBox="1"/>
          <p:nvPr/>
        </p:nvSpPr>
        <p:spPr>
          <a:xfrm>
            <a:off x="5457825" y="6019800"/>
            <a:ext cx="304892" cy="369332"/>
          </a:xfrm>
          <a:prstGeom prst="rect">
            <a:avLst/>
          </a:prstGeom>
          <a:noFill/>
        </p:spPr>
        <p:txBody>
          <a:bodyPr wrap="none" rtlCol="0">
            <a:spAutoFit/>
          </a:bodyPr>
          <a:lstStyle/>
          <a:p>
            <a:r>
              <a:rPr lang="en-AU" dirty="0"/>
              <a:t>X</a:t>
            </a:r>
            <a:endParaRPr lang="en-US" dirty="0"/>
          </a:p>
        </p:txBody>
      </p:sp>
      <p:graphicFrame>
        <p:nvGraphicFramePr>
          <p:cNvPr id="33" name="Object 32">
            <a:extLst>
              <a:ext uri="{FF2B5EF4-FFF2-40B4-BE49-F238E27FC236}">
                <a16:creationId xmlns:a16="http://schemas.microsoft.com/office/drawing/2014/main" id="{7672A131-7AE6-4FB1-98F7-7639349F4555}"/>
              </a:ext>
            </a:extLst>
          </p:cNvPr>
          <p:cNvGraphicFramePr>
            <a:graphicFrameLocks noChangeAspect="1"/>
          </p:cNvGraphicFramePr>
          <p:nvPr>
            <p:extLst>
              <p:ext uri="{D42A27DB-BD31-4B8C-83A1-F6EECF244321}">
                <p14:modId xmlns:p14="http://schemas.microsoft.com/office/powerpoint/2010/main" val="3641178475"/>
              </p:ext>
            </p:extLst>
          </p:nvPr>
        </p:nvGraphicFramePr>
        <p:xfrm>
          <a:off x="4794250" y="6149975"/>
          <a:ext cx="127000" cy="254000"/>
        </p:xfrm>
        <a:graphic>
          <a:graphicData uri="http://schemas.openxmlformats.org/presentationml/2006/ole">
            <mc:AlternateContent xmlns:mc="http://schemas.openxmlformats.org/markup-compatibility/2006">
              <mc:Choice xmlns:v="urn:schemas-microsoft-com:vml" Requires="v">
                <p:oleObj spid="_x0000_s4798" name="Equation" r:id="rId17" imgW="126720" imgH="253800" progId="Equation.DSMT4">
                  <p:embed/>
                </p:oleObj>
              </mc:Choice>
              <mc:Fallback>
                <p:oleObj name="Equation" r:id="rId17" imgW="126720" imgH="253800" progId="Equation.DSMT4">
                  <p:embed/>
                  <p:pic>
                    <p:nvPicPr>
                      <p:cNvPr id="17" name="Object 16">
                        <a:extLst>
                          <a:ext uri="{FF2B5EF4-FFF2-40B4-BE49-F238E27FC236}">
                            <a16:creationId xmlns:a16="http://schemas.microsoft.com/office/drawing/2014/main" id="{0B208288-6DD0-4A58-BBC0-B6B9FA6DAAEC}"/>
                          </a:ext>
                        </a:extLst>
                      </p:cNvPr>
                      <p:cNvPicPr/>
                      <p:nvPr/>
                    </p:nvPicPr>
                    <p:blipFill>
                      <a:blip r:embed="rId6"/>
                      <a:stretch>
                        <a:fillRect/>
                      </a:stretch>
                    </p:blipFill>
                    <p:spPr>
                      <a:xfrm>
                        <a:off x="4794250" y="6149975"/>
                        <a:ext cx="127000" cy="254000"/>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612AB8C3-915E-436C-A203-129267DCA6B0}"/>
              </a:ext>
            </a:extLst>
          </p:cNvPr>
          <p:cNvGraphicFramePr>
            <a:graphicFrameLocks noChangeAspect="1"/>
          </p:cNvGraphicFramePr>
          <p:nvPr>
            <p:extLst>
              <p:ext uri="{D42A27DB-BD31-4B8C-83A1-F6EECF244321}">
                <p14:modId xmlns:p14="http://schemas.microsoft.com/office/powerpoint/2010/main" val="702440391"/>
              </p:ext>
            </p:extLst>
          </p:nvPr>
        </p:nvGraphicFramePr>
        <p:xfrm>
          <a:off x="4295775" y="5721350"/>
          <a:ext cx="152400" cy="292100"/>
        </p:xfrm>
        <a:graphic>
          <a:graphicData uri="http://schemas.openxmlformats.org/presentationml/2006/ole">
            <mc:AlternateContent xmlns:mc="http://schemas.openxmlformats.org/markup-compatibility/2006">
              <mc:Choice xmlns:v="urn:schemas-microsoft-com:vml" Requires="v">
                <p:oleObj spid="_x0000_s4799" name="Equation" r:id="rId18" imgW="152280" imgH="291960" progId="Equation.DSMT4">
                  <p:embed/>
                </p:oleObj>
              </mc:Choice>
              <mc:Fallback>
                <p:oleObj name="Equation" r:id="rId18" imgW="152280" imgH="291960" progId="Equation.DSMT4">
                  <p:embed/>
                  <p:pic>
                    <p:nvPicPr>
                      <p:cNvPr id="18" name="Object 17">
                        <a:extLst>
                          <a:ext uri="{FF2B5EF4-FFF2-40B4-BE49-F238E27FC236}">
                            <a16:creationId xmlns:a16="http://schemas.microsoft.com/office/drawing/2014/main" id="{1C4CB94F-1EFC-4DCC-8467-4B8B199EC69A}"/>
                          </a:ext>
                        </a:extLst>
                      </p:cNvPr>
                      <p:cNvPicPr/>
                      <p:nvPr/>
                    </p:nvPicPr>
                    <p:blipFill>
                      <a:blip r:embed="rId8"/>
                      <a:stretch>
                        <a:fillRect/>
                      </a:stretch>
                    </p:blipFill>
                    <p:spPr>
                      <a:xfrm>
                        <a:off x="4295775" y="5721350"/>
                        <a:ext cx="152400" cy="292100"/>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604E5233-4F7A-4C52-A7D8-8A4F372C5780}"/>
              </a:ext>
            </a:extLst>
          </p:cNvPr>
          <p:cNvGraphicFramePr>
            <a:graphicFrameLocks noChangeAspect="1"/>
          </p:cNvGraphicFramePr>
          <p:nvPr>
            <p:extLst>
              <p:ext uri="{D42A27DB-BD31-4B8C-83A1-F6EECF244321}">
                <p14:modId xmlns:p14="http://schemas.microsoft.com/office/powerpoint/2010/main" val="1766200867"/>
              </p:ext>
            </p:extLst>
          </p:nvPr>
        </p:nvGraphicFramePr>
        <p:xfrm>
          <a:off x="2578100" y="5257800"/>
          <a:ext cx="863600" cy="304800"/>
        </p:xfrm>
        <a:graphic>
          <a:graphicData uri="http://schemas.openxmlformats.org/presentationml/2006/ole">
            <mc:AlternateContent xmlns:mc="http://schemas.openxmlformats.org/markup-compatibility/2006">
              <mc:Choice xmlns:v="urn:schemas-microsoft-com:vml" Requires="v">
                <p:oleObj spid="_x0000_s4800" name="Equation" r:id="rId19" imgW="863280" imgH="304560" progId="Equation.DSMT4">
                  <p:embed/>
                </p:oleObj>
              </mc:Choice>
              <mc:Fallback>
                <p:oleObj name="Equation" r:id="rId19" imgW="863280" imgH="304560" progId="Equation.DSMT4">
                  <p:embed/>
                  <p:pic>
                    <p:nvPicPr>
                      <p:cNvPr id="19" name="Object 18">
                        <a:extLst>
                          <a:ext uri="{FF2B5EF4-FFF2-40B4-BE49-F238E27FC236}">
                            <a16:creationId xmlns:a16="http://schemas.microsoft.com/office/drawing/2014/main" id="{562EAE8E-1EB5-4076-82FB-D60B4F4BD2C7}"/>
                          </a:ext>
                        </a:extLst>
                      </p:cNvPr>
                      <p:cNvPicPr/>
                      <p:nvPr/>
                    </p:nvPicPr>
                    <p:blipFill>
                      <a:blip r:embed="rId20"/>
                      <a:stretch>
                        <a:fillRect/>
                      </a:stretch>
                    </p:blipFill>
                    <p:spPr>
                      <a:xfrm>
                        <a:off x="2578100" y="5257800"/>
                        <a:ext cx="863600" cy="304800"/>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112EB20C-5CFB-47A0-8A74-3C94ECE9AD85}"/>
              </a:ext>
            </a:extLst>
          </p:cNvPr>
          <p:cNvGraphicFramePr>
            <a:graphicFrameLocks noChangeAspect="1"/>
          </p:cNvGraphicFramePr>
          <p:nvPr>
            <p:extLst>
              <p:ext uri="{D42A27DB-BD31-4B8C-83A1-F6EECF244321}">
                <p14:modId xmlns:p14="http://schemas.microsoft.com/office/powerpoint/2010/main" val="1720016868"/>
              </p:ext>
            </p:extLst>
          </p:nvPr>
        </p:nvGraphicFramePr>
        <p:xfrm>
          <a:off x="2701925" y="6003925"/>
          <a:ext cx="977900" cy="279400"/>
        </p:xfrm>
        <a:graphic>
          <a:graphicData uri="http://schemas.openxmlformats.org/presentationml/2006/ole">
            <mc:AlternateContent xmlns:mc="http://schemas.openxmlformats.org/markup-compatibility/2006">
              <mc:Choice xmlns:v="urn:schemas-microsoft-com:vml" Requires="v">
                <p:oleObj spid="_x0000_s4801" name="Equation" r:id="rId21" imgW="977760" imgH="279360" progId="Equation.DSMT4">
                  <p:embed/>
                </p:oleObj>
              </mc:Choice>
              <mc:Fallback>
                <p:oleObj name="Equation" r:id="rId21" imgW="977760" imgH="279360" progId="Equation.DSMT4">
                  <p:embed/>
                  <p:pic>
                    <p:nvPicPr>
                      <p:cNvPr id="21" name="Object 20">
                        <a:extLst>
                          <a:ext uri="{FF2B5EF4-FFF2-40B4-BE49-F238E27FC236}">
                            <a16:creationId xmlns:a16="http://schemas.microsoft.com/office/drawing/2014/main" id="{6F25A9D1-FA7D-48EE-AEA2-71F9ED98E65B}"/>
                          </a:ext>
                        </a:extLst>
                      </p:cNvPr>
                      <p:cNvPicPr/>
                      <p:nvPr/>
                    </p:nvPicPr>
                    <p:blipFill>
                      <a:blip r:embed="rId22"/>
                      <a:stretch>
                        <a:fillRect/>
                      </a:stretch>
                    </p:blipFill>
                    <p:spPr>
                      <a:xfrm>
                        <a:off x="2701925" y="6003925"/>
                        <a:ext cx="977900" cy="279400"/>
                      </a:xfrm>
                      <a:prstGeom prst="rect">
                        <a:avLst/>
                      </a:prstGeom>
                    </p:spPr>
                  </p:pic>
                </p:oleObj>
              </mc:Fallback>
            </mc:AlternateContent>
          </a:graphicData>
        </a:graphic>
      </p:graphicFrame>
      <p:sp>
        <p:nvSpPr>
          <p:cNvPr id="37" name="TextBox 36">
            <a:extLst>
              <a:ext uri="{FF2B5EF4-FFF2-40B4-BE49-F238E27FC236}">
                <a16:creationId xmlns:a16="http://schemas.microsoft.com/office/drawing/2014/main" id="{2204942F-A70D-4E72-9BC3-FAE62D759E3F}"/>
              </a:ext>
            </a:extLst>
          </p:cNvPr>
          <p:cNvSpPr txBox="1"/>
          <p:nvPr/>
        </p:nvSpPr>
        <p:spPr>
          <a:xfrm>
            <a:off x="361950" y="7353300"/>
            <a:ext cx="2174698" cy="338554"/>
          </a:xfrm>
          <a:prstGeom prst="rect">
            <a:avLst/>
          </a:prstGeom>
          <a:noFill/>
        </p:spPr>
        <p:txBody>
          <a:bodyPr wrap="none" rtlCol="0">
            <a:spAutoFit/>
          </a:bodyPr>
          <a:lstStyle/>
          <a:p>
            <a:r>
              <a:rPr lang="en-AU" sz="1600" dirty="0"/>
              <a:t>System S: in equilibrium</a:t>
            </a:r>
            <a:endParaRPr lang="en-US" sz="1600" dirty="0"/>
          </a:p>
        </p:txBody>
      </p:sp>
      <p:graphicFrame>
        <p:nvGraphicFramePr>
          <p:cNvPr id="38" name="Object 37">
            <a:extLst>
              <a:ext uri="{FF2B5EF4-FFF2-40B4-BE49-F238E27FC236}">
                <a16:creationId xmlns:a16="http://schemas.microsoft.com/office/drawing/2014/main" id="{6F6B65AF-79E7-431D-BC97-450378959104}"/>
              </a:ext>
            </a:extLst>
          </p:cNvPr>
          <p:cNvGraphicFramePr>
            <a:graphicFrameLocks noChangeAspect="1"/>
          </p:cNvGraphicFramePr>
          <p:nvPr>
            <p:extLst>
              <p:ext uri="{D42A27DB-BD31-4B8C-83A1-F6EECF244321}">
                <p14:modId xmlns:p14="http://schemas.microsoft.com/office/powerpoint/2010/main" val="2177648209"/>
              </p:ext>
            </p:extLst>
          </p:nvPr>
        </p:nvGraphicFramePr>
        <p:xfrm>
          <a:off x="2225675" y="7766050"/>
          <a:ext cx="3759200" cy="317500"/>
        </p:xfrm>
        <a:graphic>
          <a:graphicData uri="http://schemas.openxmlformats.org/presentationml/2006/ole">
            <mc:AlternateContent xmlns:mc="http://schemas.openxmlformats.org/markup-compatibility/2006">
              <mc:Choice xmlns:v="urn:schemas-microsoft-com:vml" Requires="v">
                <p:oleObj spid="_x0000_s4802" name="Equation" r:id="rId23" imgW="3759120" imgH="317160" progId="Equation.DSMT4">
                  <p:embed/>
                </p:oleObj>
              </mc:Choice>
              <mc:Fallback>
                <p:oleObj name="Equation" r:id="rId23" imgW="3759120" imgH="317160" progId="Equation.DSMT4">
                  <p:embed/>
                  <p:pic>
                    <p:nvPicPr>
                      <p:cNvPr id="25" name="Object 24">
                        <a:extLst>
                          <a:ext uri="{FF2B5EF4-FFF2-40B4-BE49-F238E27FC236}">
                            <a16:creationId xmlns:a16="http://schemas.microsoft.com/office/drawing/2014/main" id="{27ACABB1-F920-498E-A107-CD1E82A7255A}"/>
                          </a:ext>
                        </a:extLst>
                      </p:cNvPr>
                      <p:cNvPicPr/>
                      <p:nvPr/>
                    </p:nvPicPr>
                    <p:blipFill>
                      <a:blip r:embed="rId24"/>
                      <a:stretch>
                        <a:fillRect/>
                      </a:stretch>
                    </p:blipFill>
                    <p:spPr>
                      <a:xfrm>
                        <a:off x="2225675" y="7766050"/>
                        <a:ext cx="3759200" cy="317500"/>
                      </a:xfrm>
                      <a:prstGeom prst="rect">
                        <a:avLst/>
                      </a:prstGeom>
                    </p:spPr>
                  </p:pic>
                </p:oleObj>
              </mc:Fallback>
            </mc:AlternateContent>
          </a:graphicData>
        </a:graphic>
      </p:graphicFrame>
      <p:sp>
        <p:nvSpPr>
          <p:cNvPr id="39" name="TextBox 38">
            <a:extLst>
              <a:ext uri="{FF2B5EF4-FFF2-40B4-BE49-F238E27FC236}">
                <a16:creationId xmlns:a16="http://schemas.microsoft.com/office/drawing/2014/main" id="{FA16169F-72DE-4AEE-A505-65189FCB630F}"/>
              </a:ext>
            </a:extLst>
          </p:cNvPr>
          <p:cNvSpPr txBox="1"/>
          <p:nvPr/>
        </p:nvSpPr>
        <p:spPr>
          <a:xfrm>
            <a:off x="3933825" y="3448050"/>
            <a:ext cx="2155462" cy="307777"/>
          </a:xfrm>
          <a:prstGeom prst="rect">
            <a:avLst/>
          </a:prstGeom>
          <a:noFill/>
        </p:spPr>
        <p:txBody>
          <a:bodyPr wrap="none" rtlCol="0">
            <a:spAutoFit/>
          </a:bodyPr>
          <a:lstStyle/>
          <a:p>
            <a:r>
              <a:rPr lang="en-AU" sz="1400" dirty="0"/>
              <a:t>gravitational force (weight)</a:t>
            </a:r>
            <a:endParaRPr lang="en-US" sz="1400" dirty="0"/>
          </a:p>
        </p:txBody>
      </p:sp>
      <p:sp>
        <p:nvSpPr>
          <p:cNvPr id="40" name="TextBox 39">
            <a:extLst>
              <a:ext uri="{FF2B5EF4-FFF2-40B4-BE49-F238E27FC236}">
                <a16:creationId xmlns:a16="http://schemas.microsoft.com/office/drawing/2014/main" id="{20FC9464-DC6F-47DC-BF89-A85A0977A4D3}"/>
              </a:ext>
            </a:extLst>
          </p:cNvPr>
          <p:cNvSpPr txBox="1"/>
          <p:nvPr/>
        </p:nvSpPr>
        <p:spPr>
          <a:xfrm>
            <a:off x="3095625" y="1952625"/>
            <a:ext cx="1182631" cy="307777"/>
          </a:xfrm>
          <a:prstGeom prst="rect">
            <a:avLst/>
          </a:prstGeom>
          <a:noFill/>
        </p:spPr>
        <p:txBody>
          <a:bodyPr wrap="none" rtlCol="0">
            <a:spAutoFit/>
          </a:bodyPr>
          <a:lstStyle/>
          <a:p>
            <a:r>
              <a:rPr lang="en-AU" sz="1400" dirty="0"/>
              <a:t>string tension</a:t>
            </a:r>
            <a:endParaRPr lang="en-US" sz="1400" dirty="0"/>
          </a:p>
        </p:txBody>
      </p:sp>
      <p:sp>
        <p:nvSpPr>
          <p:cNvPr id="41" name="TextBox 40">
            <a:extLst>
              <a:ext uri="{FF2B5EF4-FFF2-40B4-BE49-F238E27FC236}">
                <a16:creationId xmlns:a16="http://schemas.microsoft.com/office/drawing/2014/main" id="{EACD30EC-267C-44C4-88D2-FADACE53D832}"/>
              </a:ext>
            </a:extLst>
          </p:cNvPr>
          <p:cNvSpPr txBox="1"/>
          <p:nvPr/>
        </p:nvSpPr>
        <p:spPr>
          <a:xfrm>
            <a:off x="390525" y="4152900"/>
            <a:ext cx="1768497" cy="307777"/>
          </a:xfrm>
          <a:prstGeom prst="rect">
            <a:avLst/>
          </a:prstGeom>
          <a:noFill/>
        </p:spPr>
        <p:txBody>
          <a:bodyPr wrap="none" rtlCol="0">
            <a:spAutoFit/>
          </a:bodyPr>
          <a:lstStyle/>
          <a:p>
            <a:r>
              <a:rPr lang="en-AU" sz="1400" dirty="0"/>
              <a:t>Newton’s Second Law</a:t>
            </a:r>
            <a:endParaRPr lang="en-US" sz="1400" dirty="0"/>
          </a:p>
        </p:txBody>
      </p:sp>
      <p:sp>
        <p:nvSpPr>
          <p:cNvPr id="42" name="TextBox 41">
            <a:extLst>
              <a:ext uri="{FF2B5EF4-FFF2-40B4-BE49-F238E27FC236}">
                <a16:creationId xmlns:a16="http://schemas.microsoft.com/office/drawing/2014/main" id="{C914E3C8-8C43-45D5-94BC-65698C2C0EBF}"/>
              </a:ext>
            </a:extLst>
          </p:cNvPr>
          <p:cNvSpPr txBox="1"/>
          <p:nvPr/>
        </p:nvSpPr>
        <p:spPr>
          <a:xfrm>
            <a:off x="438150" y="8410575"/>
            <a:ext cx="5657850" cy="584775"/>
          </a:xfrm>
          <a:prstGeom prst="rect">
            <a:avLst/>
          </a:prstGeom>
          <a:noFill/>
        </p:spPr>
        <p:txBody>
          <a:bodyPr wrap="square" rtlCol="0">
            <a:spAutoFit/>
          </a:bodyPr>
          <a:lstStyle/>
          <a:p>
            <a:r>
              <a:rPr lang="en-AU" sz="1600" dirty="0"/>
              <a:t>For the System to remain stationary, the mass of the block must equal the mass the mass of the sphere.</a:t>
            </a:r>
            <a:endParaRPr lang="en-US" sz="1600" dirty="0"/>
          </a:p>
        </p:txBody>
      </p:sp>
      <p:graphicFrame>
        <p:nvGraphicFramePr>
          <p:cNvPr id="43" name="Object 42">
            <a:extLst>
              <a:ext uri="{FF2B5EF4-FFF2-40B4-BE49-F238E27FC236}">
                <a16:creationId xmlns:a16="http://schemas.microsoft.com/office/drawing/2014/main" id="{28469DE2-B8A2-4E7F-903C-C8030183BD0F}"/>
              </a:ext>
            </a:extLst>
          </p:cNvPr>
          <p:cNvGraphicFramePr>
            <a:graphicFrameLocks noChangeAspect="1"/>
          </p:cNvGraphicFramePr>
          <p:nvPr>
            <p:extLst>
              <p:ext uri="{D42A27DB-BD31-4B8C-83A1-F6EECF244321}">
                <p14:modId xmlns:p14="http://schemas.microsoft.com/office/powerpoint/2010/main" val="2476834071"/>
              </p:ext>
            </p:extLst>
          </p:nvPr>
        </p:nvGraphicFramePr>
        <p:xfrm>
          <a:off x="3765550" y="8994775"/>
          <a:ext cx="2413000" cy="279400"/>
        </p:xfrm>
        <a:graphic>
          <a:graphicData uri="http://schemas.openxmlformats.org/presentationml/2006/ole">
            <mc:AlternateContent xmlns:mc="http://schemas.openxmlformats.org/markup-compatibility/2006">
              <mc:Choice xmlns:v="urn:schemas-microsoft-com:vml" Requires="v">
                <p:oleObj spid="_x0000_s4803" name="Equation" r:id="rId25" imgW="2412720" imgH="279360" progId="Equation.DSMT4">
                  <p:embed/>
                </p:oleObj>
              </mc:Choice>
              <mc:Fallback>
                <p:oleObj name="Equation" r:id="rId25" imgW="2412720" imgH="279360" progId="Equation.DSMT4">
                  <p:embed/>
                  <p:pic>
                    <p:nvPicPr>
                      <p:cNvPr id="0" name=""/>
                      <p:cNvPicPr/>
                      <p:nvPr/>
                    </p:nvPicPr>
                    <p:blipFill>
                      <a:blip r:embed="rId26"/>
                      <a:stretch>
                        <a:fillRect/>
                      </a:stretch>
                    </p:blipFill>
                    <p:spPr>
                      <a:xfrm>
                        <a:off x="3765550" y="8994775"/>
                        <a:ext cx="2413000" cy="279400"/>
                      </a:xfrm>
                      <a:prstGeom prst="rect">
                        <a:avLst/>
                      </a:prstGeom>
                    </p:spPr>
                  </p:pic>
                </p:oleObj>
              </mc:Fallback>
            </mc:AlternateContent>
          </a:graphicData>
        </a:graphic>
      </p:graphicFrame>
      <p:cxnSp>
        <p:nvCxnSpPr>
          <p:cNvPr id="44" name="Straight Connector 43">
            <a:extLst>
              <a:ext uri="{FF2B5EF4-FFF2-40B4-BE49-F238E27FC236}">
                <a16:creationId xmlns:a16="http://schemas.microsoft.com/office/drawing/2014/main" id="{98A5EB62-01C3-4BC2-84EC-22A8C4EF140E}"/>
              </a:ext>
            </a:extLst>
          </p:cNvPr>
          <p:cNvCxnSpPr/>
          <p:nvPr/>
        </p:nvCxnSpPr>
        <p:spPr>
          <a:xfrm>
            <a:off x="4581525" y="4914900"/>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41BDFB9-7E78-4A3D-9311-9FF16CF3DB58}"/>
              </a:ext>
            </a:extLst>
          </p:cNvPr>
          <p:cNvSpPr txBox="1"/>
          <p:nvPr/>
        </p:nvSpPr>
        <p:spPr>
          <a:xfrm>
            <a:off x="4181475" y="4819650"/>
            <a:ext cx="296876" cy="369332"/>
          </a:xfrm>
          <a:prstGeom prst="rect">
            <a:avLst/>
          </a:prstGeom>
          <a:noFill/>
        </p:spPr>
        <p:txBody>
          <a:bodyPr wrap="none" rtlCol="0">
            <a:spAutoFit/>
          </a:bodyPr>
          <a:lstStyle/>
          <a:p>
            <a:r>
              <a:rPr lang="en-AU" dirty="0"/>
              <a:t>Y</a:t>
            </a:r>
            <a:endParaRPr lang="en-US" dirty="0"/>
          </a:p>
        </p:txBody>
      </p:sp>
    </p:spTree>
    <p:extLst>
      <p:ext uri="{BB962C8B-B14F-4D97-AF65-F5344CB8AC3E}">
        <p14:creationId xmlns:p14="http://schemas.microsoft.com/office/powerpoint/2010/main" val="1172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84A1293-225F-4CD4-9760-A07F40A1B67F}"/>
              </a:ext>
            </a:extLst>
          </p:cNvPr>
          <p:cNvSpPr/>
          <p:nvPr/>
        </p:nvSpPr>
        <p:spPr>
          <a:xfrm>
            <a:off x="1381125" y="2219325"/>
            <a:ext cx="762000" cy="762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72E8335-F850-4EC0-9341-88EC2060986B}"/>
              </a:ext>
            </a:extLst>
          </p:cNvPr>
          <p:cNvCxnSpPr>
            <a:cxnSpLocks/>
          </p:cNvCxnSpPr>
          <p:nvPr/>
        </p:nvCxnSpPr>
        <p:spPr>
          <a:xfrm rot="16200000" flipV="1">
            <a:off x="826294" y="3133725"/>
            <a:ext cx="1104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987AD8-02CD-4BE2-AA5B-172AFE05C654}"/>
              </a:ext>
            </a:extLst>
          </p:cNvPr>
          <p:cNvCxnSpPr>
            <a:cxnSpLocks/>
          </p:cNvCxnSpPr>
          <p:nvPr/>
        </p:nvCxnSpPr>
        <p:spPr>
          <a:xfrm rot="16200000" flipV="1">
            <a:off x="1597819" y="3133725"/>
            <a:ext cx="11049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FEC5B10-03D8-41A8-ACB7-A53B0CFD4083}"/>
              </a:ext>
            </a:extLst>
          </p:cNvPr>
          <p:cNvSpPr/>
          <p:nvPr/>
        </p:nvSpPr>
        <p:spPr>
          <a:xfrm>
            <a:off x="1209675" y="3524250"/>
            <a:ext cx="304800" cy="3048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C5B5F7F-5F98-4AEC-8633-82D6636FE785}"/>
              </a:ext>
            </a:extLst>
          </p:cNvPr>
          <p:cNvSpPr/>
          <p:nvPr/>
        </p:nvSpPr>
        <p:spPr>
          <a:xfrm>
            <a:off x="2000250" y="3524250"/>
            <a:ext cx="323850" cy="2571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BA23719-503B-4B32-9162-7E7C60A6D4CF}"/>
              </a:ext>
            </a:extLst>
          </p:cNvPr>
          <p:cNvCxnSpPr/>
          <p:nvPr/>
        </p:nvCxnSpPr>
        <p:spPr>
          <a:xfrm>
            <a:off x="1762125" y="2628900"/>
            <a:ext cx="0" cy="2133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86DA4CE-B815-4986-B011-AAFE962BAE08}"/>
              </a:ext>
            </a:extLst>
          </p:cNvPr>
          <p:cNvSpPr/>
          <p:nvPr/>
        </p:nvSpPr>
        <p:spPr>
          <a:xfrm>
            <a:off x="1304925" y="4629150"/>
            <a:ext cx="904875" cy="2000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C184CC9-C0F6-484C-A83B-034D1DBC35ED}"/>
              </a:ext>
            </a:extLst>
          </p:cNvPr>
          <p:cNvSpPr/>
          <p:nvPr/>
        </p:nvSpPr>
        <p:spPr>
          <a:xfrm>
            <a:off x="3676650" y="2209800"/>
            <a:ext cx="762000" cy="762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3E90414-4DE8-4718-933A-36951D10D561}"/>
              </a:ext>
            </a:extLst>
          </p:cNvPr>
          <p:cNvCxnSpPr>
            <a:cxnSpLocks/>
          </p:cNvCxnSpPr>
          <p:nvPr/>
        </p:nvCxnSpPr>
        <p:spPr>
          <a:xfrm flipV="1">
            <a:off x="3674269" y="2571750"/>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C7A873-73CD-4A99-8103-7FE20EEA9105}"/>
              </a:ext>
            </a:extLst>
          </p:cNvPr>
          <p:cNvCxnSpPr>
            <a:cxnSpLocks/>
          </p:cNvCxnSpPr>
          <p:nvPr/>
        </p:nvCxnSpPr>
        <p:spPr>
          <a:xfrm flipV="1">
            <a:off x="4445794" y="2571750"/>
            <a:ext cx="0" cy="1762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9D17DCA-929B-4824-8692-0BDAECC52930}"/>
              </a:ext>
            </a:extLst>
          </p:cNvPr>
          <p:cNvSpPr/>
          <p:nvPr/>
        </p:nvSpPr>
        <p:spPr>
          <a:xfrm>
            <a:off x="3533775" y="2952750"/>
            <a:ext cx="304800" cy="3048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B56F43E-9282-4713-8FD5-21D86E0B8775}"/>
              </a:ext>
            </a:extLst>
          </p:cNvPr>
          <p:cNvCxnSpPr/>
          <p:nvPr/>
        </p:nvCxnSpPr>
        <p:spPr>
          <a:xfrm>
            <a:off x="4057650" y="2619375"/>
            <a:ext cx="0" cy="2133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A8DD82B-D047-446F-87A1-72A3DB66C281}"/>
              </a:ext>
            </a:extLst>
          </p:cNvPr>
          <p:cNvSpPr/>
          <p:nvPr/>
        </p:nvSpPr>
        <p:spPr>
          <a:xfrm>
            <a:off x="3600450" y="4619625"/>
            <a:ext cx="904875" cy="2000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clip art hand">
            <a:extLst>
              <a:ext uri="{FF2B5EF4-FFF2-40B4-BE49-F238E27FC236}">
                <a16:creationId xmlns:a16="http://schemas.microsoft.com/office/drawing/2014/main" id="{EB773FE7-7DE3-4442-A95A-467A557BCA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85" t="21469" r="5085" b="14689"/>
          <a:stretch/>
        </p:blipFill>
        <p:spPr bwMode="auto">
          <a:xfrm>
            <a:off x="4514850" y="3872002"/>
            <a:ext cx="971550" cy="69047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BC48F599-A890-49D7-9748-71F148039E73}"/>
              </a:ext>
            </a:extLst>
          </p:cNvPr>
          <p:cNvSpPr/>
          <p:nvPr/>
        </p:nvSpPr>
        <p:spPr>
          <a:xfrm>
            <a:off x="4286250" y="4286250"/>
            <a:ext cx="323850" cy="2571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DD61FA3-9FEE-45E6-9756-82D49C953F1D}"/>
              </a:ext>
            </a:extLst>
          </p:cNvPr>
          <p:cNvSpPr txBox="1"/>
          <p:nvPr/>
        </p:nvSpPr>
        <p:spPr>
          <a:xfrm>
            <a:off x="1219200" y="5153025"/>
            <a:ext cx="1031629" cy="338554"/>
          </a:xfrm>
          <a:prstGeom prst="rect">
            <a:avLst/>
          </a:prstGeom>
          <a:noFill/>
        </p:spPr>
        <p:txBody>
          <a:bodyPr wrap="none" rtlCol="0">
            <a:spAutoFit/>
          </a:bodyPr>
          <a:lstStyle/>
          <a:p>
            <a:r>
              <a:rPr lang="en-AU" sz="1600" dirty="0"/>
              <a:t>Diagram 1</a:t>
            </a:r>
            <a:endParaRPr lang="en-US" sz="1600" dirty="0"/>
          </a:p>
        </p:txBody>
      </p:sp>
      <p:sp>
        <p:nvSpPr>
          <p:cNvPr id="24" name="TextBox 23">
            <a:extLst>
              <a:ext uri="{FF2B5EF4-FFF2-40B4-BE49-F238E27FC236}">
                <a16:creationId xmlns:a16="http://schemas.microsoft.com/office/drawing/2014/main" id="{4C5387FB-9935-489F-89B5-2EF40EE35030}"/>
              </a:ext>
            </a:extLst>
          </p:cNvPr>
          <p:cNvSpPr txBox="1"/>
          <p:nvPr/>
        </p:nvSpPr>
        <p:spPr>
          <a:xfrm>
            <a:off x="3552825" y="5153025"/>
            <a:ext cx="1031629" cy="338554"/>
          </a:xfrm>
          <a:prstGeom prst="rect">
            <a:avLst/>
          </a:prstGeom>
          <a:noFill/>
        </p:spPr>
        <p:txBody>
          <a:bodyPr wrap="none" rtlCol="0">
            <a:spAutoFit/>
          </a:bodyPr>
          <a:lstStyle/>
          <a:p>
            <a:r>
              <a:rPr lang="en-AU" sz="1600" dirty="0"/>
              <a:t>Diagram 2</a:t>
            </a:r>
            <a:endParaRPr lang="en-US" sz="1600" dirty="0"/>
          </a:p>
        </p:txBody>
      </p:sp>
    </p:spTree>
    <p:extLst>
      <p:ext uri="{BB962C8B-B14F-4D97-AF65-F5344CB8AC3E}">
        <p14:creationId xmlns:p14="http://schemas.microsoft.com/office/powerpoint/2010/main" val="314791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D11F5C7-6C98-437F-96A1-8890CC6C1DEB}"/>
              </a:ext>
            </a:extLst>
          </p:cNvPr>
          <p:cNvCxnSpPr>
            <a:cxnSpLocks/>
          </p:cNvCxnSpPr>
          <p:nvPr/>
        </p:nvCxnSpPr>
        <p:spPr>
          <a:xfrm>
            <a:off x="2705100" y="952500"/>
            <a:ext cx="0" cy="1466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98D78AE-28E5-43AE-AE2A-AA284E304CA6}"/>
              </a:ext>
            </a:extLst>
          </p:cNvPr>
          <p:cNvCxnSpPr>
            <a:cxnSpLocks/>
          </p:cNvCxnSpPr>
          <p:nvPr/>
        </p:nvCxnSpPr>
        <p:spPr>
          <a:xfrm>
            <a:off x="2428875" y="1666875"/>
            <a:ext cx="1695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7FE089B-7CB8-4A5D-BA8B-1E2955E2C397}"/>
              </a:ext>
            </a:extLst>
          </p:cNvPr>
          <p:cNvCxnSpPr/>
          <p:nvPr/>
        </p:nvCxnSpPr>
        <p:spPr>
          <a:xfrm flipV="1">
            <a:off x="2714625" y="971550"/>
            <a:ext cx="1428750" cy="68580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8A6BBD9-0283-4216-AC8C-CD7216D3FA16}"/>
              </a:ext>
            </a:extLst>
          </p:cNvPr>
          <p:cNvCxnSpPr>
            <a:cxnSpLocks/>
          </p:cNvCxnSpPr>
          <p:nvPr/>
        </p:nvCxnSpPr>
        <p:spPr>
          <a:xfrm>
            <a:off x="2714625" y="1666875"/>
            <a:ext cx="1476375" cy="733425"/>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38CF87C-9713-4ED7-8AEB-5E28036D30C2}"/>
              </a:ext>
            </a:extLst>
          </p:cNvPr>
          <p:cNvSpPr txBox="1"/>
          <p:nvPr/>
        </p:nvSpPr>
        <p:spPr>
          <a:xfrm>
            <a:off x="3629025" y="523875"/>
            <a:ext cx="949299" cy="338554"/>
          </a:xfrm>
          <a:prstGeom prst="rect">
            <a:avLst/>
          </a:prstGeom>
          <a:noFill/>
        </p:spPr>
        <p:txBody>
          <a:bodyPr wrap="none" rtlCol="0">
            <a:spAutoFit/>
          </a:bodyPr>
          <a:lstStyle/>
          <a:p>
            <a:r>
              <a:rPr lang="en-AU" sz="1600" dirty="0"/>
              <a:t>200 m.s</a:t>
            </a:r>
            <a:r>
              <a:rPr lang="en-AU" sz="1600" baseline="30000" dirty="0"/>
              <a:t>-1</a:t>
            </a:r>
            <a:endParaRPr lang="en-US" sz="1600" baseline="30000" dirty="0"/>
          </a:p>
        </p:txBody>
      </p:sp>
      <p:sp>
        <p:nvSpPr>
          <p:cNvPr id="12" name="TextBox 11">
            <a:extLst>
              <a:ext uri="{FF2B5EF4-FFF2-40B4-BE49-F238E27FC236}">
                <a16:creationId xmlns:a16="http://schemas.microsoft.com/office/drawing/2014/main" id="{6388C8A5-EB6A-409C-83B7-AA6A68B763F9}"/>
              </a:ext>
            </a:extLst>
          </p:cNvPr>
          <p:cNvSpPr txBox="1"/>
          <p:nvPr/>
        </p:nvSpPr>
        <p:spPr>
          <a:xfrm>
            <a:off x="3619500" y="2476500"/>
            <a:ext cx="949299" cy="338554"/>
          </a:xfrm>
          <a:prstGeom prst="rect">
            <a:avLst/>
          </a:prstGeom>
          <a:noFill/>
        </p:spPr>
        <p:txBody>
          <a:bodyPr wrap="none" rtlCol="0">
            <a:spAutoFit/>
          </a:bodyPr>
          <a:lstStyle/>
          <a:p>
            <a:r>
              <a:rPr lang="en-AU" sz="1600" dirty="0"/>
              <a:t>200 m.s</a:t>
            </a:r>
            <a:r>
              <a:rPr lang="en-AU" sz="1600" baseline="30000" dirty="0"/>
              <a:t>-1</a:t>
            </a:r>
            <a:endParaRPr lang="en-US" sz="1600" baseline="30000" dirty="0"/>
          </a:p>
        </p:txBody>
      </p:sp>
      <p:cxnSp>
        <p:nvCxnSpPr>
          <p:cNvPr id="16" name="Straight Connector 15">
            <a:extLst>
              <a:ext uri="{FF2B5EF4-FFF2-40B4-BE49-F238E27FC236}">
                <a16:creationId xmlns:a16="http://schemas.microsoft.com/office/drawing/2014/main" id="{F17C6F53-4FA2-41A0-BAE2-6F95A98B9143}"/>
              </a:ext>
            </a:extLst>
          </p:cNvPr>
          <p:cNvCxnSpPr>
            <a:cxnSpLocks/>
          </p:cNvCxnSpPr>
          <p:nvPr/>
        </p:nvCxnSpPr>
        <p:spPr>
          <a:xfrm>
            <a:off x="1285875" y="923925"/>
            <a:ext cx="0" cy="146685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A8142A-4B10-4565-8223-C4013308CD96}"/>
              </a:ext>
            </a:extLst>
          </p:cNvPr>
          <p:cNvCxnSpPr>
            <a:cxnSpLocks/>
          </p:cNvCxnSpPr>
          <p:nvPr/>
        </p:nvCxnSpPr>
        <p:spPr>
          <a:xfrm rot="5400000">
            <a:off x="1295400" y="914400"/>
            <a:ext cx="0" cy="146685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65CDCA0-0C87-4569-ACA4-833ABD730A6A}"/>
              </a:ext>
            </a:extLst>
          </p:cNvPr>
          <p:cNvSpPr txBox="1"/>
          <p:nvPr/>
        </p:nvSpPr>
        <p:spPr>
          <a:xfrm>
            <a:off x="828675" y="914400"/>
            <a:ext cx="333746" cy="369332"/>
          </a:xfrm>
          <a:prstGeom prst="rect">
            <a:avLst/>
          </a:prstGeom>
          <a:noFill/>
        </p:spPr>
        <p:txBody>
          <a:bodyPr wrap="none" rtlCol="0">
            <a:spAutoFit/>
          </a:bodyPr>
          <a:lstStyle/>
          <a:p>
            <a:r>
              <a:rPr lang="en-AU" dirty="0"/>
              <a:t>N</a:t>
            </a:r>
            <a:endParaRPr lang="en-US" dirty="0"/>
          </a:p>
        </p:txBody>
      </p:sp>
      <p:sp>
        <p:nvSpPr>
          <p:cNvPr id="19" name="TextBox 18">
            <a:extLst>
              <a:ext uri="{FF2B5EF4-FFF2-40B4-BE49-F238E27FC236}">
                <a16:creationId xmlns:a16="http://schemas.microsoft.com/office/drawing/2014/main" id="{80F3DA46-FA1C-438E-9B1B-C125061781A1}"/>
              </a:ext>
            </a:extLst>
          </p:cNvPr>
          <p:cNvSpPr txBox="1"/>
          <p:nvPr/>
        </p:nvSpPr>
        <p:spPr>
          <a:xfrm>
            <a:off x="3200400" y="1371600"/>
            <a:ext cx="429926" cy="307777"/>
          </a:xfrm>
          <a:prstGeom prst="rect">
            <a:avLst/>
          </a:prstGeom>
          <a:noFill/>
        </p:spPr>
        <p:txBody>
          <a:bodyPr wrap="none" rtlCol="0">
            <a:spAutoFit/>
          </a:bodyPr>
          <a:lstStyle/>
          <a:p>
            <a:r>
              <a:rPr lang="en-AU" sz="1400" dirty="0"/>
              <a:t>30</a:t>
            </a:r>
            <a:r>
              <a:rPr lang="en-AU" sz="1400" baseline="30000" dirty="0"/>
              <a:t>o</a:t>
            </a:r>
            <a:endParaRPr lang="en-US" sz="1400" baseline="30000" dirty="0"/>
          </a:p>
        </p:txBody>
      </p:sp>
      <p:sp>
        <p:nvSpPr>
          <p:cNvPr id="20" name="TextBox 19">
            <a:extLst>
              <a:ext uri="{FF2B5EF4-FFF2-40B4-BE49-F238E27FC236}">
                <a16:creationId xmlns:a16="http://schemas.microsoft.com/office/drawing/2014/main" id="{78A22AA5-ECA1-4228-A125-CC0D523B7453}"/>
              </a:ext>
            </a:extLst>
          </p:cNvPr>
          <p:cNvSpPr txBox="1"/>
          <p:nvPr/>
        </p:nvSpPr>
        <p:spPr>
          <a:xfrm>
            <a:off x="3228975" y="1685925"/>
            <a:ext cx="429926" cy="307777"/>
          </a:xfrm>
          <a:prstGeom prst="rect">
            <a:avLst/>
          </a:prstGeom>
          <a:noFill/>
        </p:spPr>
        <p:txBody>
          <a:bodyPr wrap="none" rtlCol="0">
            <a:spAutoFit/>
          </a:bodyPr>
          <a:lstStyle/>
          <a:p>
            <a:r>
              <a:rPr lang="en-AU" sz="1400" dirty="0"/>
              <a:t>30</a:t>
            </a:r>
            <a:r>
              <a:rPr lang="en-AU" sz="1400" baseline="30000" dirty="0"/>
              <a:t>o</a:t>
            </a:r>
            <a:endParaRPr lang="en-US" sz="1400" baseline="30000" dirty="0"/>
          </a:p>
        </p:txBody>
      </p:sp>
      <p:grpSp>
        <p:nvGrpSpPr>
          <p:cNvPr id="29" name="Group 28">
            <a:extLst>
              <a:ext uri="{FF2B5EF4-FFF2-40B4-BE49-F238E27FC236}">
                <a16:creationId xmlns:a16="http://schemas.microsoft.com/office/drawing/2014/main" id="{4D1F6ED9-4F71-40FD-BD8B-2BDF1C9EF2EC}"/>
              </a:ext>
            </a:extLst>
          </p:cNvPr>
          <p:cNvGrpSpPr/>
          <p:nvPr/>
        </p:nvGrpSpPr>
        <p:grpSpPr>
          <a:xfrm>
            <a:off x="590550" y="4143375"/>
            <a:ext cx="1581242" cy="1574800"/>
            <a:chOff x="4772025" y="581025"/>
            <a:chExt cx="1581242" cy="1574800"/>
          </a:xfrm>
        </p:grpSpPr>
        <p:cxnSp>
          <p:nvCxnSpPr>
            <p:cNvPr id="21" name="Straight Connector 20">
              <a:extLst>
                <a:ext uri="{FF2B5EF4-FFF2-40B4-BE49-F238E27FC236}">
                  <a16:creationId xmlns:a16="http://schemas.microsoft.com/office/drawing/2014/main" id="{4C070988-16C9-432F-A764-3D261A3287FE}"/>
                </a:ext>
              </a:extLst>
            </p:cNvPr>
            <p:cNvCxnSpPr/>
            <p:nvPr/>
          </p:nvCxnSpPr>
          <p:spPr>
            <a:xfrm>
              <a:off x="5172075" y="676275"/>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AEE380-32E3-4729-AC6E-9D160085B85A}"/>
                </a:ext>
              </a:extLst>
            </p:cNvPr>
            <p:cNvCxnSpPr>
              <a:cxnSpLocks/>
            </p:cNvCxnSpPr>
            <p:nvPr/>
          </p:nvCxnSpPr>
          <p:spPr>
            <a:xfrm rot="16200000">
              <a:off x="5734050" y="1238250"/>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E682EE3-00C4-4761-98F3-4227E6C2F1C6}"/>
                </a:ext>
              </a:extLst>
            </p:cNvPr>
            <p:cNvCxnSpPr/>
            <p:nvPr/>
          </p:nvCxnSpPr>
          <p:spPr>
            <a:xfrm>
              <a:off x="5181600" y="1800225"/>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D03C03B-B05B-4D02-BB4D-6A652C2E4D6B}"/>
                </a:ext>
              </a:extLst>
            </p:cNvPr>
            <p:cNvCxnSpPr>
              <a:cxnSpLocks/>
            </p:cNvCxnSpPr>
            <p:nvPr/>
          </p:nvCxnSpPr>
          <p:spPr>
            <a:xfrm rot="16200000">
              <a:off x="4895851" y="1524000"/>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7A448F3-32B8-4781-B2C5-D6D26225C68F}"/>
                </a:ext>
              </a:extLst>
            </p:cNvPr>
            <p:cNvSpPr txBox="1"/>
            <p:nvPr/>
          </p:nvSpPr>
          <p:spPr>
            <a:xfrm>
              <a:off x="4772025" y="581025"/>
              <a:ext cx="296876" cy="369332"/>
            </a:xfrm>
            <a:prstGeom prst="rect">
              <a:avLst/>
            </a:prstGeom>
            <a:noFill/>
          </p:spPr>
          <p:txBody>
            <a:bodyPr wrap="none" rtlCol="0">
              <a:spAutoFit/>
            </a:bodyPr>
            <a:lstStyle/>
            <a:p>
              <a:r>
                <a:rPr lang="en-AU" dirty="0"/>
                <a:t>Y</a:t>
              </a:r>
              <a:endParaRPr lang="en-US" dirty="0"/>
            </a:p>
          </p:txBody>
        </p:sp>
        <p:sp>
          <p:nvSpPr>
            <p:cNvPr id="26" name="TextBox 25">
              <a:extLst>
                <a:ext uri="{FF2B5EF4-FFF2-40B4-BE49-F238E27FC236}">
                  <a16:creationId xmlns:a16="http://schemas.microsoft.com/office/drawing/2014/main" id="{CFB0297F-B332-47F7-A392-433CDB65A497}"/>
                </a:ext>
              </a:extLst>
            </p:cNvPr>
            <p:cNvSpPr txBox="1"/>
            <p:nvPr/>
          </p:nvSpPr>
          <p:spPr>
            <a:xfrm>
              <a:off x="6048375" y="1771650"/>
              <a:ext cx="304892" cy="369332"/>
            </a:xfrm>
            <a:prstGeom prst="rect">
              <a:avLst/>
            </a:prstGeom>
            <a:noFill/>
          </p:spPr>
          <p:txBody>
            <a:bodyPr wrap="none" rtlCol="0">
              <a:spAutoFit/>
            </a:bodyPr>
            <a:lstStyle/>
            <a:p>
              <a:r>
                <a:rPr lang="en-AU" dirty="0"/>
                <a:t>X</a:t>
              </a:r>
              <a:endParaRPr lang="en-US" dirty="0"/>
            </a:p>
          </p:txBody>
        </p:sp>
        <p:graphicFrame>
          <p:nvGraphicFramePr>
            <p:cNvPr id="27" name="Object 26">
              <a:extLst>
                <a:ext uri="{FF2B5EF4-FFF2-40B4-BE49-F238E27FC236}">
                  <a16:creationId xmlns:a16="http://schemas.microsoft.com/office/drawing/2014/main" id="{87D01E36-D096-41F2-8301-DA0C72F230AE}"/>
                </a:ext>
              </a:extLst>
            </p:cNvPr>
            <p:cNvGraphicFramePr>
              <a:graphicFrameLocks noChangeAspect="1"/>
            </p:cNvGraphicFramePr>
            <p:nvPr>
              <p:extLst>
                <p:ext uri="{D42A27DB-BD31-4B8C-83A1-F6EECF244321}">
                  <p14:modId xmlns:p14="http://schemas.microsoft.com/office/powerpoint/2010/main" val="397871951"/>
                </p:ext>
              </p:extLst>
            </p:nvPr>
          </p:nvGraphicFramePr>
          <p:xfrm>
            <a:off x="5384800" y="1901825"/>
            <a:ext cx="127000" cy="254000"/>
          </p:xfrm>
          <a:graphic>
            <a:graphicData uri="http://schemas.openxmlformats.org/presentationml/2006/ole">
              <mc:AlternateContent xmlns:mc="http://schemas.openxmlformats.org/markup-compatibility/2006">
                <mc:Choice xmlns:v="urn:schemas-microsoft-com:vml" Requires="v">
                  <p:oleObj spid="_x0000_s5357" name="Equation" r:id="rId3" imgW="126720" imgH="253800" progId="Equation.DSMT4">
                    <p:embed/>
                  </p:oleObj>
                </mc:Choice>
                <mc:Fallback>
                  <p:oleObj name="Equation" r:id="rId3" imgW="126720" imgH="253800" progId="Equation.DSMT4">
                    <p:embed/>
                    <p:pic>
                      <p:nvPicPr>
                        <p:cNvPr id="17" name="Object 16">
                          <a:extLst>
                            <a:ext uri="{FF2B5EF4-FFF2-40B4-BE49-F238E27FC236}">
                              <a16:creationId xmlns:a16="http://schemas.microsoft.com/office/drawing/2014/main" id="{0B208288-6DD0-4A58-BBC0-B6B9FA6DAAEC}"/>
                            </a:ext>
                          </a:extLst>
                        </p:cNvPr>
                        <p:cNvPicPr/>
                        <p:nvPr/>
                      </p:nvPicPr>
                      <p:blipFill>
                        <a:blip r:embed="rId4"/>
                        <a:stretch>
                          <a:fillRect/>
                        </a:stretch>
                      </p:blipFill>
                      <p:spPr>
                        <a:xfrm>
                          <a:off x="5384800" y="1901825"/>
                          <a:ext cx="127000" cy="2540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EA512BED-4668-4D04-B6FB-EA86A6FFD459}"/>
                </a:ext>
              </a:extLst>
            </p:cNvPr>
            <p:cNvGraphicFramePr>
              <a:graphicFrameLocks noChangeAspect="1"/>
            </p:cNvGraphicFramePr>
            <p:nvPr>
              <p:extLst>
                <p:ext uri="{D42A27DB-BD31-4B8C-83A1-F6EECF244321}">
                  <p14:modId xmlns:p14="http://schemas.microsoft.com/office/powerpoint/2010/main" val="3897599736"/>
                </p:ext>
              </p:extLst>
            </p:nvPr>
          </p:nvGraphicFramePr>
          <p:xfrm>
            <a:off x="4886325" y="1473200"/>
            <a:ext cx="152400" cy="292100"/>
          </p:xfrm>
          <a:graphic>
            <a:graphicData uri="http://schemas.openxmlformats.org/presentationml/2006/ole">
              <mc:AlternateContent xmlns:mc="http://schemas.openxmlformats.org/markup-compatibility/2006">
                <mc:Choice xmlns:v="urn:schemas-microsoft-com:vml" Requires="v">
                  <p:oleObj spid="_x0000_s5358" name="Equation" r:id="rId5" imgW="152280" imgH="291960" progId="Equation.DSMT4">
                    <p:embed/>
                  </p:oleObj>
                </mc:Choice>
                <mc:Fallback>
                  <p:oleObj name="Equation" r:id="rId5" imgW="152280" imgH="291960" progId="Equation.DSMT4">
                    <p:embed/>
                    <p:pic>
                      <p:nvPicPr>
                        <p:cNvPr id="18" name="Object 17">
                          <a:extLst>
                            <a:ext uri="{FF2B5EF4-FFF2-40B4-BE49-F238E27FC236}">
                              <a16:creationId xmlns:a16="http://schemas.microsoft.com/office/drawing/2014/main" id="{1C4CB94F-1EFC-4DCC-8467-4B8B199EC69A}"/>
                            </a:ext>
                          </a:extLst>
                        </p:cNvPr>
                        <p:cNvPicPr/>
                        <p:nvPr/>
                      </p:nvPicPr>
                      <p:blipFill>
                        <a:blip r:embed="rId6"/>
                        <a:stretch>
                          <a:fillRect/>
                        </a:stretch>
                      </p:blipFill>
                      <p:spPr>
                        <a:xfrm>
                          <a:off x="4886325" y="1473200"/>
                          <a:ext cx="152400" cy="292100"/>
                        </a:xfrm>
                        <a:prstGeom prst="rect">
                          <a:avLst/>
                        </a:prstGeom>
                      </p:spPr>
                    </p:pic>
                  </p:oleObj>
                </mc:Fallback>
              </mc:AlternateContent>
            </a:graphicData>
          </a:graphic>
        </p:graphicFrame>
      </p:grpSp>
      <p:cxnSp>
        <p:nvCxnSpPr>
          <p:cNvPr id="30" name="Straight Connector 29">
            <a:extLst>
              <a:ext uri="{FF2B5EF4-FFF2-40B4-BE49-F238E27FC236}">
                <a16:creationId xmlns:a16="http://schemas.microsoft.com/office/drawing/2014/main" id="{8B62FFC1-9402-49A8-BC86-4CE426085500}"/>
              </a:ext>
            </a:extLst>
          </p:cNvPr>
          <p:cNvCxnSpPr>
            <a:cxnSpLocks/>
          </p:cNvCxnSpPr>
          <p:nvPr/>
        </p:nvCxnSpPr>
        <p:spPr>
          <a:xfrm>
            <a:off x="3981450" y="4257675"/>
            <a:ext cx="0" cy="1466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A8E5B7-F351-4D23-962D-C7A7E7843B66}"/>
              </a:ext>
            </a:extLst>
          </p:cNvPr>
          <p:cNvCxnSpPr>
            <a:cxnSpLocks/>
          </p:cNvCxnSpPr>
          <p:nvPr/>
        </p:nvCxnSpPr>
        <p:spPr>
          <a:xfrm>
            <a:off x="3705225" y="4972050"/>
            <a:ext cx="1695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D475AE6-A2AB-4B86-8998-5FCAE34F4CDE}"/>
              </a:ext>
            </a:extLst>
          </p:cNvPr>
          <p:cNvCxnSpPr/>
          <p:nvPr/>
        </p:nvCxnSpPr>
        <p:spPr>
          <a:xfrm flipV="1">
            <a:off x="3990975" y="4276725"/>
            <a:ext cx="1428750" cy="685800"/>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86EBDD1-9D94-42E3-B8AF-EFE4AE844FE9}"/>
              </a:ext>
            </a:extLst>
          </p:cNvPr>
          <p:cNvCxnSpPr>
            <a:cxnSpLocks/>
          </p:cNvCxnSpPr>
          <p:nvPr/>
        </p:nvCxnSpPr>
        <p:spPr>
          <a:xfrm>
            <a:off x="3990975" y="4972050"/>
            <a:ext cx="1476375" cy="733425"/>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DEF88F8-E03C-4080-914B-18AE8B8EF4A1}"/>
              </a:ext>
            </a:extLst>
          </p:cNvPr>
          <p:cNvSpPr txBox="1"/>
          <p:nvPr/>
        </p:nvSpPr>
        <p:spPr>
          <a:xfrm>
            <a:off x="4476750" y="4676775"/>
            <a:ext cx="429926" cy="307777"/>
          </a:xfrm>
          <a:prstGeom prst="rect">
            <a:avLst/>
          </a:prstGeom>
          <a:noFill/>
        </p:spPr>
        <p:txBody>
          <a:bodyPr wrap="none" rtlCol="0">
            <a:spAutoFit/>
          </a:bodyPr>
          <a:lstStyle/>
          <a:p>
            <a:r>
              <a:rPr lang="en-AU" sz="1400" dirty="0"/>
              <a:t>30</a:t>
            </a:r>
            <a:r>
              <a:rPr lang="en-AU" sz="1400" baseline="30000" dirty="0"/>
              <a:t>o</a:t>
            </a:r>
            <a:endParaRPr lang="en-US" sz="1400" baseline="30000" dirty="0"/>
          </a:p>
        </p:txBody>
      </p:sp>
      <p:sp>
        <p:nvSpPr>
          <p:cNvPr id="37" name="TextBox 36">
            <a:extLst>
              <a:ext uri="{FF2B5EF4-FFF2-40B4-BE49-F238E27FC236}">
                <a16:creationId xmlns:a16="http://schemas.microsoft.com/office/drawing/2014/main" id="{8E72C6CF-1BE9-456D-8FE9-8203CDCAB498}"/>
              </a:ext>
            </a:extLst>
          </p:cNvPr>
          <p:cNvSpPr txBox="1"/>
          <p:nvPr/>
        </p:nvSpPr>
        <p:spPr>
          <a:xfrm>
            <a:off x="4505325" y="4991100"/>
            <a:ext cx="429926" cy="307777"/>
          </a:xfrm>
          <a:prstGeom prst="rect">
            <a:avLst/>
          </a:prstGeom>
          <a:noFill/>
        </p:spPr>
        <p:txBody>
          <a:bodyPr wrap="none" rtlCol="0">
            <a:spAutoFit/>
          </a:bodyPr>
          <a:lstStyle/>
          <a:p>
            <a:r>
              <a:rPr lang="en-AU" sz="1400" dirty="0"/>
              <a:t>30</a:t>
            </a:r>
            <a:r>
              <a:rPr lang="en-AU" sz="1400" baseline="30000" dirty="0"/>
              <a:t>o</a:t>
            </a:r>
            <a:endParaRPr lang="en-US" sz="1400" baseline="30000" dirty="0"/>
          </a:p>
        </p:txBody>
      </p:sp>
      <p:cxnSp>
        <p:nvCxnSpPr>
          <p:cNvPr id="39" name="Straight Arrow Connector 38">
            <a:extLst>
              <a:ext uri="{FF2B5EF4-FFF2-40B4-BE49-F238E27FC236}">
                <a16:creationId xmlns:a16="http://schemas.microsoft.com/office/drawing/2014/main" id="{7379E64D-9C48-4F11-AFE3-EEB6403CC0FD}"/>
              </a:ext>
            </a:extLst>
          </p:cNvPr>
          <p:cNvCxnSpPr/>
          <p:nvPr/>
        </p:nvCxnSpPr>
        <p:spPr>
          <a:xfrm flipH="1">
            <a:off x="3009900" y="4972050"/>
            <a:ext cx="952500" cy="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41" name="Object 40">
            <a:extLst>
              <a:ext uri="{FF2B5EF4-FFF2-40B4-BE49-F238E27FC236}">
                <a16:creationId xmlns:a16="http://schemas.microsoft.com/office/drawing/2014/main" id="{E2216562-1963-4EB2-AAA1-67CB46673913}"/>
              </a:ext>
            </a:extLst>
          </p:cNvPr>
          <p:cNvGraphicFramePr>
            <a:graphicFrameLocks noChangeAspect="1"/>
          </p:cNvGraphicFramePr>
          <p:nvPr>
            <p:extLst>
              <p:ext uri="{D42A27DB-BD31-4B8C-83A1-F6EECF244321}">
                <p14:modId xmlns:p14="http://schemas.microsoft.com/office/powerpoint/2010/main" val="635694855"/>
              </p:ext>
            </p:extLst>
          </p:nvPr>
        </p:nvGraphicFramePr>
        <p:xfrm>
          <a:off x="4254500" y="5984875"/>
          <a:ext cx="1663700" cy="1155700"/>
        </p:xfrm>
        <a:graphic>
          <a:graphicData uri="http://schemas.openxmlformats.org/presentationml/2006/ole">
            <mc:AlternateContent xmlns:mc="http://schemas.openxmlformats.org/markup-compatibility/2006">
              <mc:Choice xmlns:v="urn:schemas-microsoft-com:vml" Requires="v">
                <p:oleObj spid="_x0000_s5359" name="Equation" r:id="rId7" imgW="1663560" imgH="1155600" progId="Equation.DSMT4">
                  <p:embed/>
                </p:oleObj>
              </mc:Choice>
              <mc:Fallback>
                <p:oleObj name="Equation" r:id="rId7" imgW="1663560" imgH="1155600" progId="Equation.DSMT4">
                  <p:embed/>
                  <p:pic>
                    <p:nvPicPr>
                      <p:cNvPr id="40" name="Object 39">
                        <a:extLst>
                          <a:ext uri="{FF2B5EF4-FFF2-40B4-BE49-F238E27FC236}">
                            <a16:creationId xmlns:a16="http://schemas.microsoft.com/office/drawing/2014/main" id="{0C4CD251-1F6E-4148-B418-CC91072A5335}"/>
                          </a:ext>
                        </a:extLst>
                      </p:cNvPr>
                      <p:cNvPicPr/>
                      <p:nvPr/>
                    </p:nvPicPr>
                    <p:blipFill>
                      <a:blip r:embed="rId8"/>
                      <a:stretch>
                        <a:fillRect/>
                      </a:stretch>
                    </p:blipFill>
                    <p:spPr>
                      <a:xfrm>
                        <a:off x="4254500" y="5984875"/>
                        <a:ext cx="1663700" cy="1155700"/>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13A13F86-7946-45C3-96B7-6BD8B142E016}"/>
              </a:ext>
            </a:extLst>
          </p:cNvPr>
          <p:cNvGraphicFramePr>
            <a:graphicFrameLocks noChangeAspect="1"/>
          </p:cNvGraphicFramePr>
          <p:nvPr>
            <p:extLst>
              <p:ext uri="{D42A27DB-BD31-4B8C-83A1-F6EECF244321}">
                <p14:modId xmlns:p14="http://schemas.microsoft.com/office/powerpoint/2010/main" val="2061115083"/>
              </p:ext>
            </p:extLst>
          </p:nvPr>
        </p:nvGraphicFramePr>
        <p:xfrm>
          <a:off x="4384675" y="3032125"/>
          <a:ext cx="1574800" cy="1155700"/>
        </p:xfrm>
        <a:graphic>
          <a:graphicData uri="http://schemas.openxmlformats.org/presentationml/2006/ole">
            <mc:AlternateContent xmlns:mc="http://schemas.openxmlformats.org/markup-compatibility/2006">
              <mc:Choice xmlns:v="urn:schemas-microsoft-com:vml" Requires="v">
                <p:oleObj spid="_x0000_s5360" name="Equation" r:id="rId9" imgW="1574640" imgH="1155600" progId="Equation.DSMT4">
                  <p:embed/>
                </p:oleObj>
              </mc:Choice>
              <mc:Fallback>
                <p:oleObj name="Equation" r:id="rId9" imgW="1574640" imgH="1155600" progId="Equation.DSMT4">
                  <p:embed/>
                  <p:pic>
                    <p:nvPicPr>
                      <p:cNvPr id="41" name="Object 40">
                        <a:extLst>
                          <a:ext uri="{FF2B5EF4-FFF2-40B4-BE49-F238E27FC236}">
                            <a16:creationId xmlns:a16="http://schemas.microsoft.com/office/drawing/2014/main" id="{E2216562-1963-4EB2-AAA1-67CB46673913}"/>
                          </a:ext>
                        </a:extLst>
                      </p:cNvPr>
                      <p:cNvPicPr/>
                      <p:nvPr/>
                    </p:nvPicPr>
                    <p:blipFill>
                      <a:blip r:embed="rId10"/>
                      <a:stretch>
                        <a:fillRect/>
                      </a:stretch>
                    </p:blipFill>
                    <p:spPr>
                      <a:xfrm>
                        <a:off x="4384675" y="3032125"/>
                        <a:ext cx="1574800" cy="1155700"/>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3CB49C45-C3DD-4285-A3DA-934875521215}"/>
              </a:ext>
            </a:extLst>
          </p:cNvPr>
          <p:cNvGraphicFramePr>
            <a:graphicFrameLocks noChangeAspect="1"/>
          </p:cNvGraphicFramePr>
          <p:nvPr>
            <p:extLst>
              <p:ext uri="{D42A27DB-BD31-4B8C-83A1-F6EECF244321}">
                <p14:modId xmlns:p14="http://schemas.microsoft.com/office/powerpoint/2010/main" val="1004719958"/>
              </p:ext>
            </p:extLst>
          </p:nvPr>
        </p:nvGraphicFramePr>
        <p:xfrm>
          <a:off x="2428875" y="5191125"/>
          <a:ext cx="1409700" cy="1066800"/>
        </p:xfrm>
        <a:graphic>
          <a:graphicData uri="http://schemas.openxmlformats.org/presentationml/2006/ole">
            <mc:AlternateContent xmlns:mc="http://schemas.openxmlformats.org/markup-compatibility/2006">
              <mc:Choice xmlns:v="urn:schemas-microsoft-com:vml" Requires="v">
                <p:oleObj spid="_x0000_s5361" name="Equation" r:id="rId11" imgW="1409400" imgH="1066680" progId="Equation.DSMT4">
                  <p:embed/>
                </p:oleObj>
              </mc:Choice>
              <mc:Fallback>
                <p:oleObj name="Equation" r:id="rId11" imgW="1409400" imgH="1066680" progId="Equation.DSMT4">
                  <p:embed/>
                  <p:pic>
                    <p:nvPicPr>
                      <p:cNvPr id="41" name="Object 40">
                        <a:extLst>
                          <a:ext uri="{FF2B5EF4-FFF2-40B4-BE49-F238E27FC236}">
                            <a16:creationId xmlns:a16="http://schemas.microsoft.com/office/drawing/2014/main" id="{E2216562-1963-4EB2-AAA1-67CB46673913}"/>
                          </a:ext>
                        </a:extLst>
                      </p:cNvPr>
                      <p:cNvPicPr/>
                      <p:nvPr/>
                    </p:nvPicPr>
                    <p:blipFill>
                      <a:blip r:embed="rId12"/>
                      <a:stretch>
                        <a:fillRect/>
                      </a:stretch>
                    </p:blipFill>
                    <p:spPr>
                      <a:xfrm>
                        <a:off x="2428875" y="5191125"/>
                        <a:ext cx="1409700" cy="1066800"/>
                      </a:xfrm>
                      <a:prstGeom prst="rect">
                        <a:avLst/>
                      </a:prstGeom>
                    </p:spPr>
                  </p:pic>
                </p:oleObj>
              </mc:Fallback>
            </mc:AlternateContent>
          </a:graphicData>
        </a:graphic>
      </p:graphicFrame>
    </p:spTree>
    <p:extLst>
      <p:ext uri="{BB962C8B-B14F-4D97-AF65-F5344CB8AC3E}">
        <p14:creationId xmlns:p14="http://schemas.microsoft.com/office/powerpoint/2010/main" val="404788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EEDFB7-05A0-4BCA-897C-8EFE5342CD83}"/>
              </a:ext>
            </a:extLst>
          </p:cNvPr>
          <p:cNvGrpSpPr/>
          <p:nvPr/>
        </p:nvGrpSpPr>
        <p:grpSpPr>
          <a:xfrm>
            <a:off x="361950" y="495300"/>
            <a:ext cx="1581242" cy="1574800"/>
            <a:chOff x="4772025" y="581025"/>
            <a:chExt cx="1581242" cy="1574800"/>
          </a:xfrm>
        </p:grpSpPr>
        <p:cxnSp>
          <p:nvCxnSpPr>
            <p:cNvPr id="3" name="Straight Connector 2">
              <a:extLst>
                <a:ext uri="{FF2B5EF4-FFF2-40B4-BE49-F238E27FC236}">
                  <a16:creationId xmlns:a16="http://schemas.microsoft.com/office/drawing/2014/main" id="{7633AD30-FFC0-49C4-B557-BB3D8E7121E7}"/>
                </a:ext>
              </a:extLst>
            </p:cNvPr>
            <p:cNvCxnSpPr/>
            <p:nvPr/>
          </p:nvCxnSpPr>
          <p:spPr>
            <a:xfrm>
              <a:off x="5172075" y="676275"/>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DE2B2E9-D93A-4FCD-8C99-8D332809CF67}"/>
                </a:ext>
              </a:extLst>
            </p:cNvPr>
            <p:cNvCxnSpPr>
              <a:cxnSpLocks/>
            </p:cNvCxnSpPr>
            <p:nvPr/>
          </p:nvCxnSpPr>
          <p:spPr>
            <a:xfrm rot="16200000">
              <a:off x="5734050" y="1238250"/>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EEFCBF2-2031-46E0-8FC8-8BEF7AC0712A}"/>
                </a:ext>
              </a:extLst>
            </p:cNvPr>
            <p:cNvCxnSpPr/>
            <p:nvPr/>
          </p:nvCxnSpPr>
          <p:spPr>
            <a:xfrm>
              <a:off x="5181600" y="1800225"/>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21143DB-DA33-48C8-A3BA-B91203FA9946}"/>
                </a:ext>
              </a:extLst>
            </p:cNvPr>
            <p:cNvCxnSpPr>
              <a:cxnSpLocks/>
            </p:cNvCxnSpPr>
            <p:nvPr/>
          </p:nvCxnSpPr>
          <p:spPr>
            <a:xfrm rot="16200000">
              <a:off x="4895851" y="1524000"/>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D85385-0D6F-4F4B-B637-6D54CE782334}"/>
                </a:ext>
              </a:extLst>
            </p:cNvPr>
            <p:cNvSpPr txBox="1"/>
            <p:nvPr/>
          </p:nvSpPr>
          <p:spPr>
            <a:xfrm>
              <a:off x="4772025" y="581025"/>
              <a:ext cx="296876" cy="369332"/>
            </a:xfrm>
            <a:prstGeom prst="rect">
              <a:avLst/>
            </a:prstGeom>
            <a:noFill/>
          </p:spPr>
          <p:txBody>
            <a:bodyPr wrap="none" rtlCol="0">
              <a:spAutoFit/>
            </a:bodyPr>
            <a:lstStyle/>
            <a:p>
              <a:r>
                <a:rPr lang="en-AU" dirty="0"/>
                <a:t>Y</a:t>
              </a:r>
              <a:endParaRPr lang="en-US" dirty="0"/>
            </a:p>
          </p:txBody>
        </p:sp>
        <p:sp>
          <p:nvSpPr>
            <p:cNvPr id="8" name="TextBox 7">
              <a:extLst>
                <a:ext uri="{FF2B5EF4-FFF2-40B4-BE49-F238E27FC236}">
                  <a16:creationId xmlns:a16="http://schemas.microsoft.com/office/drawing/2014/main" id="{705A0932-BCA4-43CB-90B6-77AF07DFF607}"/>
                </a:ext>
              </a:extLst>
            </p:cNvPr>
            <p:cNvSpPr txBox="1"/>
            <p:nvPr/>
          </p:nvSpPr>
          <p:spPr>
            <a:xfrm>
              <a:off x="6048375" y="1771650"/>
              <a:ext cx="304892" cy="369332"/>
            </a:xfrm>
            <a:prstGeom prst="rect">
              <a:avLst/>
            </a:prstGeom>
            <a:noFill/>
          </p:spPr>
          <p:txBody>
            <a:bodyPr wrap="none" rtlCol="0">
              <a:spAutoFit/>
            </a:bodyPr>
            <a:lstStyle/>
            <a:p>
              <a:r>
                <a:rPr lang="en-AU" dirty="0"/>
                <a:t>X</a:t>
              </a:r>
              <a:endParaRPr lang="en-US" dirty="0"/>
            </a:p>
          </p:txBody>
        </p:sp>
        <p:graphicFrame>
          <p:nvGraphicFramePr>
            <p:cNvPr id="9" name="Object 8">
              <a:extLst>
                <a:ext uri="{FF2B5EF4-FFF2-40B4-BE49-F238E27FC236}">
                  <a16:creationId xmlns:a16="http://schemas.microsoft.com/office/drawing/2014/main" id="{D6E438B3-A724-4DF3-96B5-528EDE01B009}"/>
                </a:ext>
              </a:extLst>
            </p:cNvPr>
            <p:cNvGraphicFramePr>
              <a:graphicFrameLocks noChangeAspect="1"/>
            </p:cNvGraphicFramePr>
            <p:nvPr>
              <p:extLst>
                <p:ext uri="{D42A27DB-BD31-4B8C-83A1-F6EECF244321}">
                  <p14:modId xmlns:p14="http://schemas.microsoft.com/office/powerpoint/2010/main" val="3383687884"/>
                </p:ext>
              </p:extLst>
            </p:nvPr>
          </p:nvGraphicFramePr>
          <p:xfrm>
            <a:off x="5384800" y="1901825"/>
            <a:ext cx="127000" cy="254000"/>
          </p:xfrm>
          <a:graphic>
            <a:graphicData uri="http://schemas.openxmlformats.org/presentationml/2006/ole">
              <mc:AlternateContent xmlns:mc="http://schemas.openxmlformats.org/markup-compatibility/2006">
                <mc:Choice xmlns:v="urn:schemas-microsoft-com:vml" Requires="v">
                  <p:oleObj spid="_x0000_s7693" name="Equation" r:id="rId3" imgW="126720" imgH="253800" progId="Equation.DSMT4">
                    <p:embed/>
                  </p:oleObj>
                </mc:Choice>
                <mc:Fallback>
                  <p:oleObj name="Equation" r:id="rId3" imgW="126720" imgH="253800" progId="Equation.DSMT4">
                    <p:embed/>
                    <p:pic>
                      <p:nvPicPr>
                        <p:cNvPr id="27" name="Object 26">
                          <a:extLst>
                            <a:ext uri="{FF2B5EF4-FFF2-40B4-BE49-F238E27FC236}">
                              <a16:creationId xmlns:a16="http://schemas.microsoft.com/office/drawing/2014/main" id="{87D01E36-D096-41F2-8301-DA0C72F230AE}"/>
                            </a:ext>
                          </a:extLst>
                        </p:cNvPr>
                        <p:cNvPicPr/>
                        <p:nvPr/>
                      </p:nvPicPr>
                      <p:blipFill>
                        <a:blip r:embed="rId4"/>
                        <a:stretch>
                          <a:fillRect/>
                        </a:stretch>
                      </p:blipFill>
                      <p:spPr>
                        <a:xfrm>
                          <a:off x="5384800" y="1901825"/>
                          <a:ext cx="127000" cy="2540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86CB8B82-8AC1-4DE9-9E28-519526438462}"/>
                </a:ext>
              </a:extLst>
            </p:cNvPr>
            <p:cNvGraphicFramePr>
              <a:graphicFrameLocks noChangeAspect="1"/>
            </p:cNvGraphicFramePr>
            <p:nvPr>
              <p:extLst>
                <p:ext uri="{D42A27DB-BD31-4B8C-83A1-F6EECF244321}">
                  <p14:modId xmlns:p14="http://schemas.microsoft.com/office/powerpoint/2010/main" val="3702295592"/>
                </p:ext>
              </p:extLst>
            </p:nvPr>
          </p:nvGraphicFramePr>
          <p:xfrm>
            <a:off x="4886325" y="1473200"/>
            <a:ext cx="152400" cy="292100"/>
          </p:xfrm>
          <a:graphic>
            <a:graphicData uri="http://schemas.openxmlformats.org/presentationml/2006/ole">
              <mc:AlternateContent xmlns:mc="http://schemas.openxmlformats.org/markup-compatibility/2006">
                <mc:Choice xmlns:v="urn:schemas-microsoft-com:vml" Requires="v">
                  <p:oleObj spid="_x0000_s7694" name="Equation" r:id="rId5" imgW="152280" imgH="291960" progId="Equation.DSMT4">
                    <p:embed/>
                  </p:oleObj>
                </mc:Choice>
                <mc:Fallback>
                  <p:oleObj name="Equation" r:id="rId5" imgW="152280" imgH="291960" progId="Equation.DSMT4">
                    <p:embed/>
                    <p:pic>
                      <p:nvPicPr>
                        <p:cNvPr id="28" name="Object 27">
                          <a:extLst>
                            <a:ext uri="{FF2B5EF4-FFF2-40B4-BE49-F238E27FC236}">
                              <a16:creationId xmlns:a16="http://schemas.microsoft.com/office/drawing/2014/main" id="{EA512BED-4668-4D04-B6FB-EA86A6FFD459}"/>
                            </a:ext>
                          </a:extLst>
                        </p:cNvPr>
                        <p:cNvPicPr/>
                        <p:nvPr/>
                      </p:nvPicPr>
                      <p:blipFill>
                        <a:blip r:embed="rId6"/>
                        <a:stretch>
                          <a:fillRect/>
                        </a:stretch>
                      </p:blipFill>
                      <p:spPr>
                        <a:xfrm>
                          <a:off x="4886325" y="1473200"/>
                          <a:ext cx="152400" cy="292100"/>
                        </a:xfrm>
                        <a:prstGeom prst="rect">
                          <a:avLst/>
                        </a:prstGeom>
                      </p:spPr>
                    </p:pic>
                  </p:oleObj>
                </mc:Fallback>
              </mc:AlternateContent>
            </a:graphicData>
          </a:graphic>
        </p:graphicFrame>
      </p:grpSp>
      <p:cxnSp>
        <p:nvCxnSpPr>
          <p:cNvPr id="12" name="Straight Connector 11">
            <a:extLst>
              <a:ext uri="{FF2B5EF4-FFF2-40B4-BE49-F238E27FC236}">
                <a16:creationId xmlns:a16="http://schemas.microsoft.com/office/drawing/2014/main" id="{C94946D5-0BCF-4271-A162-5A3A5FB91F55}"/>
              </a:ext>
            </a:extLst>
          </p:cNvPr>
          <p:cNvCxnSpPr/>
          <p:nvPr/>
        </p:nvCxnSpPr>
        <p:spPr>
          <a:xfrm>
            <a:off x="2562225" y="1981200"/>
            <a:ext cx="3438525"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5077C10-81C8-4167-B725-B0DAD5D2A88B}"/>
              </a:ext>
            </a:extLst>
          </p:cNvPr>
          <p:cNvSpPr/>
          <p:nvPr/>
        </p:nvSpPr>
        <p:spPr>
          <a:xfrm>
            <a:off x="2371725" y="990600"/>
            <a:ext cx="676275" cy="676275"/>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A11DCD2-C751-4F3C-966A-B795EF93CB59}"/>
              </a:ext>
            </a:extLst>
          </p:cNvPr>
          <p:cNvSpPr/>
          <p:nvPr/>
        </p:nvSpPr>
        <p:spPr>
          <a:xfrm>
            <a:off x="4752975" y="1000125"/>
            <a:ext cx="676275" cy="676275"/>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027987E-A8D5-4C11-9066-AC1449F13DD2}"/>
              </a:ext>
            </a:extLst>
          </p:cNvPr>
          <p:cNvCxnSpPr/>
          <p:nvPr/>
        </p:nvCxnSpPr>
        <p:spPr>
          <a:xfrm>
            <a:off x="2409825" y="762000"/>
            <a:ext cx="67627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6C7AD0B-D2A2-4437-B230-8D5ED9DD76F7}"/>
              </a:ext>
            </a:extLst>
          </p:cNvPr>
          <p:cNvCxnSpPr>
            <a:cxnSpLocks/>
          </p:cNvCxnSpPr>
          <p:nvPr/>
        </p:nvCxnSpPr>
        <p:spPr>
          <a:xfrm flipH="1">
            <a:off x="4705350" y="762000"/>
            <a:ext cx="67627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0BBD98-070B-4BDA-ACFA-F74748B81D19}"/>
              </a:ext>
            </a:extLst>
          </p:cNvPr>
          <p:cNvSpPr txBox="1"/>
          <p:nvPr/>
        </p:nvSpPr>
        <p:spPr>
          <a:xfrm>
            <a:off x="5972175" y="1828800"/>
            <a:ext cx="420308" cy="369332"/>
          </a:xfrm>
          <a:prstGeom prst="rect">
            <a:avLst/>
          </a:prstGeom>
          <a:noFill/>
        </p:spPr>
        <p:txBody>
          <a:bodyPr wrap="none" rtlCol="0">
            <a:spAutoFit/>
          </a:bodyPr>
          <a:lstStyle/>
          <a:p>
            <a:r>
              <a:rPr lang="en-AU" dirty="0"/>
              <a:t>+X</a:t>
            </a:r>
            <a:endParaRPr lang="en-US" dirty="0"/>
          </a:p>
        </p:txBody>
      </p:sp>
      <p:grpSp>
        <p:nvGrpSpPr>
          <p:cNvPr id="25" name="Group 24">
            <a:extLst>
              <a:ext uri="{FF2B5EF4-FFF2-40B4-BE49-F238E27FC236}">
                <a16:creationId xmlns:a16="http://schemas.microsoft.com/office/drawing/2014/main" id="{A63762C7-3BB8-42B6-8C55-93867736B4BE}"/>
              </a:ext>
            </a:extLst>
          </p:cNvPr>
          <p:cNvGrpSpPr/>
          <p:nvPr/>
        </p:nvGrpSpPr>
        <p:grpSpPr>
          <a:xfrm>
            <a:off x="3676650" y="2486025"/>
            <a:ext cx="647700" cy="685800"/>
            <a:chOff x="3857625" y="2495550"/>
            <a:chExt cx="647700" cy="685800"/>
          </a:xfrm>
        </p:grpSpPr>
        <p:sp>
          <p:nvSpPr>
            <p:cNvPr id="23" name="Oval 22">
              <a:extLst>
                <a:ext uri="{FF2B5EF4-FFF2-40B4-BE49-F238E27FC236}">
                  <a16:creationId xmlns:a16="http://schemas.microsoft.com/office/drawing/2014/main" id="{44D06DE2-F686-42AC-98E2-D32EE036D30C}"/>
                </a:ext>
              </a:extLst>
            </p:cNvPr>
            <p:cNvSpPr/>
            <p:nvPr/>
          </p:nvSpPr>
          <p:spPr>
            <a:xfrm>
              <a:off x="3857625" y="2495550"/>
              <a:ext cx="428625" cy="676275"/>
            </a:xfrm>
            <a:prstGeom prst="ellipse">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ADACBDE-B134-4320-9AB7-BB62B9A2E350}"/>
                </a:ext>
              </a:extLst>
            </p:cNvPr>
            <p:cNvSpPr/>
            <p:nvPr/>
          </p:nvSpPr>
          <p:spPr>
            <a:xfrm>
              <a:off x="4114800" y="2505075"/>
              <a:ext cx="390525" cy="676275"/>
            </a:xfrm>
            <a:prstGeom prst="ellipse">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a:extLst>
              <a:ext uri="{FF2B5EF4-FFF2-40B4-BE49-F238E27FC236}">
                <a16:creationId xmlns:a16="http://schemas.microsoft.com/office/drawing/2014/main" id="{1A8C2147-E3AE-441F-9B8E-23D98F31FDBC}"/>
              </a:ext>
            </a:extLst>
          </p:cNvPr>
          <p:cNvCxnSpPr/>
          <p:nvPr/>
        </p:nvCxnSpPr>
        <p:spPr>
          <a:xfrm>
            <a:off x="3638550" y="2343150"/>
            <a:ext cx="67627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Object 26">
            <a:extLst>
              <a:ext uri="{FF2B5EF4-FFF2-40B4-BE49-F238E27FC236}">
                <a16:creationId xmlns:a16="http://schemas.microsoft.com/office/drawing/2014/main" id="{F95A2DBB-DBCE-4320-993E-7D76A4B9F3BE}"/>
              </a:ext>
            </a:extLst>
          </p:cNvPr>
          <p:cNvGraphicFramePr>
            <a:graphicFrameLocks noChangeAspect="1"/>
          </p:cNvGraphicFramePr>
          <p:nvPr>
            <p:extLst>
              <p:ext uri="{D42A27DB-BD31-4B8C-83A1-F6EECF244321}">
                <p14:modId xmlns:p14="http://schemas.microsoft.com/office/powerpoint/2010/main" val="3720160977"/>
              </p:ext>
            </p:extLst>
          </p:nvPr>
        </p:nvGraphicFramePr>
        <p:xfrm>
          <a:off x="2362200" y="384175"/>
          <a:ext cx="647700" cy="279400"/>
        </p:xfrm>
        <a:graphic>
          <a:graphicData uri="http://schemas.openxmlformats.org/presentationml/2006/ole">
            <mc:AlternateContent xmlns:mc="http://schemas.openxmlformats.org/markup-compatibility/2006">
              <mc:Choice xmlns:v="urn:schemas-microsoft-com:vml" Requires="v">
                <p:oleObj spid="_x0000_s7695" name="Equation" r:id="rId7" imgW="647640" imgH="279360" progId="Equation.DSMT4">
                  <p:embed/>
                </p:oleObj>
              </mc:Choice>
              <mc:Fallback>
                <p:oleObj name="Equation" r:id="rId7" imgW="647640" imgH="279360" progId="Equation.DSMT4">
                  <p:embed/>
                  <p:pic>
                    <p:nvPicPr>
                      <p:cNvPr id="0" name=""/>
                      <p:cNvPicPr/>
                      <p:nvPr/>
                    </p:nvPicPr>
                    <p:blipFill>
                      <a:blip r:embed="rId8"/>
                      <a:stretch>
                        <a:fillRect/>
                      </a:stretch>
                    </p:blipFill>
                    <p:spPr>
                      <a:xfrm>
                        <a:off x="2362200" y="384175"/>
                        <a:ext cx="647700" cy="2794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6B6C0C36-7C5D-463C-AD1E-FC0C8435C11B}"/>
              </a:ext>
            </a:extLst>
          </p:cNvPr>
          <p:cNvGraphicFramePr>
            <a:graphicFrameLocks noChangeAspect="1"/>
          </p:cNvGraphicFramePr>
          <p:nvPr>
            <p:extLst>
              <p:ext uri="{D42A27DB-BD31-4B8C-83A1-F6EECF244321}">
                <p14:modId xmlns:p14="http://schemas.microsoft.com/office/powerpoint/2010/main" val="1168238092"/>
              </p:ext>
            </p:extLst>
          </p:nvPr>
        </p:nvGraphicFramePr>
        <p:xfrm>
          <a:off x="4772025" y="384175"/>
          <a:ext cx="647700" cy="279400"/>
        </p:xfrm>
        <a:graphic>
          <a:graphicData uri="http://schemas.openxmlformats.org/presentationml/2006/ole">
            <mc:AlternateContent xmlns:mc="http://schemas.openxmlformats.org/markup-compatibility/2006">
              <mc:Choice xmlns:v="urn:schemas-microsoft-com:vml" Requires="v">
                <p:oleObj spid="_x0000_s7696" name="Equation" r:id="rId9" imgW="647640" imgH="279360" progId="Equation.DSMT4">
                  <p:embed/>
                </p:oleObj>
              </mc:Choice>
              <mc:Fallback>
                <p:oleObj name="Equation" r:id="rId9" imgW="647640" imgH="279360" progId="Equation.DSMT4">
                  <p:embed/>
                  <p:pic>
                    <p:nvPicPr>
                      <p:cNvPr id="27" name="Object 26">
                        <a:extLst>
                          <a:ext uri="{FF2B5EF4-FFF2-40B4-BE49-F238E27FC236}">
                            <a16:creationId xmlns:a16="http://schemas.microsoft.com/office/drawing/2014/main" id="{F95A2DBB-DBCE-4320-993E-7D76A4B9F3BE}"/>
                          </a:ext>
                        </a:extLst>
                      </p:cNvPr>
                      <p:cNvPicPr/>
                      <p:nvPr/>
                    </p:nvPicPr>
                    <p:blipFill>
                      <a:blip r:embed="rId10"/>
                      <a:stretch>
                        <a:fillRect/>
                      </a:stretch>
                    </p:blipFill>
                    <p:spPr>
                      <a:xfrm>
                        <a:off x="4772025" y="384175"/>
                        <a:ext cx="647700" cy="2794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082707DE-C373-4D54-A666-39A2415395F6}"/>
              </a:ext>
            </a:extLst>
          </p:cNvPr>
          <p:cNvGraphicFramePr>
            <a:graphicFrameLocks noChangeAspect="1"/>
          </p:cNvGraphicFramePr>
          <p:nvPr>
            <p:extLst>
              <p:ext uri="{D42A27DB-BD31-4B8C-83A1-F6EECF244321}">
                <p14:modId xmlns:p14="http://schemas.microsoft.com/office/powerpoint/2010/main" val="2487835660"/>
              </p:ext>
            </p:extLst>
          </p:nvPr>
        </p:nvGraphicFramePr>
        <p:xfrm>
          <a:off x="3616325" y="2022475"/>
          <a:ext cx="520700" cy="279400"/>
        </p:xfrm>
        <a:graphic>
          <a:graphicData uri="http://schemas.openxmlformats.org/presentationml/2006/ole">
            <mc:AlternateContent xmlns:mc="http://schemas.openxmlformats.org/markup-compatibility/2006">
              <mc:Choice xmlns:v="urn:schemas-microsoft-com:vml" Requires="v">
                <p:oleObj spid="_x0000_s7697" name="Equation" r:id="rId11" imgW="520560" imgH="279360" progId="Equation.DSMT4">
                  <p:embed/>
                </p:oleObj>
              </mc:Choice>
              <mc:Fallback>
                <p:oleObj name="Equation" r:id="rId11" imgW="520560" imgH="279360" progId="Equation.DSMT4">
                  <p:embed/>
                  <p:pic>
                    <p:nvPicPr>
                      <p:cNvPr id="0" name=""/>
                      <p:cNvPicPr/>
                      <p:nvPr/>
                    </p:nvPicPr>
                    <p:blipFill>
                      <a:blip r:embed="rId12"/>
                      <a:stretch>
                        <a:fillRect/>
                      </a:stretch>
                    </p:blipFill>
                    <p:spPr>
                      <a:xfrm>
                        <a:off x="3616325" y="2022475"/>
                        <a:ext cx="520700" cy="2794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53BC9517-18DA-403C-B3EE-9BEEB694969F}"/>
              </a:ext>
            </a:extLst>
          </p:cNvPr>
          <p:cNvGraphicFramePr>
            <a:graphicFrameLocks noChangeAspect="1"/>
          </p:cNvGraphicFramePr>
          <p:nvPr>
            <p:extLst>
              <p:ext uri="{D42A27DB-BD31-4B8C-83A1-F6EECF244321}">
                <p14:modId xmlns:p14="http://schemas.microsoft.com/office/powerpoint/2010/main" val="2702044064"/>
              </p:ext>
            </p:extLst>
          </p:nvPr>
        </p:nvGraphicFramePr>
        <p:xfrm>
          <a:off x="1685925" y="946150"/>
          <a:ext cx="647700" cy="279400"/>
        </p:xfrm>
        <a:graphic>
          <a:graphicData uri="http://schemas.openxmlformats.org/presentationml/2006/ole">
            <mc:AlternateContent xmlns:mc="http://schemas.openxmlformats.org/markup-compatibility/2006">
              <mc:Choice xmlns:v="urn:schemas-microsoft-com:vml" Requires="v">
                <p:oleObj spid="_x0000_s7698" name="Equation" r:id="rId13" imgW="647640" imgH="279360" progId="Equation.DSMT4">
                  <p:embed/>
                </p:oleObj>
              </mc:Choice>
              <mc:Fallback>
                <p:oleObj name="Equation" r:id="rId13" imgW="647640" imgH="279360" progId="Equation.DSMT4">
                  <p:embed/>
                  <p:pic>
                    <p:nvPicPr>
                      <p:cNvPr id="0" name=""/>
                      <p:cNvPicPr/>
                      <p:nvPr/>
                    </p:nvPicPr>
                    <p:blipFill>
                      <a:blip r:embed="rId14"/>
                      <a:stretch>
                        <a:fillRect/>
                      </a:stretch>
                    </p:blipFill>
                    <p:spPr>
                      <a:xfrm>
                        <a:off x="1685925" y="946150"/>
                        <a:ext cx="647700" cy="2794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26F08898-2D9E-452A-BB75-18F38968A2F7}"/>
              </a:ext>
            </a:extLst>
          </p:cNvPr>
          <p:cNvGraphicFramePr>
            <a:graphicFrameLocks noChangeAspect="1"/>
          </p:cNvGraphicFramePr>
          <p:nvPr>
            <p:extLst>
              <p:ext uri="{D42A27DB-BD31-4B8C-83A1-F6EECF244321}">
                <p14:modId xmlns:p14="http://schemas.microsoft.com/office/powerpoint/2010/main" val="3253812020"/>
              </p:ext>
            </p:extLst>
          </p:nvPr>
        </p:nvGraphicFramePr>
        <p:xfrm>
          <a:off x="3997325" y="917575"/>
          <a:ext cx="749300" cy="279400"/>
        </p:xfrm>
        <a:graphic>
          <a:graphicData uri="http://schemas.openxmlformats.org/presentationml/2006/ole">
            <mc:AlternateContent xmlns:mc="http://schemas.openxmlformats.org/markup-compatibility/2006">
              <mc:Choice xmlns:v="urn:schemas-microsoft-com:vml" Requires="v">
                <p:oleObj spid="_x0000_s7699" name="Equation" r:id="rId15" imgW="749160" imgH="279360" progId="Equation.DSMT4">
                  <p:embed/>
                </p:oleObj>
              </mc:Choice>
              <mc:Fallback>
                <p:oleObj name="Equation" r:id="rId15" imgW="749160" imgH="279360" progId="Equation.DSMT4">
                  <p:embed/>
                  <p:pic>
                    <p:nvPicPr>
                      <p:cNvPr id="30" name="Object 29">
                        <a:extLst>
                          <a:ext uri="{FF2B5EF4-FFF2-40B4-BE49-F238E27FC236}">
                            <a16:creationId xmlns:a16="http://schemas.microsoft.com/office/drawing/2014/main" id="{53BC9517-18DA-403C-B3EE-9BEEB694969F}"/>
                          </a:ext>
                        </a:extLst>
                      </p:cNvPr>
                      <p:cNvPicPr/>
                      <p:nvPr/>
                    </p:nvPicPr>
                    <p:blipFill>
                      <a:blip r:embed="rId16"/>
                      <a:stretch>
                        <a:fillRect/>
                      </a:stretch>
                    </p:blipFill>
                    <p:spPr>
                      <a:xfrm>
                        <a:off x="3997325" y="917575"/>
                        <a:ext cx="749300" cy="2794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FC4094AE-2A65-4E75-8FB7-3F122138AD04}"/>
              </a:ext>
            </a:extLst>
          </p:cNvPr>
          <p:cNvGraphicFramePr>
            <a:graphicFrameLocks noChangeAspect="1"/>
          </p:cNvGraphicFramePr>
          <p:nvPr>
            <p:extLst>
              <p:ext uri="{D42A27DB-BD31-4B8C-83A1-F6EECF244321}">
                <p14:modId xmlns:p14="http://schemas.microsoft.com/office/powerpoint/2010/main" val="3541049155"/>
              </p:ext>
            </p:extLst>
          </p:nvPr>
        </p:nvGraphicFramePr>
        <p:xfrm>
          <a:off x="1844675" y="2708275"/>
          <a:ext cx="1663700" cy="279400"/>
        </p:xfrm>
        <a:graphic>
          <a:graphicData uri="http://schemas.openxmlformats.org/presentationml/2006/ole">
            <mc:AlternateContent xmlns:mc="http://schemas.openxmlformats.org/markup-compatibility/2006">
              <mc:Choice xmlns:v="urn:schemas-microsoft-com:vml" Requires="v">
                <p:oleObj spid="_x0000_s7700" name="Equation" r:id="rId17" imgW="1663560" imgH="279360" progId="Equation.DSMT4">
                  <p:embed/>
                </p:oleObj>
              </mc:Choice>
              <mc:Fallback>
                <p:oleObj name="Equation" r:id="rId17" imgW="1663560" imgH="279360" progId="Equation.DSMT4">
                  <p:embed/>
                  <p:pic>
                    <p:nvPicPr>
                      <p:cNvPr id="30" name="Object 29">
                        <a:extLst>
                          <a:ext uri="{FF2B5EF4-FFF2-40B4-BE49-F238E27FC236}">
                            <a16:creationId xmlns:a16="http://schemas.microsoft.com/office/drawing/2014/main" id="{53BC9517-18DA-403C-B3EE-9BEEB694969F}"/>
                          </a:ext>
                        </a:extLst>
                      </p:cNvPr>
                      <p:cNvPicPr/>
                      <p:nvPr/>
                    </p:nvPicPr>
                    <p:blipFill>
                      <a:blip r:embed="rId18"/>
                      <a:stretch>
                        <a:fillRect/>
                      </a:stretch>
                    </p:blipFill>
                    <p:spPr>
                      <a:xfrm>
                        <a:off x="1844675" y="2708275"/>
                        <a:ext cx="1663700" cy="279400"/>
                      </a:xfrm>
                      <a:prstGeom prst="rect">
                        <a:avLst/>
                      </a:prstGeom>
                    </p:spPr>
                  </p:pic>
                </p:oleObj>
              </mc:Fallback>
            </mc:AlternateContent>
          </a:graphicData>
        </a:graphic>
      </p:graphicFrame>
      <p:sp>
        <p:nvSpPr>
          <p:cNvPr id="33" name="TextBox 32">
            <a:extLst>
              <a:ext uri="{FF2B5EF4-FFF2-40B4-BE49-F238E27FC236}">
                <a16:creationId xmlns:a16="http://schemas.microsoft.com/office/drawing/2014/main" id="{DAD8E8B7-93AE-440C-876C-12EABA82F671}"/>
              </a:ext>
            </a:extLst>
          </p:cNvPr>
          <p:cNvSpPr txBox="1"/>
          <p:nvPr/>
        </p:nvSpPr>
        <p:spPr>
          <a:xfrm>
            <a:off x="495300" y="3848100"/>
            <a:ext cx="1675139" cy="338554"/>
          </a:xfrm>
          <a:prstGeom prst="rect">
            <a:avLst/>
          </a:prstGeom>
          <a:noFill/>
        </p:spPr>
        <p:txBody>
          <a:bodyPr wrap="none" rtlCol="0">
            <a:spAutoFit/>
          </a:bodyPr>
          <a:lstStyle/>
          <a:p>
            <a:r>
              <a:rPr lang="en-AU" sz="1600" dirty="0"/>
              <a:t>initial momentum</a:t>
            </a:r>
            <a:endParaRPr lang="en-US" sz="1600" dirty="0"/>
          </a:p>
        </p:txBody>
      </p:sp>
      <p:graphicFrame>
        <p:nvGraphicFramePr>
          <p:cNvPr id="34" name="Object 33">
            <a:extLst>
              <a:ext uri="{FF2B5EF4-FFF2-40B4-BE49-F238E27FC236}">
                <a16:creationId xmlns:a16="http://schemas.microsoft.com/office/drawing/2014/main" id="{981C8EAA-294D-41B7-8731-E0E9EF3CBA0D}"/>
              </a:ext>
            </a:extLst>
          </p:cNvPr>
          <p:cNvGraphicFramePr>
            <a:graphicFrameLocks noChangeAspect="1"/>
          </p:cNvGraphicFramePr>
          <p:nvPr>
            <p:extLst>
              <p:ext uri="{D42A27DB-BD31-4B8C-83A1-F6EECF244321}">
                <p14:modId xmlns:p14="http://schemas.microsoft.com/office/powerpoint/2010/main" val="167453813"/>
              </p:ext>
            </p:extLst>
          </p:nvPr>
        </p:nvGraphicFramePr>
        <p:xfrm>
          <a:off x="3419475" y="3810000"/>
          <a:ext cx="1638300" cy="304800"/>
        </p:xfrm>
        <a:graphic>
          <a:graphicData uri="http://schemas.openxmlformats.org/presentationml/2006/ole">
            <mc:AlternateContent xmlns:mc="http://schemas.openxmlformats.org/markup-compatibility/2006">
              <mc:Choice xmlns:v="urn:schemas-microsoft-com:vml" Requires="v">
                <p:oleObj spid="_x0000_s7701" name="Equation" r:id="rId19" imgW="1638000" imgH="304560" progId="Equation.DSMT4">
                  <p:embed/>
                </p:oleObj>
              </mc:Choice>
              <mc:Fallback>
                <p:oleObj name="Equation" r:id="rId19" imgW="1638000" imgH="304560" progId="Equation.DSMT4">
                  <p:embed/>
                  <p:pic>
                    <p:nvPicPr>
                      <p:cNvPr id="0" name=""/>
                      <p:cNvPicPr/>
                      <p:nvPr/>
                    </p:nvPicPr>
                    <p:blipFill>
                      <a:blip r:embed="rId20"/>
                      <a:stretch>
                        <a:fillRect/>
                      </a:stretch>
                    </p:blipFill>
                    <p:spPr>
                      <a:xfrm>
                        <a:off x="3419475" y="3810000"/>
                        <a:ext cx="1638300" cy="304800"/>
                      </a:xfrm>
                      <a:prstGeom prst="rect">
                        <a:avLst/>
                      </a:prstGeom>
                    </p:spPr>
                  </p:pic>
                </p:oleObj>
              </mc:Fallback>
            </mc:AlternateContent>
          </a:graphicData>
        </a:graphic>
      </p:graphicFrame>
      <p:sp>
        <p:nvSpPr>
          <p:cNvPr id="35" name="TextBox 34">
            <a:extLst>
              <a:ext uri="{FF2B5EF4-FFF2-40B4-BE49-F238E27FC236}">
                <a16:creationId xmlns:a16="http://schemas.microsoft.com/office/drawing/2014/main" id="{35E0751B-A30E-4D47-8C50-D7283C8CB015}"/>
              </a:ext>
            </a:extLst>
          </p:cNvPr>
          <p:cNvSpPr txBox="1"/>
          <p:nvPr/>
        </p:nvSpPr>
        <p:spPr>
          <a:xfrm>
            <a:off x="495300" y="4305300"/>
            <a:ext cx="1622239" cy="338554"/>
          </a:xfrm>
          <a:prstGeom prst="rect">
            <a:avLst/>
          </a:prstGeom>
          <a:noFill/>
        </p:spPr>
        <p:txBody>
          <a:bodyPr wrap="none" rtlCol="0">
            <a:spAutoFit/>
          </a:bodyPr>
          <a:lstStyle/>
          <a:p>
            <a:r>
              <a:rPr lang="en-AU" sz="1600" dirty="0"/>
              <a:t>final momentum</a:t>
            </a:r>
            <a:endParaRPr lang="en-US" sz="1600" dirty="0"/>
          </a:p>
        </p:txBody>
      </p:sp>
      <p:graphicFrame>
        <p:nvGraphicFramePr>
          <p:cNvPr id="36" name="Object 35">
            <a:extLst>
              <a:ext uri="{FF2B5EF4-FFF2-40B4-BE49-F238E27FC236}">
                <a16:creationId xmlns:a16="http://schemas.microsoft.com/office/drawing/2014/main" id="{F1BB9377-05D4-4F21-AAA6-930BA588B18A}"/>
              </a:ext>
            </a:extLst>
          </p:cNvPr>
          <p:cNvGraphicFramePr>
            <a:graphicFrameLocks noChangeAspect="1"/>
          </p:cNvGraphicFramePr>
          <p:nvPr>
            <p:extLst>
              <p:ext uri="{D42A27DB-BD31-4B8C-83A1-F6EECF244321}">
                <p14:modId xmlns:p14="http://schemas.microsoft.com/office/powerpoint/2010/main" val="2011035424"/>
              </p:ext>
            </p:extLst>
          </p:nvPr>
        </p:nvGraphicFramePr>
        <p:xfrm>
          <a:off x="3409950" y="4289425"/>
          <a:ext cx="1181100" cy="279400"/>
        </p:xfrm>
        <a:graphic>
          <a:graphicData uri="http://schemas.openxmlformats.org/presentationml/2006/ole">
            <mc:AlternateContent xmlns:mc="http://schemas.openxmlformats.org/markup-compatibility/2006">
              <mc:Choice xmlns:v="urn:schemas-microsoft-com:vml" Requires="v">
                <p:oleObj spid="_x0000_s7702" name="Equation" r:id="rId21" imgW="1180800" imgH="279360" progId="Equation.DSMT4">
                  <p:embed/>
                </p:oleObj>
              </mc:Choice>
              <mc:Fallback>
                <p:oleObj name="Equation" r:id="rId21" imgW="1180800" imgH="279360" progId="Equation.DSMT4">
                  <p:embed/>
                  <p:pic>
                    <p:nvPicPr>
                      <p:cNvPr id="0" name=""/>
                      <p:cNvPicPr/>
                      <p:nvPr/>
                    </p:nvPicPr>
                    <p:blipFill>
                      <a:blip r:embed="rId22"/>
                      <a:stretch>
                        <a:fillRect/>
                      </a:stretch>
                    </p:blipFill>
                    <p:spPr>
                      <a:xfrm>
                        <a:off x="3409950" y="4289425"/>
                        <a:ext cx="1181100" cy="279400"/>
                      </a:xfrm>
                      <a:prstGeom prst="rect">
                        <a:avLst/>
                      </a:prstGeom>
                    </p:spPr>
                  </p:pic>
                </p:oleObj>
              </mc:Fallback>
            </mc:AlternateContent>
          </a:graphicData>
        </a:graphic>
      </p:graphicFrame>
      <p:sp>
        <p:nvSpPr>
          <p:cNvPr id="37" name="TextBox 36">
            <a:extLst>
              <a:ext uri="{FF2B5EF4-FFF2-40B4-BE49-F238E27FC236}">
                <a16:creationId xmlns:a16="http://schemas.microsoft.com/office/drawing/2014/main" id="{182A60A4-AAED-4E3E-AE15-54AAF6673A21}"/>
              </a:ext>
            </a:extLst>
          </p:cNvPr>
          <p:cNvSpPr txBox="1"/>
          <p:nvPr/>
        </p:nvSpPr>
        <p:spPr>
          <a:xfrm>
            <a:off x="476250" y="4686300"/>
            <a:ext cx="2290755" cy="338554"/>
          </a:xfrm>
          <a:prstGeom prst="rect">
            <a:avLst/>
          </a:prstGeom>
          <a:noFill/>
        </p:spPr>
        <p:txBody>
          <a:bodyPr wrap="none" rtlCol="0">
            <a:spAutoFit/>
          </a:bodyPr>
          <a:lstStyle/>
          <a:p>
            <a:r>
              <a:rPr lang="en-AU" sz="1600" dirty="0"/>
              <a:t>momentum conservation</a:t>
            </a:r>
            <a:endParaRPr lang="en-US" sz="1600" dirty="0"/>
          </a:p>
        </p:txBody>
      </p:sp>
      <p:graphicFrame>
        <p:nvGraphicFramePr>
          <p:cNvPr id="42" name="Object 41">
            <a:extLst>
              <a:ext uri="{FF2B5EF4-FFF2-40B4-BE49-F238E27FC236}">
                <a16:creationId xmlns:a16="http://schemas.microsoft.com/office/drawing/2014/main" id="{DC303F78-CD1E-4CDD-B819-0786117A011F}"/>
              </a:ext>
            </a:extLst>
          </p:cNvPr>
          <p:cNvGraphicFramePr>
            <a:graphicFrameLocks noChangeAspect="1"/>
          </p:cNvGraphicFramePr>
          <p:nvPr>
            <p:extLst>
              <p:ext uri="{D42A27DB-BD31-4B8C-83A1-F6EECF244321}">
                <p14:modId xmlns:p14="http://schemas.microsoft.com/office/powerpoint/2010/main" val="3504615749"/>
              </p:ext>
            </p:extLst>
          </p:nvPr>
        </p:nvGraphicFramePr>
        <p:xfrm>
          <a:off x="1844675" y="5892800"/>
          <a:ext cx="2959100" cy="2463800"/>
        </p:xfrm>
        <a:graphic>
          <a:graphicData uri="http://schemas.openxmlformats.org/presentationml/2006/ole">
            <mc:AlternateContent xmlns:mc="http://schemas.openxmlformats.org/markup-compatibility/2006">
              <mc:Choice xmlns:v="urn:schemas-microsoft-com:vml" Requires="v">
                <p:oleObj spid="_x0000_s7703" name="Equation" r:id="rId23" imgW="2958840" imgH="2463480" progId="Equation.DSMT4">
                  <p:embed/>
                </p:oleObj>
              </mc:Choice>
              <mc:Fallback>
                <p:oleObj name="Equation" r:id="rId23" imgW="2958840" imgH="2463480" progId="Equation.DSMT4">
                  <p:embed/>
                  <p:pic>
                    <p:nvPicPr>
                      <p:cNvPr id="0" name=""/>
                      <p:cNvPicPr/>
                      <p:nvPr/>
                    </p:nvPicPr>
                    <p:blipFill>
                      <a:blip r:embed="rId24"/>
                      <a:stretch>
                        <a:fillRect/>
                      </a:stretch>
                    </p:blipFill>
                    <p:spPr>
                      <a:xfrm>
                        <a:off x="1844675" y="5892800"/>
                        <a:ext cx="2959100" cy="2463800"/>
                      </a:xfrm>
                      <a:prstGeom prst="rect">
                        <a:avLst/>
                      </a:prstGeom>
                    </p:spPr>
                  </p:pic>
                </p:oleObj>
              </mc:Fallback>
            </mc:AlternateContent>
          </a:graphicData>
        </a:graphic>
      </p:graphicFrame>
      <p:sp>
        <p:nvSpPr>
          <p:cNvPr id="43" name="TextBox 42">
            <a:extLst>
              <a:ext uri="{FF2B5EF4-FFF2-40B4-BE49-F238E27FC236}">
                <a16:creationId xmlns:a16="http://schemas.microsoft.com/office/drawing/2014/main" id="{61730CD0-A1B3-482A-AB3E-A0D52383F04A}"/>
              </a:ext>
            </a:extLst>
          </p:cNvPr>
          <p:cNvSpPr txBox="1"/>
          <p:nvPr/>
        </p:nvSpPr>
        <p:spPr>
          <a:xfrm>
            <a:off x="495300" y="5543550"/>
            <a:ext cx="982257" cy="338554"/>
          </a:xfrm>
          <a:prstGeom prst="rect">
            <a:avLst/>
          </a:prstGeom>
          <a:noFill/>
        </p:spPr>
        <p:txBody>
          <a:bodyPr wrap="none" rtlCol="0">
            <a:spAutoFit/>
          </a:bodyPr>
          <a:lstStyle/>
          <a:p>
            <a:r>
              <a:rPr lang="en-AU" sz="1600" dirty="0"/>
              <a:t>Lost in KE</a:t>
            </a:r>
            <a:endParaRPr lang="en-US" sz="1600" dirty="0"/>
          </a:p>
        </p:txBody>
      </p:sp>
      <p:graphicFrame>
        <p:nvGraphicFramePr>
          <p:cNvPr id="44" name="Object 43">
            <a:extLst>
              <a:ext uri="{FF2B5EF4-FFF2-40B4-BE49-F238E27FC236}">
                <a16:creationId xmlns:a16="http://schemas.microsoft.com/office/drawing/2014/main" id="{D667E1E1-78A0-4371-916A-7F5B4893FC74}"/>
              </a:ext>
            </a:extLst>
          </p:cNvPr>
          <p:cNvGraphicFramePr>
            <a:graphicFrameLocks noChangeAspect="1"/>
          </p:cNvGraphicFramePr>
          <p:nvPr>
            <p:extLst>
              <p:ext uri="{D42A27DB-BD31-4B8C-83A1-F6EECF244321}">
                <p14:modId xmlns:p14="http://schemas.microsoft.com/office/powerpoint/2010/main" val="367849251"/>
              </p:ext>
            </p:extLst>
          </p:nvPr>
        </p:nvGraphicFramePr>
        <p:xfrm>
          <a:off x="3384550" y="4670425"/>
          <a:ext cx="1231900" cy="812800"/>
        </p:xfrm>
        <a:graphic>
          <a:graphicData uri="http://schemas.openxmlformats.org/presentationml/2006/ole">
            <mc:AlternateContent xmlns:mc="http://schemas.openxmlformats.org/markup-compatibility/2006">
              <mc:Choice xmlns:v="urn:schemas-microsoft-com:vml" Requires="v">
                <p:oleObj spid="_x0000_s7704" name="Equation" r:id="rId25" imgW="1231560" imgH="812520" progId="Equation.DSMT4">
                  <p:embed/>
                </p:oleObj>
              </mc:Choice>
              <mc:Fallback>
                <p:oleObj name="Equation" r:id="rId25" imgW="1231560" imgH="812520" progId="Equation.DSMT4">
                  <p:embed/>
                  <p:pic>
                    <p:nvPicPr>
                      <p:cNvPr id="0" name=""/>
                      <p:cNvPicPr/>
                      <p:nvPr/>
                    </p:nvPicPr>
                    <p:blipFill>
                      <a:blip r:embed="rId26"/>
                      <a:stretch>
                        <a:fillRect/>
                      </a:stretch>
                    </p:blipFill>
                    <p:spPr>
                      <a:xfrm>
                        <a:off x="3384550" y="4670425"/>
                        <a:ext cx="1231900" cy="812800"/>
                      </a:xfrm>
                      <a:prstGeom prst="rect">
                        <a:avLst/>
                      </a:prstGeom>
                    </p:spPr>
                  </p:pic>
                </p:oleObj>
              </mc:Fallback>
            </mc:AlternateContent>
          </a:graphicData>
        </a:graphic>
      </p:graphicFrame>
    </p:spTree>
    <p:extLst>
      <p:ext uri="{BB962C8B-B14F-4D97-AF65-F5344CB8AC3E}">
        <p14:creationId xmlns:p14="http://schemas.microsoft.com/office/powerpoint/2010/main" val="15923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descr="Image result for clip art image top view car">
            <a:extLst>
              <a:ext uri="{FF2B5EF4-FFF2-40B4-BE49-F238E27FC236}">
                <a16:creationId xmlns:a16="http://schemas.microsoft.com/office/drawing/2014/main" id="{0D486529-5225-46C8-8A3A-C7CDBBFA3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43703" y="1850314"/>
            <a:ext cx="538939" cy="1127760"/>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Image result for image tree top view">
            <a:extLst>
              <a:ext uri="{FF2B5EF4-FFF2-40B4-BE49-F238E27FC236}">
                <a16:creationId xmlns:a16="http://schemas.microsoft.com/office/drawing/2014/main" id="{226F7D06-3E5E-41BF-B0C5-60EC8D257A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346" y="1861073"/>
            <a:ext cx="1036544" cy="103654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934C973E-65BD-4701-A0A8-E4350BED71F6}"/>
              </a:ext>
            </a:extLst>
          </p:cNvPr>
          <p:cNvCxnSpPr>
            <a:stCxn id="8200" idx="0"/>
          </p:cNvCxnSpPr>
          <p:nvPr/>
        </p:nvCxnSpPr>
        <p:spPr>
          <a:xfrm flipV="1">
            <a:off x="1777053" y="2398955"/>
            <a:ext cx="36878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B552BE-B6EB-40A7-8AD7-8B4239C8AE69}"/>
              </a:ext>
            </a:extLst>
          </p:cNvPr>
          <p:cNvCxnSpPr>
            <a:cxnSpLocks/>
            <a:stCxn id="8200" idx="0"/>
          </p:cNvCxnSpPr>
          <p:nvPr/>
        </p:nvCxnSpPr>
        <p:spPr>
          <a:xfrm>
            <a:off x="1777053" y="2414195"/>
            <a:ext cx="1665394" cy="759311"/>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C45079-E77B-4EB1-A619-2BA91180E847}"/>
              </a:ext>
            </a:extLst>
          </p:cNvPr>
          <p:cNvCxnSpPr>
            <a:cxnSpLocks/>
          </p:cNvCxnSpPr>
          <p:nvPr/>
        </p:nvCxnSpPr>
        <p:spPr>
          <a:xfrm flipV="1">
            <a:off x="3420932" y="2388199"/>
            <a:ext cx="2000922" cy="774549"/>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A987D0-8B1A-442F-9A20-9F3079DD0A50}"/>
              </a:ext>
            </a:extLst>
          </p:cNvPr>
          <p:cNvSpPr txBox="1"/>
          <p:nvPr/>
        </p:nvSpPr>
        <p:spPr>
          <a:xfrm>
            <a:off x="2302138" y="2366682"/>
            <a:ext cx="465192" cy="338554"/>
          </a:xfrm>
          <a:prstGeom prst="rect">
            <a:avLst/>
          </a:prstGeom>
          <a:noFill/>
        </p:spPr>
        <p:txBody>
          <a:bodyPr wrap="none" rtlCol="0">
            <a:spAutoFit/>
          </a:bodyPr>
          <a:lstStyle/>
          <a:p>
            <a:r>
              <a:rPr lang="en-AU" sz="1600" dirty="0"/>
              <a:t>10</a:t>
            </a:r>
            <a:r>
              <a:rPr lang="en-AU" sz="1600" baseline="30000" dirty="0"/>
              <a:t>o</a:t>
            </a:r>
            <a:endParaRPr lang="en-US" sz="1600" baseline="30000" dirty="0"/>
          </a:p>
        </p:txBody>
      </p:sp>
      <p:sp>
        <p:nvSpPr>
          <p:cNvPr id="19" name="TextBox 18">
            <a:extLst>
              <a:ext uri="{FF2B5EF4-FFF2-40B4-BE49-F238E27FC236}">
                <a16:creationId xmlns:a16="http://schemas.microsoft.com/office/drawing/2014/main" id="{948417BA-819A-418B-9F6C-5C78F44BE538}"/>
              </a:ext>
            </a:extLst>
          </p:cNvPr>
          <p:cNvSpPr txBox="1"/>
          <p:nvPr/>
        </p:nvSpPr>
        <p:spPr>
          <a:xfrm>
            <a:off x="4283336" y="2379233"/>
            <a:ext cx="465192" cy="338554"/>
          </a:xfrm>
          <a:prstGeom prst="rect">
            <a:avLst/>
          </a:prstGeom>
          <a:noFill/>
        </p:spPr>
        <p:txBody>
          <a:bodyPr wrap="none" rtlCol="0">
            <a:spAutoFit/>
          </a:bodyPr>
          <a:lstStyle/>
          <a:p>
            <a:r>
              <a:rPr lang="en-AU" sz="1600" dirty="0"/>
              <a:t>10</a:t>
            </a:r>
            <a:r>
              <a:rPr lang="en-AU" sz="1600" baseline="30000" dirty="0"/>
              <a:t>o</a:t>
            </a:r>
            <a:endParaRPr lang="en-US" sz="1600" baseline="30000" dirty="0"/>
          </a:p>
        </p:txBody>
      </p:sp>
      <p:cxnSp>
        <p:nvCxnSpPr>
          <p:cNvPr id="18" name="Straight Arrow Connector 17">
            <a:extLst>
              <a:ext uri="{FF2B5EF4-FFF2-40B4-BE49-F238E27FC236}">
                <a16:creationId xmlns:a16="http://schemas.microsoft.com/office/drawing/2014/main" id="{607F9CC0-19A1-4639-9730-8E2AE4E84B63}"/>
              </a:ext>
            </a:extLst>
          </p:cNvPr>
          <p:cNvCxnSpPr/>
          <p:nvPr/>
        </p:nvCxnSpPr>
        <p:spPr>
          <a:xfrm>
            <a:off x="3442447" y="3162748"/>
            <a:ext cx="0" cy="68849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3FC0D9D-0F4D-4DCA-840F-DDD114BF413B}"/>
              </a:ext>
            </a:extLst>
          </p:cNvPr>
          <p:cNvSpPr txBox="1"/>
          <p:nvPr/>
        </p:nvSpPr>
        <p:spPr>
          <a:xfrm>
            <a:off x="1000461" y="2743200"/>
            <a:ext cx="439416" cy="338554"/>
          </a:xfrm>
          <a:prstGeom prst="rect">
            <a:avLst/>
          </a:prstGeom>
          <a:noFill/>
        </p:spPr>
        <p:txBody>
          <a:bodyPr wrap="none" rtlCol="0">
            <a:spAutoFit/>
          </a:bodyPr>
          <a:lstStyle/>
          <a:p>
            <a:r>
              <a:rPr lang="en-AU" sz="1600" dirty="0"/>
              <a:t>car</a:t>
            </a:r>
            <a:endParaRPr lang="en-US" sz="1600" dirty="0"/>
          </a:p>
        </p:txBody>
      </p:sp>
      <p:sp>
        <p:nvSpPr>
          <p:cNvPr id="23" name="TextBox 22">
            <a:extLst>
              <a:ext uri="{FF2B5EF4-FFF2-40B4-BE49-F238E27FC236}">
                <a16:creationId xmlns:a16="http://schemas.microsoft.com/office/drawing/2014/main" id="{1AE3A451-A124-4B4F-A503-867CCA1E51BD}"/>
              </a:ext>
            </a:extLst>
          </p:cNvPr>
          <p:cNvSpPr txBox="1"/>
          <p:nvPr/>
        </p:nvSpPr>
        <p:spPr>
          <a:xfrm>
            <a:off x="5262282" y="2917116"/>
            <a:ext cx="528222" cy="338554"/>
          </a:xfrm>
          <a:prstGeom prst="rect">
            <a:avLst/>
          </a:prstGeom>
          <a:noFill/>
        </p:spPr>
        <p:txBody>
          <a:bodyPr wrap="none" rtlCol="0">
            <a:spAutoFit/>
          </a:bodyPr>
          <a:lstStyle/>
          <a:p>
            <a:r>
              <a:rPr lang="en-AU" sz="1600" dirty="0"/>
              <a:t>tree</a:t>
            </a:r>
            <a:endParaRPr lang="en-US" sz="1600" dirty="0"/>
          </a:p>
        </p:txBody>
      </p:sp>
      <p:cxnSp>
        <p:nvCxnSpPr>
          <p:cNvPr id="24" name="Straight Connector 23">
            <a:extLst>
              <a:ext uri="{FF2B5EF4-FFF2-40B4-BE49-F238E27FC236}">
                <a16:creationId xmlns:a16="http://schemas.microsoft.com/office/drawing/2014/main" id="{1C0DDDE1-CB0E-4682-A279-7EB627047953}"/>
              </a:ext>
            </a:extLst>
          </p:cNvPr>
          <p:cNvCxnSpPr>
            <a:cxnSpLocks/>
          </p:cNvCxnSpPr>
          <p:nvPr/>
        </p:nvCxnSpPr>
        <p:spPr>
          <a:xfrm>
            <a:off x="2979871" y="4970033"/>
            <a:ext cx="1454073" cy="722557"/>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CC0925-0A33-4FA4-B284-B071CB265600}"/>
              </a:ext>
            </a:extLst>
          </p:cNvPr>
          <p:cNvCxnSpPr>
            <a:cxnSpLocks/>
          </p:cNvCxnSpPr>
          <p:nvPr/>
        </p:nvCxnSpPr>
        <p:spPr>
          <a:xfrm flipV="1">
            <a:off x="4412429" y="5002306"/>
            <a:ext cx="1439734" cy="679526"/>
          </a:xfrm>
          <a:prstGeom prst="line">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BDA9692-8BE6-43AD-8F4A-9C910495DFED}"/>
              </a:ext>
            </a:extLst>
          </p:cNvPr>
          <p:cNvCxnSpPr>
            <a:cxnSpLocks/>
          </p:cNvCxnSpPr>
          <p:nvPr/>
        </p:nvCxnSpPr>
        <p:spPr>
          <a:xfrm>
            <a:off x="4423186" y="5681832"/>
            <a:ext cx="0" cy="121382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8192" name="Object 8191">
            <a:extLst>
              <a:ext uri="{FF2B5EF4-FFF2-40B4-BE49-F238E27FC236}">
                <a16:creationId xmlns:a16="http://schemas.microsoft.com/office/drawing/2014/main" id="{DBE220E0-8418-43CC-A5C3-1F6E012ED26B}"/>
              </a:ext>
            </a:extLst>
          </p:cNvPr>
          <p:cNvGraphicFramePr>
            <a:graphicFrameLocks noChangeAspect="1"/>
          </p:cNvGraphicFramePr>
          <p:nvPr>
            <p:extLst>
              <p:ext uri="{D42A27DB-BD31-4B8C-83A1-F6EECF244321}">
                <p14:modId xmlns:p14="http://schemas.microsoft.com/office/powerpoint/2010/main" val="1290607724"/>
              </p:ext>
            </p:extLst>
          </p:nvPr>
        </p:nvGraphicFramePr>
        <p:xfrm>
          <a:off x="2117725" y="4495800"/>
          <a:ext cx="1181100" cy="355600"/>
        </p:xfrm>
        <a:graphic>
          <a:graphicData uri="http://schemas.openxmlformats.org/presentationml/2006/ole">
            <mc:AlternateContent xmlns:mc="http://schemas.openxmlformats.org/markup-compatibility/2006">
              <mc:Choice xmlns:v="urn:schemas-microsoft-com:vml" Requires="v">
                <p:oleObj spid="_x0000_s8345" name="Equation" r:id="rId5" imgW="1180800" imgH="355320" progId="Equation.DSMT4">
                  <p:embed/>
                </p:oleObj>
              </mc:Choice>
              <mc:Fallback>
                <p:oleObj name="Equation" r:id="rId5" imgW="1180800" imgH="355320" progId="Equation.DSMT4">
                  <p:embed/>
                  <p:pic>
                    <p:nvPicPr>
                      <p:cNvPr id="0" name=""/>
                      <p:cNvPicPr/>
                      <p:nvPr/>
                    </p:nvPicPr>
                    <p:blipFill>
                      <a:blip r:embed="rId6"/>
                      <a:stretch>
                        <a:fillRect/>
                      </a:stretch>
                    </p:blipFill>
                    <p:spPr>
                      <a:xfrm>
                        <a:off x="2117725" y="4495800"/>
                        <a:ext cx="1181100" cy="355600"/>
                      </a:xfrm>
                      <a:prstGeom prst="rect">
                        <a:avLst/>
                      </a:prstGeom>
                    </p:spPr>
                  </p:pic>
                </p:oleObj>
              </mc:Fallback>
            </mc:AlternateContent>
          </a:graphicData>
        </a:graphic>
      </p:graphicFrame>
      <p:cxnSp>
        <p:nvCxnSpPr>
          <p:cNvPr id="8194" name="Straight Connector 8193">
            <a:extLst>
              <a:ext uri="{FF2B5EF4-FFF2-40B4-BE49-F238E27FC236}">
                <a16:creationId xmlns:a16="http://schemas.microsoft.com/office/drawing/2014/main" id="{48AD4C94-D619-4578-B0B7-886B70EFF408}"/>
              </a:ext>
            </a:extLst>
          </p:cNvPr>
          <p:cNvCxnSpPr/>
          <p:nvPr/>
        </p:nvCxnSpPr>
        <p:spPr>
          <a:xfrm>
            <a:off x="2936840" y="5669280"/>
            <a:ext cx="304441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846670C3-BCB1-48C1-944A-F6F5A915EE58}"/>
              </a:ext>
            </a:extLst>
          </p:cNvPr>
          <p:cNvGrpSpPr/>
          <p:nvPr/>
        </p:nvGrpSpPr>
        <p:grpSpPr>
          <a:xfrm>
            <a:off x="383466" y="4636994"/>
            <a:ext cx="1581242" cy="1574800"/>
            <a:chOff x="4772025" y="581025"/>
            <a:chExt cx="1581242" cy="1574800"/>
          </a:xfrm>
        </p:grpSpPr>
        <p:cxnSp>
          <p:nvCxnSpPr>
            <p:cNvPr id="38" name="Straight Connector 37">
              <a:extLst>
                <a:ext uri="{FF2B5EF4-FFF2-40B4-BE49-F238E27FC236}">
                  <a16:creationId xmlns:a16="http://schemas.microsoft.com/office/drawing/2014/main" id="{6D8D38A1-905F-4473-8DEE-71ACC39D0DA2}"/>
                </a:ext>
              </a:extLst>
            </p:cNvPr>
            <p:cNvCxnSpPr/>
            <p:nvPr/>
          </p:nvCxnSpPr>
          <p:spPr>
            <a:xfrm>
              <a:off x="5172075" y="676275"/>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581F88A-21A5-4E7D-A473-6FCC90D2AF73}"/>
                </a:ext>
              </a:extLst>
            </p:cNvPr>
            <p:cNvCxnSpPr>
              <a:cxnSpLocks/>
            </p:cNvCxnSpPr>
            <p:nvPr/>
          </p:nvCxnSpPr>
          <p:spPr>
            <a:xfrm rot="16200000">
              <a:off x="5734050" y="1238250"/>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B2925E7-3B2C-4805-AEE2-8F272D934FCB}"/>
                </a:ext>
              </a:extLst>
            </p:cNvPr>
            <p:cNvCxnSpPr/>
            <p:nvPr/>
          </p:nvCxnSpPr>
          <p:spPr>
            <a:xfrm>
              <a:off x="5181600" y="1800225"/>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6F55C88-54AA-41AF-9CA8-6BEFAA3ADFA0}"/>
                </a:ext>
              </a:extLst>
            </p:cNvPr>
            <p:cNvCxnSpPr>
              <a:cxnSpLocks/>
            </p:cNvCxnSpPr>
            <p:nvPr/>
          </p:nvCxnSpPr>
          <p:spPr>
            <a:xfrm rot="16200000">
              <a:off x="4895851" y="1524000"/>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0DAD733-ACD6-4AF9-A0CF-6B2231BBD4E7}"/>
                </a:ext>
              </a:extLst>
            </p:cNvPr>
            <p:cNvSpPr txBox="1"/>
            <p:nvPr/>
          </p:nvSpPr>
          <p:spPr>
            <a:xfrm>
              <a:off x="4772025" y="581025"/>
              <a:ext cx="296876" cy="369332"/>
            </a:xfrm>
            <a:prstGeom prst="rect">
              <a:avLst/>
            </a:prstGeom>
            <a:noFill/>
          </p:spPr>
          <p:txBody>
            <a:bodyPr wrap="none" rtlCol="0">
              <a:spAutoFit/>
            </a:bodyPr>
            <a:lstStyle/>
            <a:p>
              <a:r>
                <a:rPr lang="en-AU" dirty="0"/>
                <a:t>Y</a:t>
              </a:r>
              <a:endParaRPr lang="en-US" dirty="0"/>
            </a:p>
          </p:txBody>
        </p:sp>
        <p:sp>
          <p:nvSpPr>
            <p:cNvPr id="43" name="TextBox 42">
              <a:extLst>
                <a:ext uri="{FF2B5EF4-FFF2-40B4-BE49-F238E27FC236}">
                  <a16:creationId xmlns:a16="http://schemas.microsoft.com/office/drawing/2014/main" id="{255CF970-1662-416D-B228-0CCB217EB424}"/>
                </a:ext>
              </a:extLst>
            </p:cNvPr>
            <p:cNvSpPr txBox="1"/>
            <p:nvPr/>
          </p:nvSpPr>
          <p:spPr>
            <a:xfrm>
              <a:off x="6048375" y="1771650"/>
              <a:ext cx="304892" cy="369332"/>
            </a:xfrm>
            <a:prstGeom prst="rect">
              <a:avLst/>
            </a:prstGeom>
            <a:noFill/>
          </p:spPr>
          <p:txBody>
            <a:bodyPr wrap="none" rtlCol="0">
              <a:spAutoFit/>
            </a:bodyPr>
            <a:lstStyle/>
            <a:p>
              <a:r>
                <a:rPr lang="en-AU" dirty="0"/>
                <a:t>X</a:t>
              </a:r>
              <a:endParaRPr lang="en-US" dirty="0"/>
            </a:p>
          </p:txBody>
        </p:sp>
        <p:graphicFrame>
          <p:nvGraphicFramePr>
            <p:cNvPr id="44" name="Object 43">
              <a:extLst>
                <a:ext uri="{FF2B5EF4-FFF2-40B4-BE49-F238E27FC236}">
                  <a16:creationId xmlns:a16="http://schemas.microsoft.com/office/drawing/2014/main" id="{174E2478-5262-455E-B998-483BEA982B8F}"/>
                </a:ext>
              </a:extLst>
            </p:cNvPr>
            <p:cNvGraphicFramePr>
              <a:graphicFrameLocks noChangeAspect="1"/>
            </p:cNvGraphicFramePr>
            <p:nvPr>
              <p:extLst>
                <p:ext uri="{D42A27DB-BD31-4B8C-83A1-F6EECF244321}">
                  <p14:modId xmlns:p14="http://schemas.microsoft.com/office/powerpoint/2010/main" val="514463261"/>
                </p:ext>
              </p:extLst>
            </p:nvPr>
          </p:nvGraphicFramePr>
          <p:xfrm>
            <a:off x="5384800" y="1901825"/>
            <a:ext cx="127000" cy="254000"/>
          </p:xfrm>
          <a:graphic>
            <a:graphicData uri="http://schemas.openxmlformats.org/presentationml/2006/ole">
              <mc:AlternateContent xmlns:mc="http://schemas.openxmlformats.org/markup-compatibility/2006">
                <mc:Choice xmlns:v="urn:schemas-microsoft-com:vml" Requires="v">
                  <p:oleObj spid="_x0000_s8346" name="Equation" r:id="rId7" imgW="126720" imgH="253800" progId="Equation.DSMT4">
                    <p:embed/>
                  </p:oleObj>
                </mc:Choice>
                <mc:Fallback>
                  <p:oleObj name="Equation" r:id="rId7" imgW="126720" imgH="253800" progId="Equation.DSMT4">
                    <p:embed/>
                    <p:pic>
                      <p:nvPicPr>
                        <p:cNvPr id="9" name="Object 8">
                          <a:extLst>
                            <a:ext uri="{FF2B5EF4-FFF2-40B4-BE49-F238E27FC236}">
                              <a16:creationId xmlns:a16="http://schemas.microsoft.com/office/drawing/2014/main" id="{D6E438B3-A724-4DF3-96B5-528EDE01B009}"/>
                            </a:ext>
                          </a:extLst>
                        </p:cNvPr>
                        <p:cNvPicPr/>
                        <p:nvPr/>
                      </p:nvPicPr>
                      <p:blipFill>
                        <a:blip r:embed="rId8"/>
                        <a:stretch>
                          <a:fillRect/>
                        </a:stretch>
                      </p:blipFill>
                      <p:spPr>
                        <a:xfrm>
                          <a:off x="5384800" y="1901825"/>
                          <a:ext cx="127000" cy="254000"/>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68B4B297-BB68-46C0-B76B-CAE3BEDDA6A6}"/>
                </a:ext>
              </a:extLst>
            </p:cNvPr>
            <p:cNvGraphicFramePr>
              <a:graphicFrameLocks noChangeAspect="1"/>
            </p:cNvGraphicFramePr>
            <p:nvPr>
              <p:extLst>
                <p:ext uri="{D42A27DB-BD31-4B8C-83A1-F6EECF244321}">
                  <p14:modId xmlns:p14="http://schemas.microsoft.com/office/powerpoint/2010/main" val="3760608146"/>
                </p:ext>
              </p:extLst>
            </p:nvPr>
          </p:nvGraphicFramePr>
          <p:xfrm>
            <a:off x="4886325" y="1473200"/>
            <a:ext cx="152400" cy="292100"/>
          </p:xfrm>
          <a:graphic>
            <a:graphicData uri="http://schemas.openxmlformats.org/presentationml/2006/ole">
              <mc:AlternateContent xmlns:mc="http://schemas.openxmlformats.org/markup-compatibility/2006">
                <mc:Choice xmlns:v="urn:schemas-microsoft-com:vml" Requires="v">
                  <p:oleObj spid="_x0000_s8347" name="Equation" r:id="rId9" imgW="152280" imgH="291960" progId="Equation.DSMT4">
                    <p:embed/>
                  </p:oleObj>
                </mc:Choice>
                <mc:Fallback>
                  <p:oleObj name="Equation" r:id="rId9" imgW="152280" imgH="291960" progId="Equation.DSMT4">
                    <p:embed/>
                    <p:pic>
                      <p:nvPicPr>
                        <p:cNvPr id="10" name="Object 9">
                          <a:extLst>
                            <a:ext uri="{FF2B5EF4-FFF2-40B4-BE49-F238E27FC236}">
                              <a16:creationId xmlns:a16="http://schemas.microsoft.com/office/drawing/2014/main" id="{86CB8B82-8AC1-4DE9-9E28-519526438462}"/>
                            </a:ext>
                          </a:extLst>
                        </p:cNvPr>
                        <p:cNvPicPr/>
                        <p:nvPr/>
                      </p:nvPicPr>
                      <p:blipFill>
                        <a:blip r:embed="rId10"/>
                        <a:stretch>
                          <a:fillRect/>
                        </a:stretch>
                      </p:blipFill>
                      <p:spPr>
                        <a:xfrm>
                          <a:off x="4886325" y="1473200"/>
                          <a:ext cx="152400" cy="292100"/>
                        </a:xfrm>
                        <a:prstGeom prst="rect">
                          <a:avLst/>
                        </a:prstGeom>
                      </p:spPr>
                    </p:pic>
                  </p:oleObj>
                </mc:Fallback>
              </mc:AlternateContent>
            </a:graphicData>
          </a:graphic>
        </p:graphicFrame>
      </p:grpSp>
      <p:graphicFrame>
        <p:nvGraphicFramePr>
          <p:cNvPr id="46" name="Object 45">
            <a:extLst>
              <a:ext uri="{FF2B5EF4-FFF2-40B4-BE49-F238E27FC236}">
                <a16:creationId xmlns:a16="http://schemas.microsoft.com/office/drawing/2014/main" id="{361B5ABF-D245-4869-BEAD-60D7A6AC0FE6}"/>
              </a:ext>
            </a:extLst>
          </p:cNvPr>
          <p:cNvGraphicFramePr>
            <a:graphicFrameLocks noChangeAspect="1"/>
          </p:cNvGraphicFramePr>
          <p:nvPr>
            <p:extLst>
              <p:ext uri="{D42A27DB-BD31-4B8C-83A1-F6EECF244321}">
                <p14:modId xmlns:p14="http://schemas.microsoft.com/office/powerpoint/2010/main" val="2510438735"/>
              </p:ext>
            </p:extLst>
          </p:nvPr>
        </p:nvGraphicFramePr>
        <p:xfrm>
          <a:off x="4973302" y="4475873"/>
          <a:ext cx="1219200" cy="355600"/>
        </p:xfrm>
        <a:graphic>
          <a:graphicData uri="http://schemas.openxmlformats.org/presentationml/2006/ole">
            <mc:AlternateContent xmlns:mc="http://schemas.openxmlformats.org/markup-compatibility/2006">
              <mc:Choice xmlns:v="urn:schemas-microsoft-com:vml" Requires="v">
                <p:oleObj spid="_x0000_s8348" name="Equation" r:id="rId11" imgW="1218960" imgH="355320" progId="Equation.DSMT4">
                  <p:embed/>
                </p:oleObj>
              </mc:Choice>
              <mc:Fallback>
                <p:oleObj name="Equation" r:id="rId11" imgW="1218960" imgH="355320" progId="Equation.DSMT4">
                  <p:embed/>
                  <p:pic>
                    <p:nvPicPr>
                      <p:cNvPr id="8192" name="Object 8191">
                        <a:extLst>
                          <a:ext uri="{FF2B5EF4-FFF2-40B4-BE49-F238E27FC236}">
                            <a16:creationId xmlns:a16="http://schemas.microsoft.com/office/drawing/2014/main" id="{DBE220E0-8418-43CC-A5C3-1F6E012ED26B}"/>
                          </a:ext>
                        </a:extLst>
                      </p:cNvPr>
                      <p:cNvPicPr/>
                      <p:nvPr/>
                    </p:nvPicPr>
                    <p:blipFill>
                      <a:blip r:embed="rId12"/>
                      <a:stretch>
                        <a:fillRect/>
                      </a:stretch>
                    </p:blipFill>
                    <p:spPr>
                      <a:xfrm>
                        <a:off x="4973302" y="4475873"/>
                        <a:ext cx="1219200" cy="3556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195" name="Rectangle 8194">
                <a:extLst>
                  <a:ext uri="{FF2B5EF4-FFF2-40B4-BE49-F238E27FC236}">
                    <a16:creationId xmlns:a16="http://schemas.microsoft.com/office/drawing/2014/main" id="{22AA2FFF-E917-4CFB-BB0D-683EEF87167B}"/>
                  </a:ext>
                </a:extLst>
              </p:cNvPr>
              <p:cNvSpPr/>
              <p:nvPr/>
            </p:nvSpPr>
            <p:spPr>
              <a:xfrm>
                <a:off x="4481880" y="6193059"/>
                <a:ext cx="1508810" cy="4029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i="0">
                          <a:latin typeface="Cambria Math" panose="02040503050406030204" pitchFamily="18" charset="0"/>
                        </a:rPr>
                        <m:t>=500</m:t>
                      </m:r>
                      <m:r>
                        <m:rPr>
                          <m:nor/>
                        </m:rP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𝑗</m:t>
                          </m:r>
                        </m:e>
                      </m:acc>
                      <m:r>
                        <m:rPr>
                          <m:nor/>
                        </m:rPr>
                        <a:rPr lang="en-US" i="1">
                          <a:latin typeface="Cambria Math" panose="02040503050406030204" pitchFamily="18" charset="0"/>
                        </a:rPr>
                        <m:t>   </m:t>
                      </m:r>
                      <m:r>
                        <m:rPr>
                          <m:nor/>
                        </m:rPr>
                        <a:rPr lang="en-US" i="1">
                          <a:latin typeface="Cambria Math" panose="02040503050406030204" pitchFamily="18" charset="0"/>
                        </a:rPr>
                        <m:t>N</m:t>
                      </m:r>
                    </m:oMath>
                  </m:oMathPara>
                </a14:m>
                <a:endParaRPr lang="en-US" dirty="0"/>
              </a:p>
            </p:txBody>
          </p:sp>
        </mc:Choice>
        <mc:Fallback xmlns="">
          <p:sp>
            <p:nvSpPr>
              <p:cNvPr id="8195" name="Rectangle 8194">
                <a:extLst>
                  <a:ext uri="{FF2B5EF4-FFF2-40B4-BE49-F238E27FC236}">
                    <a16:creationId xmlns:a16="http://schemas.microsoft.com/office/drawing/2014/main" id="{22AA2FFF-E917-4CFB-BB0D-683EEF87167B}"/>
                  </a:ext>
                </a:extLst>
              </p:cNvPr>
              <p:cNvSpPr>
                <a:spLocks noRot="1" noChangeAspect="1" noMove="1" noResize="1" noEditPoints="1" noAdjustHandles="1" noChangeArrowheads="1" noChangeShapeType="1" noTextEdit="1"/>
              </p:cNvSpPr>
              <p:nvPr/>
            </p:nvSpPr>
            <p:spPr>
              <a:xfrm>
                <a:off x="4481880" y="6193059"/>
                <a:ext cx="1508810" cy="402931"/>
              </a:xfrm>
              <a:prstGeom prst="rect">
                <a:avLst/>
              </a:prstGeom>
              <a:blipFill>
                <a:blip r:embed="rId13"/>
                <a:stretch>
                  <a:fillRect t="-22727" b="-6061"/>
                </a:stretch>
              </a:blipFill>
            </p:spPr>
            <p:txBody>
              <a:bodyPr/>
              <a:lstStyle/>
              <a:p>
                <a:r>
                  <a:rPr lang="en-US">
                    <a:noFill/>
                  </a:rPr>
                  <a:t> </a:t>
                </a:r>
              </a:p>
            </p:txBody>
          </p:sp>
        </mc:Fallback>
      </mc:AlternateContent>
    </p:spTree>
    <p:extLst>
      <p:ext uri="{BB962C8B-B14F-4D97-AF65-F5344CB8AC3E}">
        <p14:creationId xmlns:p14="http://schemas.microsoft.com/office/powerpoint/2010/main" val="309402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C0DDDE1-CB0E-4682-A279-7EB627047953}"/>
              </a:ext>
            </a:extLst>
          </p:cNvPr>
          <p:cNvCxnSpPr>
            <a:cxnSpLocks/>
          </p:cNvCxnSpPr>
          <p:nvPr/>
        </p:nvCxnSpPr>
        <p:spPr>
          <a:xfrm>
            <a:off x="2979871" y="1086523"/>
            <a:ext cx="1454073" cy="722557"/>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CC0925-0A33-4FA4-B284-B071CB265600}"/>
              </a:ext>
            </a:extLst>
          </p:cNvPr>
          <p:cNvCxnSpPr>
            <a:cxnSpLocks/>
          </p:cNvCxnSpPr>
          <p:nvPr/>
        </p:nvCxnSpPr>
        <p:spPr>
          <a:xfrm flipV="1">
            <a:off x="4412429" y="1118796"/>
            <a:ext cx="1439734" cy="679526"/>
          </a:xfrm>
          <a:prstGeom prst="line">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BDA9692-8BE6-43AD-8F4A-9C910495DFED}"/>
              </a:ext>
            </a:extLst>
          </p:cNvPr>
          <p:cNvCxnSpPr>
            <a:cxnSpLocks/>
          </p:cNvCxnSpPr>
          <p:nvPr/>
        </p:nvCxnSpPr>
        <p:spPr>
          <a:xfrm>
            <a:off x="4423186" y="1798322"/>
            <a:ext cx="0" cy="121382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8192" name="Object 8191">
            <a:extLst>
              <a:ext uri="{FF2B5EF4-FFF2-40B4-BE49-F238E27FC236}">
                <a16:creationId xmlns:a16="http://schemas.microsoft.com/office/drawing/2014/main" id="{DBE220E0-8418-43CC-A5C3-1F6E012ED26B}"/>
              </a:ext>
            </a:extLst>
          </p:cNvPr>
          <p:cNvGraphicFramePr>
            <a:graphicFrameLocks noChangeAspect="1"/>
          </p:cNvGraphicFramePr>
          <p:nvPr>
            <p:extLst>
              <p:ext uri="{D42A27DB-BD31-4B8C-83A1-F6EECF244321}">
                <p14:modId xmlns:p14="http://schemas.microsoft.com/office/powerpoint/2010/main" val="3779604154"/>
              </p:ext>
            </p:extLst>
          </p:nvPr>
        </p:nvGraphicFramePr>
        <p:xfrm>
          <a:off x="2117725" y="612290"/>
          <a:ext cx="1181100" cy="355600"/>
        </p:xfrm>
        <a:graphic>
          <a:graphicData uri="http://schemas.openxmlformats.org/presentationml/2006/ole">
            <mc:AlternateContent xmlns:mc="http://schemas.openxmlformats.org/markup-compatibility/2006">
              <mc:Choice xmlns:v="urn:schemas-microsoft-com:vml" Requires="v">
                <p:oleObj spid="_x0000_s9705" name="Equation" r:id="rId3" imgW="1180800" imgH="355320" progId="Equation.DSMT4">
                  <p:embed/>
                </p:oleObj>
              </mc:Choice>
              <mc:Fallback>
                <p:oleObj name="Equation" r:id="rId3" imgW="1180800" imgH="355320" progId="Equation.DSMT4">
                  <p:embed/>
                  <p:pic>
                    <p:nvPicPr>
                      <p:cNvPr id="8192" name="Object 8191">
                        <a:extLst>
                          <a:ext uri="{FF2B5EF4-FFF2-40B4-BE49-F238E27FC236}">
                            <a16:creationId xmlns:a16="http://schemas.microsoft.com/office/drawing/2014/main" id="{DBE220E0-8418-43CC-A5C3-1F6E012ED26B}"/>
                          </a:ext>
                        </a:extLst>
                      </p:cNvPr>
                      <p:cNvPicPr/>
                      <p:nvPr/>
                    </p:nvPicPr>
                    <p:blipFill>
                      <a:blip r:embed="rId4"/>
                      <a:stretch>
                        <a:fillRect/>
                      </a:stretch>
                    </p:blipFill>
                    <p:spPr>
                      <a:xfrm>
                        <a:off x="2117725" y="612290"/>
                        <a:ext cx="1181100" cy="355600"/>
                      </a:xfrm>
                      <a:prstGeom prst="rect">
                        <a:avLst/>
                      </a:prstGeom>
                    </p:spPr>
                  </p:pic>
                </p:oleObj>
              </mc:Fallback>
            </mc:AlternateContent>
          </a:graphicData>
        </a:graphic>
      </p:graphicFrame>
      <p:cxnSp>
        <p:nvCxnSpPr>
          <p:cNvPr id="8194" name="Straight Connector 8193">
            <a:extLst>
              <a:ext uri="{FF2B5EF4-FFF2-40B4-BE49-F238E27FC236}">
                <a16:creationId xmlns:a16="http://schemas.microsoft.com/office/drawing/2014/main" id="{48AD4C94-D619-4578-B0B7-886B70EFF408}"/>
              </a:ext>
            </a:extLst>
          </p:cNvPr>
          <p:cNvCxnSpPr/>
          <p:nvPr/>
        </p:nvCxnSpPr>
        <p:spPr>
          <a:xfrm>
            <a:off x="2936840" y="1785770"/>
            <a:ext cx="304441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846670C3-BCB1-48C1-944A-F6F5A915EE58}"/>
              </a:ext>
            </a:extLst>
          </p:cNvPr>
          <p:cNvGrpSpPr/>
          <p:nvPr/>
        </p:nvGrpSpPr>
        <p:grpSpPr>
          <a:xfrm>
            <a:off x="383466" y="753484"/>
            <a:ext cx="1581242" cy="1574800"/>
            <a:chOff x="4772025" y="581025"/>
            <a:chExt cx="1581242" cy="1574800"/>
          </a:xfrm>
        </p:grpSpPr>
        <p:cxnSp>
          <p:nvCxnSpPr>
            <p:cNvPr id="38" name="Straight Connector 37">
              <a:extLst>
                <a:ext uri="{FF2B5EF4-FFF2-40B4-BE49-F238E27FC236}">
                  <a16:creationId xmlns:a16="http://schemas.microsoft.com/office/drawing/2014/main" id="{6D8D38A1-905F-4473-8DEE-71ACC39D0DA2}"/>
                </a:ext>
              </a:extLst>
            </p:cNvPr>
            <p:cNvCxnSpPr/>
            <p:nvPr/>
          </p:nvCxnSpPr>
          <p:spPr>
            <a:xfrm>
              <a:off x="5172075" y="676275"/>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581F88A-21A5-4E7D-A473-6FCC90D2AF73}"/>
                </a:ext>
              </a:extLst>
            </p:cNvPr>
            <p:cNvCxnSpPr>
              <a:cxnSpLocks/>
            </p:cNvCxnSpPr>
            <p:nvPr/>
          </p:nvCxnSpPr>
          <p:spPr>
            <a:xfrm rot="16200000">
              <a:off x="5734050" y="1238250"/>
              <a:ext cx="0" cy="1143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B2925E7-3B2C-4805-AEE2-8F272D934FCB}"/>
                </a:ext>
              </a:extLst>
            </p:cNvPr>
            <p:cNvCxnSpPr/>
            <p:nvPr/>
          </p:nvCxnSpPr>
          <p:spPr>
            <a:xfrm>
              <a:off x="5181600" y="1800225"/>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6F55C88-54AA-41AF-9CA8-6BEFAA3ADFA0}"/>
                </a:ext>
              </a:extLst>
            </p:cNvPr>
            <p:cNvCxnSpPr>
              <a:cxnSpLocks/>
            </p:cNvCxnSpPr>
            <p:nvPr/>
          </p:nvCxnSpPr>
          <p:spPr>
            <a:xfrm rot="16200000">
              <a:off x="4895851" y="1524000"/>
              <a:ext cx="56197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0DAD733-ACD6-4AF9-A0CF-6B2231BBD4E7}"/>
                </a:ext>
              </a:extLst>
            </p:cNvPr>
            <p:cNvSpPr txBox="1"/>
            <p:nvPr/>
          </p:nvSpPr>
          <p:spPr>
            <a:xfrm>
              <a:off x="4772025" y="581025"/>
              <a:ext cx="296876" cy="369332"/>
            </a:xfrm>
            <a:prstGeom prst="rect">
              <a:avLst/>
            </a:prstGeom>
            <a:noFill/>
          </p:spPr>
          <p:txBody>
            <a:bodyPr wrap="none" rtlCol="0">
              <a:spAutoFit/>
            </a:bodyPr>
            <a:lstStyle/>
            <a:p>
              <a:r>
                <a:rPr lang="en-AU" dirty="0"/>
                <a:t>Y</a:t>
              </a:r>
              <a:endParaRPr lang="en-US" dirty="0"/>
            </a:p>
          </p:txBody>
        </p:sp>
        <p:sp>
          <p:nvSpPr>
            <p:cNvPr id="43" name="TextBox 42">
              <a:extLst>
                <a:ext uri="{FF2B5EF4-FFF2-40B4-BE49-F238E27FC236}">
                  <a16:creationId xmlns:a16="http://schemas.microsoft.com/office/drawing/2014/main" id="{255CF970-1662-416D-B228-0CCB217EB424}"/>
                </a:ext>
              </a:extLst>
            </p:cNvPr>
            <p:cNvSpPr txBox="1"/>
            <p:nvPr/>
          </p:nvSpPr>
          <p:spPr>
            <a:xfrm>
              <a:off x="6048375" y="1771650"/>
              <a:ext cx="304892" cy="369332"/>
            </a:xfrm>
            <a:prstGeom prst="rect">
              <a:avLst/>
            </a:prstGeom>
            <a:noFill/>
          </p:spPr>
          <p:txBody>
            <a:bodyPr wrap="none" rtlCol="0">
              <a:spAutoFit/>
            </a:bodyPr>
            <a:lstStyle/>
            <a:p>
              <a:r>
                <a:rPr lang="en-AU" dirty="0"/>
                <a:t>X</a:t>
              </a:r>
              <a:endParaRPr lang="en-US" dirty="0"/>
            </a:p>
          </p:txBody>
        </p:sp>
        <p:graphicFrame>
          <p:nvGraphicFramePr>
            <p:cNvPr id="44" name="Object 43">
              <a:extLst>
                <a:ext uri="{FF2B5EF4-FFF2-40B4-BE49-F238E27FC236}">
                  <a16:creationId xmlns:a16="http://schemas.microsoft.com/office/drawing/2014/main" id="{174E2478-5262-455E-B998-483BEA982B8F}"/>
                </a:ext>
              </a:extLst>
            </p:cNvPr>
            <p:cNvGraphicFramePr>
              <a:graphicFrameLocks noChangeAspect="1"/>
            </p:cNvGraphicFramePr>
            <p:nvPr>
              <p:extLst/>
            </p:nvPr>
          </p:nvGraphicFramePr>
          <p:xfrm>
            <a:off x="5384800" y="1901825"/>
            <a:ext cx="127000" cy="254000"/>
          </p:xfrm>
          <a:graphic>
            <a:graphicData uri="http://schemas.openxmlformats.org/presentationml/2006/ole">
              <mc:AlternateContent xmlns:mc="http://schemas.openxmlformats.org/markup-compatibility/2006">
                <mc:Choice xmlns:v="urn:schemas-microsoft-com:vml" Requires="v">
                  <p:oleObj spid="_x0000_s9706" name="Equation" r:id="rId5" imgW="126720" imgH="253800" progId="Equation.DSMT4">
                    <p:embed/>
                  </p:oleObj>
                </mc:Choice>
                <mc:Fallback>
                  <p:oleObj name="Equation" r:id="rId5" imgW="126720" imgH="253800" progId="Equation.DSMT4">
                    <p:embed/>
                    <p:pic>
                      <p:nvPicPr>
                        <p:cNvPr id="44" name="Object 43">
                          <a:extLst>
                            <a:ext uri="{FF2B5EF4-FFF2-40B4-BE49-F238E27FC236}">
                              <a16:creationId xmlns:a16="http://schemas.microsoft.com/office/drawing/2014/main" id="{174E2478-5262-455E-B998-483BEA982B8F}"/>
                            </a:ext>
                          </a:extLst>
                        </p:cNvPr>
                        <p:cNvPicPr/>
                        <p:nvPr/>
                      </p:nvPicPr>
                      <p:blipFill>
                        <a:blip r:embed="rId6"/>
                        <a:stretch>
                          <a:fillRect/>
                        </a:stretch>
                      </p:blipFill>
                      <p:spPr>
                        <a:xfrm>
                          <a:off x="5384800" y="1901825"/>
                          <a:ext cx="127000" cy="254000"/>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68B4B297-BB68-46C0-B76B-CAE3BEDDA6A6}"/>
                </a:ext>
              </a:extLst>
            </p:cNvPr>
            <p:cNvGraphicFramePr>
              <a:graphicFrameLocks noChangeAspect="1"/>
            </p:cNvGraphicFramePr>
            <p:nvPr>
              <p:extLst/>
            </p:nvPr>
          </p:nvGraphicFramePr>
          <p:xfrm>
            <a:off x="4886325" y="1473200"/>
            <a:ext cx="152400" cy="292100"/>
          </p:xfrm>
          <a:graphic>
            <a:graphicData uri="http://schemas.openxmlformats.org/presentationml/2006/ole">
              <mc:AlternateContent xmlns:mc="http://schemas.openxmlformats.org/markup-compatibility/2006">
                <mc:Choice xmlns:v="urn:schemas-microsoft-com:vml" Requires="v">
                  <p:oleObj spid="_x0000_s9707" name="Equation" r:id="rId7" imgW="152280" imgH="291960" progId="Equation.DSMT4">
                    <p:embed/>
                  </p:oleObj>
                </mc:Choice>
                <mc:Fallback>
                  <p:oleObj name="Equation" r:id="rId7" imgW="152280" imgH="291960" progId="Equation.DSMT4">
                    <p:embed/>
                    <p:pic>
                      <p:nvPicPr>
                        <p:cNvPr id="45" name="Object 44">
                          <a:extLst>
                            <a:ext uri="{FF2B5EF4-FFF2-40B4-BE49-F238E27FC236}">
                              <a16:creationId xmlns:a16="http://schemas.microsoft.com/office/drawing/2014/main" id="{68B4B297-BB68-46C0-B76B-CAE3BEDDA6A6}"/>
                            </a:ext>
                          </a:extLst>
                        </p:cNvPr>
                        <p:cNvPicPr/>
                        <p:nvPr/>
                      </p:nvPicPr>
                      <p:blipFill>
                        <a:blip r:embed="rId8"/>
                        <a:stretch>
                          <a:fillRect/>
                        </a:stretch>
                      </p:blipFill>
                      <p:spPr>
                        <a:xfrm>
                          <a:off x="4886325" y="1473200"/>
                          <a:ext cx="152400" cy="292100"/>
                        </a:xfrm>
                        <a:prstGeom prst="rect">
                          <a:avLst/>
                        </a:prstGeom>
                      </p:spPr>
                    </p:pic>
                  </p:oleObj>
                </mc:Fallback>
              </mc:AlternateContent>
            </a:graphicData>
          </a:graphic>
        </p:graphicFrame>
      </p:grpSp>
      <p:graphicFrame>
        <p:nvGraphicFramePr>
          <p:cNvPr id="46" name="Object 45">
            <a:extLst>
              <a:ext uri="{FF2B5EF4-FFF2-40B4-BE49-F238E27FC236}">
                <a16:creationId xmlns:a16="http://schemas.microsoft.com/office/drawing/2014/main" id="{361B5ABF-D245-4869-BEAD-60D7A6AC0FE6}"/>
              </a:ext>
            </a:extLst>
          </p:cNvPr>
          <p:cNvGraphicFramePr>
            <a:graphicFrameLocks noChangeAspect="1"/>
          </p:cNvGraphicFramePr>
          <p:nvPr>
            <p:extLst>
              <p:ext uri="{D42A27DB-BD31-4B8C-83A1-F6EECF244321}">
                <p14:modId xmlns:p14="http://schemas.microsoft.com/office/powerpoint/2010/main" val="2138644120"/>
              </p:ext>
            </p:extLst>
          </p:nvPr>
        </p:nvGraphicFramePr>
        <p:xfrm>
          <a:off x="4973302" y="592363"/>
          <a:ext cx="1219200" cy="355600"/>
        </p:xfrm>
        <a:graphic>
          <a:graphicData uri="http://schemas.openxmlformats.org/presentationml/2006/ole">
            <mc:AlternateContent xmlns:mc="http://schemas.openxmlformats.org/markup-compatibility/2006">
              <mc:Choice xmlns:v="urn:schemas-microsoft-com:vml" Requires="v">
                <p:oleObj spid="_x0000_s9708" name="Equation" r:id="rId9" imgW="1218960" imgH="355320" progId="Equation.DSMT4">
                  <p:embed/>
                </p:oleObj>
              </mc:Choice>
              <mc:Fallback>
                <p:oleObj name="Equation" r:id="rId9" imgW="1218960" imgH="355320" progId="Equation.DSMT4">
                  <p:embed/>
                  <p:pic>
                    <p:nvPicPr>
                      <p:cNvPr id="46" name="Object 45">
                        <a:extLst>
                          <a:ext uri="{FF2B5EF4-FFF2-40B4-BE49-F238E27FC236}">
                            <a16:creationId xmlns:a16="http://schemas.microsoft.com/office/drawing/2014/main" id="{361B5ABF-D245-4869-BEAD-60D7A6AC0FE6}"/>
                          </a:ext>
                        </a:extLst>
                      </p:cNvPr>
                      <p:cNvPicPr/>
                      <p:nvPr/>
                    </p:nvPicPr>
                    <p:blipFill>
                      <a:blip r:embed="rId10"/>
                      <a:stretch>
                        <a:fillRect/>
                      </a:stretch>
                    </p:blipFill>
                    <p:spPr>
                      <a:xfrm>
                        <a:off x="4973302" y="592363"/>
                        <a:ext cx="1219200" cy="355600"/>
                      </a:xfrm>
                      <a:prstGeom prst="rect">
                        <a:avLst/>
                      </a:prstGeom>
                    </p:spPr>
                  </p:pic>
                </p:oleObj>
              </mc:Fallback>
            </mc:AlternateContent>
          </a:graphicData>
        </a:graphic>
      </p:graphicFrame>
      <p:sp>
        <p:nvSpPr>
          <p:cNvPr id="28" name="TextBox 27">
            <a:extLst>
              <a:ext uri="{FF2B5EF4-FFF2-40B4-BE49-F238E27FC236}">
                <a16:creationId xmlns:a16="http://schemas.microsoft.com/office/drawing/2014/main" id="{85804479-00B6-4E6B-B29B-20926B249F20}"/>
              </a:ext>
            </a:extLst>
          </p:cNvPr>
          <p:cNvSpPr txBox="1"/>
          <p:nvPr/>
        </p:nvSpPr>
        <p:spPr>
          <a:xfrm>
            <a:off x="3442449" y="1484555"/>
            <a:ext cx="465192" cy="338554"/>
          </a:xfrm>
          <a:prstGeom prst="rect">
            <a:avLst/>
          </a:prstGeom>
          <a:noFill/>
        </p:spPr>
        <p:txBody>
          <a:bodyPr wrap="none" rtlCol="0">
            <a:spAutoFit/>
          </a:bodyPr>
          <a:lstStyle/>
          <a:p>
            <a:r>
              <a:rPr lang="en-AU" sz="1600" dirty="0"/>
              <a:t>10</a:t>
            </a:r>
            <a:r>
              <a:rPr lang="en-AU" sz="1600" baseline="30000" dirty="0"/>
              <a:t>o</a:t>
            </a:r>
            <a:endParaRPr lang="en-US" sz="1600" baseline="30000" dirty="0"/>
          </a:p>
        </p:txBody>
      </p:sp>
      <p:sp>
        <p:nvSpPr>
          <p:cNvPr id="29" name="TextBox 28">
            <a:extLst>
              <a:ext uri="{FF2B5EF4-FFF2-40B4-BE49-F238E27FC236}">
                <a16:creationId xmlns:a16="http://schemas.microsoft.com/office/drawing/2014/main" id="{9B65DF0F-5C04-49CE-8006-920507AEF3DD}"/>
              </a:ext>
            </a:extLst>
          </p:cNvPr>
          <p:cNvSpPr txBox="1"/>
          <p:nvPr/>
        </p:nvSpPr>
        <p:spPr>
          <a:xfrm>
            <a:off x="4927004" y="1495312"/>
            <a:ext cx="465192" cy="338554"/>
          </a:xfrm>
          <a:prstGeom prst="rect">
            <a:avLst/>
          </a:prstGeom>
          <a:noFill/>
        </p:spPr>
        <p:txBody>
          <a:bodyPr wrap="none" rtlCol="0">
            <a:spAutoFit/>
          </a:bodyPr>
          <a:lstStyle/>
          <a:p>
            <a:r>
              <a:rPr lang="en-AU" sz="1600" dirty="0"/>
              <a:t>10</a:t>
            </a:r>
            <a:r>
              <a:rPr lang="en-AU" sz="1600" baseline="30000" dirty="0"/>
              <a:t>o</a:t>
            </a:r>
            <a:endParaRPr lang="en-US" sz="1600" baseline="30000" dirty="0"/>
          </a:p>
        </p:txBody>
      </p:sp>
      <p:cxnSp>
        <p:nvCxnSpPr>
          <p:cNvPr id="30" name="Straight Connector 29">
            <a:extLst>
              <a:ext uri="{FF2B5EF4-FFF2-40B4-BE49-F238E27FC236}">
                <a16:creationId xmlns:a16="http://schemas.microsoft.com/office/drawing/2014/main" id="{B1C674DE-BAEB-47FC-A405-485CB67FCD03}"/>
              </a:ext>
            </a:extLst>
          </p:cNvPr>
          <p:cNvCxnSpPr>
            <a:cxnSpLocks/>
          </p:cNvCxnSpPr>
          <p:nvPr/>
        </p:nvCxnSpPr>
        <p:spPr>
          <a:xfrm>
            <a:off x="1280161" y="3517751"/>
            <a:ext cx="1420009" cy="720763"/>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900DBF7-A3F0-4032-B9E6-B543F691D5B4}"/>
              </a:ext>
            </a:extLst>
          </p:cNvPr>
          <p:cNvSpPr/>
          <p:nvPr/>
        </p:nvSpPr>
        <p:spPr>
          <a:xfrm>
            <a:off x="1290918" y="3496235"/>
            <a:ext cx="1409251" cy="74227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C55F037-B1A3-4C43-850F-EB6867FCBB19}"/>
              </a:ext>
            </a:extLst>
          </p:cNvPr>
          <p:cNvCxnSpPr/>
          <p:nvPr/>
        </p:nvCxnSpPr>
        <p:spPr>
          <a:xfrm flipH="1">
            <a:off x="1290918" y="4238513"/>
            <a:ext cx="1409251" cy="0"/>
          </a:xfrm>
          <a:prstGeom prst="straightConnector1">
            <a:avLst/>
          </a:prstGeom>
          <a:ln w="28575">
            <a:solidFill>
              <a:srgbClr val="FF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92E9678-4206-4F87-B42B-F2FD056FADA1}"/>
              </a:ext>
            </a:extLst>
          </p:cNvPr>
          <p:cNvCxnSpPr>
            <a:cxnSpLocks/>
          </p:cNvCxnSpPr>
          <p:nvPr/>
        </p:nvCxnSpPr>
        <p:spPr>
          <a:xfrm flipV="1">
            <a:off x="1290918" y="3528509"/>
            <a:ext cx="0" cy="688489"/>
          </a:xfrm>
          <a:prstGeom prst="straightConnector1">
            <a:avLst/>
          </a:prstGeom>
          <a:ln w="28575">
            <a:solidFill>
              <a:srgbClr val="FF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C3FDDD5-3B06-4F12-A7C9-2D9EDC7FAA45}"/>
              </a:ext>
            </a:extLst>
          </p:cNvPr>
          <p:cNvSpPr txBox="1"/>
          <p:nvPr/>
        </p:nvSpPr>
        <p:spPr>
          <a:xfrm>
            <a:off x="1819837" y="3928334"/>
            <a:ext cx="465192" cy="338554"/>
          </a:xfrm>
          <a:prstGeom prst="rect">
            <a:avLst/>
          </a:prstGeom>
          <a:noFill/>
        </p:spPr>
        <p:txBody>
          <a:bodyPr wrap="none" rtlCol="0">
            <a:spAutoFit/>
          </a:bodyPr>
          <a:lstStyle/>
          <a:p>
            <a:r>
              <a:rPr lang="en-AU" sz="1600" dirty="0"/>
              <a:t>10</a:t>
            </a:r>
            <a:r>
              <a:rPr lang="en-AU" sz="1600" baseline="30000" dirty="0"/>
              <a:t>o</a:t>
            </a:r>
            <a:endParaRPr lang="en-US" sz="1600" baseline="30000" dirty="0"/>
          </a:p>
        </p:txBody>
      </p:sp>
      <p:graphicFrame>
        <p:nvGraphicFramePr>
          <p:cNvPr id="49" name="Object 48">
            <a:extLst>
              <a:ext uri="{FF2B5EF4-FFF2-40B4-BE49-F238E27FC236}">
                <a16:creationId xmlns:a16="http://schemas.microsoft.com/office/drawing/2014/main" id="{F01869D5-0F22-4088-99A2-7F61ED893710}"/>
              </a:ext>
            </a:extLst>
          </p:cNvPr>
          <p:cNvGraphicFramePr>
            <a:graphicFrameLocks noChangeAspect="1"/>
          </p:cNvGraphicFramePr>
          <p:nvPr>
            <p:extLst>
              <p:ext uri="{D42A27DB-BD31-4B8C-83A1-F6EECF244321}">
                <p14:modId xmlns:p14="http://schemas.microsoft.com/office/powerpoint/2010/main" val="3096754041"/>
              </p:ext>
            </p:extLst>
          </p:nvPr>
        </p:nvGraphicFramePr>
        <p:xfrm>
          <a:off x="1465094" y="3708400"/>
          <a:ext cx="165100" cy="190500"/>
        </p:xfrm>
        <a:graphic>
          <a:graphicData uri="http://schemas.openxmlformats.org/presentationml/2006/ole">
            <mc:AlternateContent xmlns:mc="http://schemas.openxmlformats.org/markup-compatibility/2006">
              <mc:Choice xmlns:v="urn:schemas-microsoft-com:vml" Requires="v">
                <p:oleObj spid="_x0000_s9709" name="Equation" r:id="rId11" imgW="164880" imgH="190440" progId="Equation.DSMT4">
                  <p:embed/>
                </p:oleObj>
              </mc:Choice>
              <mc:Fallback>
                <p:oleObj name="Equation" r:id="rId11" imgW="164880" imgH="190440" progId="Equation.DSMT4">
                  <p:embed/>
                  <p:pic>
                    <p:nvPicPr>
                      <p:cNvPr id="8192" name="Object 8191">
                        <a:extLst>
                          <a:ext uri="{FF2B5EF4-FFF2-40B4-BE49-F238E27FC236}">
                            <a16:creationId xmlns:a16="http://schemas.microsoft.com/office/drawing/2014/main" id="{DBE220E0-8418-43CC-A5C3-1F6E012ED26B}"/>
                          </a:ext>
                        </a:extLst>
                      </p:cNvPr>
                      <p:cNvPicPr/>
                      <p:nvPr/>
                    </p:nvPicPr>
                    <p:blipFill>
                      <a:blip r:embed="rId12"/>
                      <a:stretch>
                        <a:fillRect/>
                      </a:stretch>
                    </p:blipFill>
                    <p:spPr>
                      <a:xfrm>
                        <a:off x="1465094" y="3708400"/>
                        <a:ext cx="165100" cy="190500"/>
                      </a:xfrm>
                      <a:prstGeom prst="rect">
                        <a:avLst/>
                      </a:prstGeom>
                    </p:spPr>
                  </p:pic>
                </p:oleObj>
              </mc:Fallback>
            </mc:AlternateContent>
          </a:graphicData>
        </a:graphic>
      </p:graphicFrame>
      <p:cxnSp>
        <p:nvCxnSpPr>
          <p:cNvPr id="50" name="Straight Connector 49">
            <a:extLst>
              <a:ext uri="{FF2B5EF4-FFF2-40B4-BE49-F238E27FC236}">
                <a16:creationId xmlns:a16="http://schemas.microsoft.com/office/drawing/2014/main" id="{C8E92335-68EC-47C2-8060-1A069168277D}"/>
              </a:ext>
            </a:extLst>
          </p:cNvPr>
          <p:cNvCxnSpPr>
            <a:cxnSpLocks/>
          </p:cNvCxnSpPr>
          <p:nvPr/>
        </p:nvCxnSpPr>
        <p:spPr>
          <a:xfrm flipH="1">
            <a:off x="3444242" y="3530301"/>
            <a:ext cx="1420009" cy="720763"/>
          </a:xfrm>
          <a:prstGeom prst="line">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A72C164-446D-4D1F-8057-A97CF9887F1A}"/>
              </a:ext>
            </a:extLst>
          </p:cNvPr>
          <p:cNvSpPr/>
          <p:nvPr/>
        </p:nvSpPr>
        <p:spPr>
          <a:xfrm flipH="1">
            <a:off x="3454999" y="3508785"/>
            <a:ext cx="1409251" cy="74227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BB40AADF-2099-446E-B9DB-2FE235EA9F15}"/>
              </a:ext>
            </a:extLst>
          </p:cNvPr>
          <p:cNvCxnSpPr>
            <a:cxnSpLocks/>
          </p:cNvCxnSpPr>
          <p:nvPr/>
        </p:nvCxnSpPr>
        <p:spPr>
          <a:xfrm>
            <a:off x="3454999" y="4251063"/>
            <a:ext cx="1409251" cy="0"/>
          </a:xfrm>
          <a:prstGeom prst="straightConnector1">
            <a:avLst/>
          </a:prstGeom>
          <a:ln w="28575">
            <a:solidFill>
              <a:srgbClr val="FF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1B1D647-D8F5-4CE2-AAB0-896C3B73F1BB}"/>
              </a:ext>
            </a:extLst>
          </p:cNvPr>
          <p:cNvCxnSpPr>
            <a:cxnSpLocks/>
          </p:cNvCxnSpPr>
          <p:nvPr/>
        </p:nvCxnSpPr>
        <p:spPr>
          <a:xfrm flipH="1" flipV="1">
            <a:off x="3454999" y="3541059"/>
            <a:ext cx="0" cy="688489"/>
          </a:xfrm>
          <a:prstGeom prst="straightConnector1">
            <a:avLst/>
          </a:prstGeom>
          <a:ln w="28575">
            <a:solidFill>
              <a:srgbClr val="FF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CE50B94-C9DE-4D7D-8F73-9CDF06AF790A}"/>
              </a:ext>
            </a:extLst>
          </p:cNvPr>
          <p:cNvSpPr txBox="1"/>
          <p:nvPr/>
        </p:nvSpPr>
        <p:spPr>
          <a:xfrm>
            <a:off x="3865583" y="3930127"/>
            <a:ext cx="465192" cy="338554"/>
          </a:xfrm>
          <a:prstGeom prst="rect">
            <a:avLst/>
          </a:prstGeom>
          <a:noFill/>
        </p:spPr>
        <p:txBody>
          <a:bodyPr wrap="none" rtlCol="0">
            <a:spAutoFit/>
          </a:bodyPr>
          <a:lstStyle/>
          <a:p>
            <a:r>
              <a:rPr lang="en-AU" sz="1600" dirty="0"/>
              <a:t>10</a:t>
            </a:r>
            <a:r>
              <a:rPr lang="en-AU" sz="1600" baseline="30000" dirty="0"/>
              <a:t>o</a:t>
            </a:r>
            <a:endParaRPr lang="en-US" sz="1600" baseline="30000" dirty="0"/>
          </a:p>
        </p:txBody>
      </p:sp>
      <p:graphicFrame>
        <p:nvGraphicFramePr>
          <p:cNvPr id="55" name="Object 54">
            <a:extLst>
              <a:ext uri="{FF2B5EF4-FFF2-40B4-BE49-F238E27FC236}">
                <a16:creationId xmlns:a16="http://schemas.microsoft.com/office/drawing/2014/main" id="{323E1D67-FB1A-48CD-9EE3-76F3AEE07756}"/>
              </a:ext>
            </a:extLst>
          </p:cNvPr>
          <p:cNvGraphicFramePr>
            <a:graphicFrameLocks noChangeAspect="1"/>
          </p:cNvGraphicFramePr>
          <p:nvPr>
            <p:extLst>
              <p:ext uri="{D42A27DB-BD31-4B8C-83A1-F6EECF244321}">
                <p14:modId xmlns:p14="http://schemas.microsoft.com/office/powerpoint/2010/main" val="2825511693"/>
              </p:ext>
            </p:extLst>
          </p:nvPr>
        </p:nvGraphicFramePr>
        <p:xfrm>
          <a:off x="4586605" y="3699435"/>
          <a:ext cx="165100" cy="190500"/>
        </p:xfrm>
        <a:graphic>
          <a:graphicData uri="http://schemas.openxmlformats.org/presentationml/2006/ole">
            <mc:AlternateContent xmlns:mc="http://schemas.openxmlformats.org/markup-compatibility/2006">
              <mc:Choice xmlns:v="urn:schemas-microsoft-com:vml" Requires="v">
                <p:oleObj spid="_x0000_s9710" name="Equation" r:id="rId13" imgW="164880" imgH="190440" progId="Equation.DSMT4">
                  <p:embed/>
                </p:oleObj>
              </mc:Choice>
              <mc:Fallback>
                <p:oleObj name="Equation" r:id="rId13" imgW="164880" imgH="190440" progId="Equation.DSMT4">
                  <p:embed/>
                  <p:pic>
                    <p:nvPicPr>
                      <p:cNvPr id="49" name="Object 48">
                        <a:extLst>
                          <a:ext uri="{FF2B5EF4-FFF2-40B4-BE49-F238E27FC236}">
                            <a16:creationId xmlns:a16="http://schemas.microsoft.com/office/drawing/2014/main" id="{F01869D5-0F22-4088-99A2-7F61ED893710}"/>
                          </a:ext>
                        </a:extLst>
                      </p:cNvPr>
                      <p:cNvPicPr/>
                      <p:nvPr/>
                    </p:nvPicPr>
                    <p:blipFill>
                      <a:blip r:embed="rId14"/>
                      <a:stretch>
                        <a:fillRect/>
                      </a:stretch>
                    </p:blipFill>
                    <p:spPr>
                      <a:xfrm>
                        <a:off x="4586605" y="3699435"/>
                        <a:ext cx="165100" cy="1905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715C34DC-2387-485E-98FA-65943909279F}"/>
              </a:ext>
            </a:extLst>
          </p:cNvPr>
          <p:cNvGraphicFramePr>
            <a:graphicFrameLocks noChangeAspect="1"/>
          </p:cNvGraphicFramePr>
          <p:nvPr>
            <p:extLst>
              <p:ext uri="{D42A27DB-BD31-4B8C-83A1-F6EECF244321}">
                <p14:modId xmlns:p14="http://schemas.microsoft.com/office/powerpoint/2010/main" val="3925127843"/>
              </p:ext>
            </p:extLst>
          </p:nvPr>
        </p:nvGraphicFramePr>
        <p:xfrm>
          <a:off x="333711" y="3719008"/>
          <a:ext cx="876300" cy="381000"/>
        </p:xfrm>
        <a:graphic>
          <a:graphicData uri="http://schemas.openxmlformats.org/presentationml/2006/ole">
            <mc:AlternateContent xmlns:mc="http://schemas.openxmlformats.org/markup-compatibility/2006">
              <mc:Choice xmlns:v="urn:schemas-microsoft-com:vml" Requires="v">
                <p:oleObj spid="_x0000_s9711" name="Equation" r:id="rId15" imgW="876240" imgH="380880" progId="Equation.DSMT4">
                  <p:embed/>
                </p:oleObj>
              </mc:Choice>
              <mc:Fallback>
                <p:oleObj name="Equation" r:id="rId15" imgW="876240" imgH="380880" progId="Equation.DSMT4">
                  <p:embed/>
                  <p:pic>
                    <p:nvPicPr>
                      <p:cNvPr id="0" name=""/>
                      <p:cNvPicPr/>
                      <p:nvPr/>
                    </p:nvPicPr>
                    <p:blipFill>
                      <a:blip r:embed="rId16"/>
                      <a:stretch>
                        <a:fillRect/>
                      </a:stretch>
                    </p:blipFill>
                    <p:spPr>
                      <a:xfrm>
                        <a:off x="333711" y="3719008"/>
                        <a:ext cx="876300" cy="381000"/>
                      </a:xfrm>
                      <a:prstGeom prst="rect">
                        <a:avLst/>
                      </a:prstGeom>
                    </p:spPr>
                  </p:pic>
                </p:oleObj>
              </mc:Fallback>
            </mc:AlternateContent>
          </a:graphicData>
        </a:graphic>
      </p:graphicFrame>
      <p:graphicFrame>
        <p:nvGraphicFramePr>
          <p:cNvPr id="56" name="Object 55">
            <a:extLst>
              <a:ext uri="{FF2B5EF4-FFF2-40B4-BE49-F238E27FC236}">
                <a16:creationId xmlns:a16="http://schemas.microsoft.com/office/drawing/2014/main" id="{569C888E-AF19-4BFF-BD4C-DAE18C9C76C0}"/>
              </a:ext>
            </a:extLst>
          </p:cNvPr>
          <p:cNvGraphicFramePr>
            <a:graphicFrameLocks noChangeAspect="1"/>
          </p:cNvGraphicFramePr>
          <p:nvPr>
            <p:extLst>
              <p:ext uri="{D42A27DB-BD31-4B8C-83A1-F6EECF244321}">
                <p14:modId xmlns:p14="http://schemas.microsoft.com/office/powerpoint/2010/main" val="2082721998"/>
              </p:ext>
            </p:extLst>
          </p:nvPr>
        </p:nvGraphicFramePr>
        <p:xfrm>
          <a:off x="5025838" y="3688528"/>
          <a:ext cx="876300" cy="381000"/>
        </p:xfrm>
        <a:graphic>
          <a:graphicData uri="http://schemas.openxmlformats.org/presentationml/2006/ole">
            <mc:AlternateContent xmlns:mc="http://schemas.openxmlformats.org/markup-compatibility/2006">
              <mc:Choice xmlns:v="urn:schemas-microsoft-com:vml" Requires="v">
                <p:oleObj spid="_x0000_s9712" name="Equation" r:id="rId17" imgW="876240" imgH="380880" progId="Equation.DSMT4">
                  <p:embed/>
                </p:oleObj>
              </mc:Choice>
              <mc:Fallback>
                <p:oleObj name="Equation" r:id="rId17" imgW="876240" imgH="380880" progId="Equation.DSMT4">
                  <p:embed/>
                  <p:pic>
                    <p:nvPicPr>
                      <p:cNvPr id="14" name="Object 13">
                        <a:extLst>
                          <a:ext uri="{FF2B5EF4-FFF2-40B4-BE49-F238E27FC236}">
                            <a16:creationId xmlns:a16="http://schemas.microsoft.com/office/drawing/2014/main" id="{715C34DC-2387-485E-98FA-65943909279F}"/>
                          </a:ext>
                        </a:extLst>
                      </p:cNvPr>
                      <p:cNvPicPr/>
                      <p:nvPr/>
                    </p:nvPicPr>
                    <p:blipFill>
                      <a:blip r:embed="rId16"/>
                      <a:stretch>
                        <a:fillRect/>
                      </a:stretch>
                    </p:blipFill>
                    <p:spPr>
                      <a:xfrm>
                        <a:off x="5025838" y="3688528"/>
                        <a:ext cx="876300" cy="381000"/>
                      </a:xfrm>
                      <a:prstGeom prst="rect">
                        <a:avLst/>
                      </a:prstGeom>
                    </p:spPr>
                  </p:pic>
                </p:oleObj>
              </mc:Fallback>
            </mc:AlternateContent>
          </a:graphicData>
        </a:graphic>
      </p:graphicFrame>
      <p:graphicFrame>
        <p:nvGraphicFramePr>
          <p:cNvPr id="57" name="Object 56">
            <a:extLst>
              <a:ext uri="{FF2B5EF4-FFF2-40B4-BE49-F238E27FC236}">
                <a16:creationId xmlns:a16="http://schemas.microsoft.com/office/drawing/2014/main" id="{26442302-49E7-4121-8943-313912BB860F}"/>
              </a:ext>
            </a:extLst>
          </p:cNvPr>
          <p:cNvGraphicFramePr>
            <a:graphicFrameLocks noChangeAspect="1"/>
          </p:cNvGraphicFramePr>
          <p:nvPr>
            <p:extLst>
              <p:ext uri="{D42A27DB-BD31-4B8C-83A1-F6EECF244321}">
                <p14:modId xmlns:p14="http://schemas.microsoft.com/office/powerpoint/2010/main" val="973773255"/>
              </p:ext>
            </p:extLst>
          </p:nvPr>
        </p:nvGraphicFramePr>
        <p:xfrm>
          <a:off x="3715535" y="4409534"/>
          <a:ext cx="914400" cy="381000"/>
        </p:xfrm>
        <a:graphic>
          <a:graphicData uri="http://schemas.openxmlformats.org/presentationml/2006/ole">
            <mc:AlternateContent xmlns:mc="http://schemas.openxmlformats.org/markup-compatibility/2006">
              <mc:Choice xmlns:v="urn:schemas-microsoft-com:vml" Requires="v">
                <p:oleObj spid="_x0000_s9713" name="Equation" r:id="rId18" imgW="914400" imgH="380880" progId="Equation.DSMT4">
                  <p:embed/>
                </p:oleObj>
              </mc:Choice>
              <mc:Fallback>
                <p:oleObj name="Equation" r:id="rId18" imgW="914400" imgH="380880" progId="Equation.DSMT4">
                  <p:embed/>
                  <p:pic>
                    <p:nvPicPr>
                      <p:cNvPr id="14" name="Object 13">
                        <a:extLst>
                          <a:ext uri="{FF2B5EF4-FFF2-40B4-BE49-F238E27FC236}">
                            <a16:creationId xmlns:a16="http://schemas.microsoft.com/office/drawing/2014/main" id="{715C34DC-2387-485E-98FA-65943909279F}"/>
                          </a:ext>
                        </a:extLst>
                      </p:cNvPr>
                      <p:cNvPicPr/>
                      <p:nvPr/>
                    </p:nvPicPr>
                    <p:blipFill>
                      <a:blip r:embed="rId19"/>
                      <a:stretch>
                        <a:fillRect/>
                      </a:stretch>
                    </p:blipFill>
                    <p:spPr>
                      <a:xfrm>
                        <a:off x="3715535" y="4409534"/>
                        <a:ext cx="914400" cy="381000"/>
                      </a:xfrm>
                      <a:prstGeom prst="rect">
                        <a:avLst/>
                      </a:prstGeom>
                    </p:spPr>
                  </p:pic>
                </p:oleObj>
              </mc:Fallback>
            </mc:AlternateContent>
          </a:graphicData>
        </a:graphic>
      </p:graphicFrame>
      <p:graphicFrame>
        <p:nvGraphicFramePr>
          <p:cNvPr id="58" name="Object 57">
            <a:extLst>
              <a:ext uri="{FF2B5EF4-FFF2-40B4-BE49-F238E27FC236}">
                <a16:creationId xmlns:a16="http://schemas.microsoft.com/office/drawing/2014/main" id="{8CA93593-C4F6-499F-AD77-5DE07F2B205C}"/>
              </a:ext>
            </a:extLst>
          </p:cNvPr>
          <p:cNvGraphicFramePr>
            <a:graphicFrameLocks noChangeAspect="1"/>
          </p:cNvGraphicFramePr>
          <p:nvPr>
            <p:extLst>
              <p:ext uri="{D42A27DB-BD31-4B8C-83A1-F6EECF244321}">
                <p14:modId xmlns:p14="http://schemas.microsoft.com/office/powerpoint/2010/main" val="2170229558"/>
              </p:ext>
            </p:extLst>
          </p:nvPr>
        </p:nvGraphicFramePr>
        <p:xfrm>
          <a:off x="1465263" y="4335463"/>
          <a:ext cx="1028700" cy="381000"/>
        </p:xfrm>
        <a:graphic>
          <a:graphicData uri="http://schemas.openxmlformats.org/presentationml/2006/ole">
            <mc:AlternateContent xmlns:mc="http://schemas.openxmlformats.org/markup-compatibility/2006">
              <mc:Choice xmlns:v="urn:schemas-microsoft-com:vml" Requires="v">
                <p:oleObj spid="_x0000_s9714" name="Equation" r:id="rId20" imgW="1028520" imgH="380880" progId="Equation.DSMT4">
                  <p:embed/>
                </p:oleObj>
              </mc:Choice>
              <mc:Fallback>
                <p:oleObj name="Equation" r:id="rId20" imgW="1028520" imgH="380880" progId="Equation.DSMT4">
                  <p:embed/>
                  <p:pic>
                    <p:nvPicPr>
                      <p:cNvPr id="57" name="Object 56">
                        <a:extLst>
                          <a:ext uri="{FF2B5EF4-FFF2-40B4-BE49-F238E27FC236}">
                            <a16:creationId xmlns:a16="http://schemas.microsoft.com/office/drawing/2014/main" id="{26442302-49E7-4121-8943-313912BB860F}"/>
                          </a:ext>
                        </a:extLst>
                      </p:cNvPr>
                      <p:cNvPicPr/>
                      <p:nvPr/>
                    </p:nvPicPr>
                    <p:blipFill>
                      <a:blip r:embed="rId21"/>
                      <a:stretch>
                        <a:fillRect/>
                      </a:stretch>
                    </p:blipFill>
                    <p:spPr>
                      <a:xfrm>
                        <a:off x="1465263" y="4335463"/>
                        <a:ext cx="1028700" cy="3810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8E421949-968F-4116-90B2-BE7D53EECD1A}"/>
              </a:ext>
            </a:extLst>
          </p:cNvPr>
          <p:cNvGraphicFramePr>
            <a:graphicFrameLocks noChangeAspect="1"/>
          </p:cNvGraphicFramePr>
          <p:nvPr>
            <p:extLst>
              <p:ext uri="{D42A27DB-BD31-4B8C-83A1-F6EECF244321}">
                <p14:modId xmlns:p14="http://schemas.microsoft.com/office/powerpoint/2010/main" val="2272340207"/>
              </p:ext>
            </p:extLst>
          </p:nvPr>
        </p:nvGraphicFramePr>
        <p:xfrm>
          <a:off x="4634977" y="2367579"/>
          <a:ext cx="1181100" cy="609600"/>
        </p:xfrm>
        <a:graphic>
          <a:graphicData uri="http://schemas.openxmlformats.org/presentationml/2006/ole">
            <mc:AlternateContent xmlns:mc="http://schemas.openxmlformats.org/markup-compatibility/2006">
              <mc:Choice xmlns:v="urn:schemas-microsoft-com:vml" Requires="v">
                <p:oleObj spid="_x0000_s9715" name="Equation" r:id="rId22" imgW="1180800" imgH="609480" progId="Equation.DSMT4">
                  <p:embed/>
                </p:oleObj>
              </mc:Choice>
              <mc:Fallback>
                <p:oleObj name="Equation" r:id="rId22" imgW="1180800" imgH="609480" progId="Equation.DSMT4">
                  <p:embed/>
                  <p:pic>
                    <p:nvPicPr>
                      <p:cNvPr id="0" name=""/>
                      <p:cNvPicPr/>
                      <p:nvPr/>
                    </p:nvPicPr>
                    <p:blipFill>
                      <a:blip r:embed="rId23"/>
                      <a:stretch>
                        <a:fillRect/>
                      </a:stretch>
                    </p:blipFill>
                    <p:spPr>
                      <a:xfrm>
                        <a:off x="4634977" y="2367579"/>
                        <a:ext cx="1181100" cy="609600"/>
                      </a:xfrm>
                      <a:prstGeom prst="rect">
                        <a:avLst/>
                      </a:prstGeom>
                    </p:spPr>
                  </p:pic>
                </p:oleObj>
              </mc:Fallback>
            </mc:AlternateContent>
          </a:graphicData>
        </a:graphic>
      </p:graphicFrame>
      <p:sp>
        <p:nvSpPr>
          <p:cNvPr id="21" name="TextBox 20">
            <a:extLst>
              <a:ext uri="{FF2B5EF4-FFF2-40B4-BE49-F238E27FC236}">
                <a16:creationId xmlns:a16="http://schemas.microsoft.com/office/drawing/2014/main" id="{6B3348B9-2682-43D7-9D62-91DBF685B735}"/>
              </a:ext>
            </a:extLst>
          </p:cNvPr>
          <p:cNvSpPr txBox="1"/>
          <p:nvPr/>
        </p:nvSpPr>
        <p:spPr>
          <a:xfrm>
            <a:off x="623944" y="5056094"/>
            <a:ext cx="1133837" cy="338554"/>
          </a:xfrm>
          <a:prstGeom prst="rect">
            <a:avLst/>
          </a:prstGeom>
          <a:noFill/>
        </p:spPr>
        <p:txBody>
          <a:bodyPr wrap="none" rtlCol="0">
            <a:spAutoFit/>
          </a:bodyPr>
          <a:lstStyle/>
          <a:p>
            <a:r>
              <a:rPr lang="en-AU" sz="1600"/>
              <a:t>Equilibrium</a:t>
            </a:r>
            <a:endParaRPr lang="en-US" sz="1600"/>
          </a:p>
        </p:txBody>
      </p:sp>
      <p:graphicFrame>
        <p:nvGraphicFramePr>
          <p:cNvPr id="22" name="Object 21">
            <a:extLst>
              <a:ext uri="{FF2B5EF4-FFF2-40B4-BE49-F238E27FC236}">
                <a16:creationId xmlns:a16="http://schemas.microsoft.com/office/drawing/2014/main" id="{CA1E2617-745A-42FC-BD7E-A3013D44242B}"/>
              </a:ext>
            </a:extLst>
          </p:cNvPr>
          <p:cNvGraphicFramePr>
            <a:graphicFrameLocks noChangeAspect="1"/>
          </p:cNvGraphicFramePr>
          <p:nvPr>
            <p:extLst>
              <p:ext uri="{D42A27DB-BD31-4B8C-83A1-F6EECF244321}">
                <p14:modId xmlns:p14="http://schemas.microsoft.com/office/powerpoint/2010/main" val="261786609"/>
              </p:ext>
            </p:extLst>
          </p:nvPr>
        </p:nvGraphicFramePr>
        <p:xfrm>
          <a:off x="1920390" y="5030918"/>
          <a:ext cx="736600" cy="317500"/>
        </p:xfrm>
        <a:graphic>
          <a:graphicData uri="http://schemas.openxmlformats.org/presentationml/2006/ole">
            <mc:AlternateContent xmlns:mc="http://schemas.openxmlformats.org/markup-compatibility/2006">
              <mc:Choice xmlns:v="urn:schemas-microsoft-com:vml" Requires="v">
                <p:oleObj spid="_x0000_s9716" name="Equation" r:id="rId24" imgW="736560" imgH="317160" progId="Equation.DSMT4">
                  <p:embed/>
                </p:oleObj>
              </mc:Choice>
              <mc:Fallback>
                <p:oleObj name="Equation" r:id="rId24" imgW="736560" imgH="317160" progId="Equation.DSMT4">
                  <p:embed/>
                  <p:pic>
                    <p:nvPicPr>
                      <p:cNvPr id="0" name=""/>
                      <p:cNvPicPr/>
                      <p:nvPr/>
                    </p:nvPicPr>
                    <p:blipFill>
                      <a:blip r:embed="rId25"/>
                      <a:stretch>
                        <a:fillRect/>
                      </a:stretch>
                    </p:blipFill>
                    <p:spPr>
                      <a:xfrm>
                        <a:off x="1920390" y="5030918"/>
                        <a:ext cx="736600" cy="3175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81233FA8-7478-4AA5-8DDB-276E61BE870F}"/>
              </a:ext>
            </a:extLst>
          </p:cNvPr>
          <p:cNvGraphicFramePr>
            <a:graphicFrameLocks noChangeAspect="1"/>
          </p:cNvGraphicFramePr>
          <p:nvPr>
            <p:extLst>
              <p:ext uri="{D42A27DB-BD31-4B8C-83A1-F6EECF244321}">
                <p14:modId xmlns:p14="http://schemas.microsoft.com/office/powerpoint/2010/main" val="470064719"/>
              </p:ext>
            </p:extLst>
          </p:nvPr>
        </p:nvGraphicFramePr>
        <p:xfrm>
          <a:off x="2935344" y="4991697"/>
          <a:ext cx="2235200" cy="1041400"/>
        </p:xfrm>
        <a:graphic>
          <a:graphicData uri="http://schemas.openxmlformats.org/presentationml/2006/ole">
            <mc:AlternateContent xmlns:mc="http://schemas.openxmlformats.org/markup-compatibility/2006">
              <mc:Choice xmlns:v="urn:schemas-microsoft-com:vml" Requires="v">
                <p:oleObj spid="_x0000_s9717" name="Equation" r:id="rId26" imgW="2234880" imgH="1041120" progId="Equation.DSMT4">
                  <p:embed/>
                </p:oleObj>
              </mc:Choice>
              <mc:Fallback>
                <p:oleObj name="Equation" r:id="rId26" imgW="2234880" imgH="1041120" progId="Equation.DSMT4">
                  <p:embed/>
                  <p:pic>
                    <p:nvPicPr>
                      <p:cNvPr id="0" name=""/>
                      <p:cNvPicPr/>
                      <p:nvPr/>
                    </p:nvPicPr>
                    <p:blipFill>
                      <a:blip r:embed="rId27"/>
                      <a:stretch>
                        <a:fillRect/>
                      </a:stretch>
                    </p:blipFill>
                    <p:spPr>
                      <a:xfrm>
                        <a:off x="2935344" y="4991697"/>
                        <a:ext cx="2235200" cy="1041400"/>
                      </a:xfrm>
                      <a:prstGeom prst="rect">
                        <a:avLst/>
                      </a:prstGeom>
                    </p:spPr>
                  </p:pic>
                </p:oleObj>
              </mc:Fallback>
            </mc:AlternateContent>
          </a:graphicData>
        </a:graphic>
      </p:graphicFrame>
    </p:spTree>
    <p:extLst>
      <p:ext uri="{BB962C8B-B14F-4D97-AF65-F5344CB8AC3E}">
        <p14:creationId xmlns:p14="http://schemas.microsoft.com/office/powerpoint/2010/main" val="29289861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1790</TotalTime>
  <Words>1234</Words>
  <Application>Microsoft Office PowerPoint</Application>
  <PresentationFormat>A4 Paper (210x297 mm)</PresentationFormat>
  <Paragraphs>258</Paragraphs>
  <Slides>32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79</cp:revision>
  <dcterms:created xsi:type="dcterms:W3CDTF">2017-12-28T21:09:16Z</dcterms:created>
  <dcterms:modified xsi:type="dcterms:W3CDTF">2019-03-14T22:18:41Z</dcterms:modified>
</cp:coreProperties>
</file>