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  <p:sldId id="263" r:id="rId9"/>
    <p:sldId id="271" r:id="rId10"/>
    <p:sldId id="270" r:id="rId11"/>
    <p:sldId id="264" r:id="rId12"/>
    <p:sldId id="265" r:id="rId13"/>
    <p:sldId id="266" r:id="rId14"/>
    <p:sldId id="267" r:id="rId15"/>
    <p:sldId id="268" r:id="rId16"/>
    <p:sldId id="269" r:id="rId1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7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6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6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7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6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1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1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59819-B388-46D9-B9E5-19C955F64BB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7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40.jpeg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jpeg"/><Relationship Id="rId11" Type="http://schemas.openxmlformats.org/officeDocument/2006/relationships/oleObject" Target="../embeddings/oleObject44.bin"/><Relationship Id="rId5" Type="http://schemas.openxmlformats.org/officeDocument/2006/relationships/image" Target="../media/image36.wmf"/><Relationship Id="rId10" Type="http://schemas.openxmlformats.org/officeDocument/2006/relationships/image" Target="../media/image38.wmf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18" Type="http://schemas.openxmlformats.org/officeDocument/2006/relationships/oleObject" Target="../embeddings/oleObject16.bin"/><Relationship Id="rId26" Type="http://schemas.openxmlformats.org/officeDocument/2006/relationships/image" Target="../media/image18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9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wmf"/><Relationship Id="rId22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1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28.wmf"/><Relationship Id="rId26" Type="http://schemas.openxmlformats.org/officeDocument/2006/relationships/image" Target="../media/image32.wmf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33.bin"/><Relationship Id="rId25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30.bin"/><Relationship Id="rId24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23" Type="http://schemas.openxmlformats.org/officeDocument/2006/relationships/oleObject" Target="../embeddings/oleObject36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83A44B60-2BE5-41B1-95AC-8D42F7872C33}"/>
              </a:ext>
            </a:extLst>
          </p:cNvPr>
          <p:cNvGrpSpPr/>
          <p:nvPr/>
        </p:nvGrpSpPr>
        <p:grpSpPr>
          <a:xfrm rot="16200000">
            <a:off x="2429505" y="2453278"/>
            <a:ext cx="483649" cy="91943"/>
            <a:chOff x="838830" y="4501153"/>
            <a:chExt cx="483649" cy="91943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ECB23E-A36D-4E99-ADFE-38FDBB2D5CF2}"/>
                </a:ext>
              </a:extLst>
            </p:cNvPr>
            <p:cNvCxnSpPr/>
            <p:nvPr/>
          </p:nvCxnSpPr>
          <p:spPr>
            <a:xfrm>
              <a:off x="838830" y="4501153"/>
              <a:ext cx="48364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65DCD53-7F97-47BF-B63E-CDCEF00A8EE7}"/>
                </a:ext>
              </a:extLst>
            </p:cNvPr>
            <p:cNvCxnSpPr>
              <a:cxnSpLocks/>
            </p:cNvCxnSpPr>
            <p:nvPr/>
          </p:nvCxnSpPr>
          <p:spPr>
            <a:xfrm>
              <a:off x="983673" y="4593096"/>
              <a:ext cx="1952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E3C06F8-FAF7-4C2D-B5AE-2E87AB2B539C}"/>
              </a:ext>
            </a:extLst>
          </p:cNvPr>
          <p:cNvCxnSpPr>
            <a:cxnSpLocks/>
          </p:cNvCxnSpPr>
          <p:nvPr/>
        </p:nvCxnSpPr>
        <p:spPr>
          <a:xfrm>
            <a:off x="1260922" y="1073649"/>
            <a:ext cx="28729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900398E-9082-47F4-8712-8774257E1E28}"/>
              </a:ext>
            </a:extLst>
          </p:cNvPr>
          <p:cNvSpPr/>
          <p:nvPr/>
        </p:nvSpPr>
        <p:spPr>
          <a:xfrm rot="10800000">
            <a:off x="3227164" y="942424"/>
            <a:ext cx="506320" cy="2569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E9DF847-AD0B-4D27-A658-613D03A90B83}"/>
              </a:ext>
            </a:extLst>
          </p:cNvPr>
          <p:cNvSpPr txBox="1"/>
          <p:nvPr/>
        </p:nvSpPr>
        <p:spPr>
          <a:xfrm>
            <a:off x="2317095" y="244044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F957571-F680-4C53-93EC-8AB771A62A76}"/>
              </a:ext>
            </a:extLst>
          </p:cNvPr>
          <p:cNvGrpSpPr/>
          <p:nvPr/>
        </p:nvGrpSpPr>
        <p:grpSpPr>
          <a:xfrm>
            <a:off x="1289497" y="1685374"/>
            <a:ext cx="2872928" cy="256938"/>
            <a:chOff x="1260922" y="942424"/>
            <a:chExt cx="2872928" cy="256938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7545B46-47C6-4C0B-B1B0-B0E68CF5A9D0}"/>
                </a:ext>
              </a:extLst>
            </p:cNvPr>
            <p:cNvCxnSpPr>
              <a:cxnSpLocks/>
            </p:cNvCxnSpPr>
            <p:nvPr/>
          </p:nvCxnSpPr>
          <p:spPr>
            <a:xfrm>
              <a:off x="1260922" y="1073649"/>
              <a:ext cx="28729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4417D11-AB27-4041-B824-75F35F244965}"/>
                </a:ext>
              </a:extLst>
            </p:cNvPr>
            <p:cNvSpPr/>
            <p:nvPr/>
          </p:nvSpPr>
          <p:spPr>
            <a:xfrm rot="10800000">
              <a:off x="3227164" y="942424"/>
              <a:ext cx="506320" cy="256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53" name="Oval 2052">
            <a:extLst>
              <a:ext uri="{FF2B5EF4-FFF2-40B4-BE49-F238E27FC236}">
                <a16:creationId xmlns:a16="http://schemas.microsoft.com/office/drawing/2014/main" id="{F51DC26E-16CC-4EFC-BB51-3D5E5AF91221}"/>
              </a:ext>
            </a:extLst>
          </p:cNvPr>
          <p:cNvSpPr/>
          <p:nvPr/>
        </p:nvSpPr>
        <p:spPr>
          <a:xfrm>
            <a:off x="1752600" y="1552575"/>
            <a:ext cx="495300" cy="495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TextBox 2053">
            <a:extLst>
              <a:ext uri="{FF2B5EF4-FFF2-40B4-BE49-F238E27FC236}">
                <a16:creationId xmlns:a16="http://schemas.microsoft.com/office/drawing/2014/main" id="{80171CAC-3BA5-4116-B58D-FCF1F187EB3B}"/>
              </a:ext>
            </a:extLst>
          </p:cNvPr>
          <p:cNvSpPr txBox="1"/>
          <p:nvPr/>
        </p:nvSpPr>
        <p:spPr>
          <a:xfrm>
            <a:off x="1847850" y="16192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F928847-4D04-4EEE-B84A-5701A9FB6A19}"/>
              </a:ext>
            </a:extLst>
          </p:cNvPr>
          <p:cNvCxnSpPr>
            <a:cxnSpLocks/>
          </p:cNvCxnSpPr>
          <p:nvPr/>
        </p:nvCxnSpPr>
        <p:spPr>
          <a:xfrm>
            <a:off x="1289497" y="2492874"/>
            <a:ext cx="28729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Rectangle 2055">
            <a:extLst>
              <a:ext uri="{FF2B5EF4-FFF2-40B4-BE49-F238E27FC236}">
                <a16:creationId xmlns:a16="http://schemas.microsoft.com/office/drawing/2014/main" id="{326F7A10-E5FC-4F0F-80AD-114D9B08BC82}"/>
              </a:ext>
            </a:extLst>
          </p:cNvPr>
          <p:cNvSpPr/>
          <p:nvPr/>
        </p:nvSpPr>
        <p:spPr>
          <a:xfrm>
            <a:off x="2657475" y="2400300"/>
            <a:ext cx="47625" cy="18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E175AF8-999C-4C12-A0FA-CB04EDCA109F}"/>
              </a:ext>
            </a:extLst>
          </p:cNvPr>
          <p:cNvCxnSpPr>
            <a:cxnSpLocks/>
          </p:cNvCxnSpPr>
          <p:nvPr/>
        </p:nvCxnSpPr>
        <p:spPr>
          <a:xfrm>
            <a:off x="1289497" y="3254874"/>
            <a:ext cx="28729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4DCD6B-CAC6-4ED9-86C7-DAF553001D55}"/>
              </a:ext>
            </a:extLst>
          </p:cNvPr>
          <p:cNvCxnSpPr>
            <a:cxnSpLocks/>
          </p:cNvCxnSpPr>
          <p:nvPr/>
        </p:nvCxnSpPr>
        <p:spPr>
          <a:xfrm flipV="1">
            <a:off x="1268636" y="1065936"/>
            <a:ext cx="0" cy="2191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D9D785E-C0D1-4CBA-B08D-1E03DD56D476}"/>
              </a:ext>
            </a:extLst>
          </p:cNvPr>
          <p:cNvCxnSpPr>
            <a:cxnSpLocks/>
          </p:cNvCxnSpPr>
          <p:nvPr/>
        </p:nvCxnSpPr>
        <p:spPr>
          <a:xfrm flipV="1">
            <a:off x="4154711" y="1065936"/>
            <a:ext cx="0" cy="2191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8996366-593F-4D86-906A-35F201045AAB}"/>
              </a:ext>
            </a:extLst>
          </p:cNvPr>
          <p:cNvSpPr/>
          <p:nvPr/>
        </p:nvSpPr>
        <p:spPr>
          <a:xfrm rot="10800000">
            <a:off x="1693639" y="3114124"/>
            <a:ext cx="506320" cy="2569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AA72878-1DE6-401E-BB4E-9EBE34280DA5}"/>
              </a:ext>
            </a:extLst>
          </p:cNvPr>
          <p:cNvSpPr/>
          <p:nvPr/>
        </p:nvSpPr>
        <p:spPr>
          <a:xfrm rot="10800000">
            <a:off x="3255739" y="3104599"/>
            <a:ext cx="506320" cy="2569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0AF44638-BABF-4F2F-8581-8D4DBE4ED501}"/>
              </a:ext>
            </a:extLst>
          </p:cNvPr>
          <p:cNvSpPr txBox="1"/>
          <p:nvPr/>
        </p:nvSpPr>
        <p:spPr>
          <a:xfrm>
            <a:off x="3305175" y="191452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CC94AA5-F837-4624-B2CD-651B060F5FAD}"/>
              </a:ext>
            </a:extLst>
          </p:cNvPr>
          <p:cNvSpPr txBox="1"/>
          <p:nvPr/>
        </p:nvSpPr>
        <p:spPr>
          <a:xfrm>
            <a:off x="3314700" y="120015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4D30E3A-8BC4-4480-ACBE-666DF56D2185}"/>
              </a:ext>
            </a:extLst>
          </p:cNvPr>
          <p:cNvSpPr txBox="1"/>
          <p:nvPr/>
        </p:nvSpPr>
        <p:spPr>
          <a:xfrm>
            <a:off x="3362325" y="33528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7632763-24F9-47E0-89A9-0B66FB9DC645}"/>
              </a:ext>
            </a:extLst>
          </p:cNvPr>
          <p:cNvSpPr txBox="1"/>
          <p:nvPr/>
        </p:nvSpPr>
        <p:spPr>
          <a:xfrm>
            <a:off x="1781175" y="343852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3333DE-CB10-4575-A72F-3624C83FC69C}"/>
              </a:ext>
            </a:extLst>
          </p:cNvPr>
          <p:cNvGrpSpPr/>
          <p:nvPr/>
        </p:nvGrpSpPr>
        <p:grpSpPr>
          <a:xfrm rot="16200000">
            <a:off x="3582030" y="6120403"/>
            <a:ext cx="483649" cy="91943"/>
            <a:chOff x="838830" y="4501153"/>
            <a:chExt cx="483649" cy="91943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546D4F9-43ED-40DB-80E1-27FB0D82FD51}"/>
                </a:ext>
              </a:extLst>
            </p:cNvPr>
            <p:cNvCxnSpPr/>
            <p:nvPr/>
          </p:nvCxnSpPr>
          <p:spPr>
            <a:xfrm>
              <a:off x="838830" y="4501153"/>
              <a:ext cx="48364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FBB1FED-DD70-4635-93E4-17BDBBC9A8C4}"/>
                </a:ext>
              </a:extLst>
            </p:cNvPr>
            <p:cNvCxnSpPr>
              <a:cxnSpLocks/>
            </p:cNvCxnSpPr>
            <p:nvPr/>
          </p:nvCxnSpPr>
          <p:spPr>
            <a:xfrm>
              <a:off x="983673" y="4593096"/>
              <a:ext cx="1952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287C202-24AE-47A9-989C-896A89C45680}"/>
              </a:ext>
            </a:extLst>
          </p:cNvPr>
          <p:cNvCxnSpPr>
            <a:cxnSpLocks/>
          </p:cNvCxnSpPr>
          <p:nvPr/>
        </p:nvCxnSpPr>
        <p:spPr>
          <a:xfrm>
            <a:off x="2413447" y="4740774"/>
            <a:ext cx="28729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96C1927-3F58-441E-BBEB-0048527C4C6A}"/>
              </a:ext>
            </a:extLst>
          </p:cNvPr>
          <p:cNvSpPr/>
          <p:nvPr/>
        </p:nvSpPr>
        <p:spPr>
          <a:xfrm rot="10800000">
            <a:off x="4379689" y="4609549"/>
            <a:ext cx="506320" cy="2569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40E1B88-CCDB-4595-B1CC-16B41E44C208}"/>
              </a:ext>
            </a:extLst>
          </p:cNvPr>
          <p:cNvSpPr txBox="1"/>
          <p:nvPr/>
        </p:nvSpPr>
        <p:spPr>
          <a:xfrm>
            <a:off x="3469620" y="610757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333B9AE-A3AF-4BBA-8160-A2C351E029F6}"/>
              </a:ext>
            </a:extLst>
          </p:cNvPr>
          <p:cNvGrpSpPr/>
          <p:nvPr/>
        </p:nvGrpSpPr>
        <p:grpSpPr>
          <a:xfrm>
            <a:off x="2442022" y="5352499"/>
            <a:ext cx="2872928" cy="256938"/>
            <a:chOff x="1260922" y="942424"/>
            <a:chExt cx="2872928" cy="256938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0076B41-E3E2-43FC-8DB3-866C13083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60922" y="1073649"/>
              <a:ext cx="28729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3BD4514-482D-4FB0-B9B3-3BE002B75411}"/>
                </a:ext>
              </a:extLst>
            </p:cNvPr>
            <p:cNvSpPr/>
            <p:nvPr/>
          </p:nvSpPr>
          <p:spPr>
            <a:xfrm rot="10800000">
              <a:off x="3227164" y="942424"/>
              <a:ext cx="506320" cy="256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Oval 127">
            <a:extLst>
              <a:ext uri="{FF2B5EF4-FFF2-40B4-BE49-F238E27FC236}">
                <a16:creationId xmlns:a16="http://schemas.microsoft.com/office/drawing/2014/main" id="{2E7FE501-DFD9-4528-9A6C-0C6B8966B922}"/>
              </a:ext>
            </a:extLst>
          </p:cNvPr>
          <p:cNvSpPr/>
          <p:nvPr/>
        </p:nvSpPr>
        <p:spPr>
          <a:xfrm>
            <a:off x="2905125" y="5219700"/>
            <a:ext cx="495300" cy="495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2A2703F-AEC3-45D4-9561-9388F99AEC8F}"/>
              </a:ext>
            </a:extLst>
          </p:cNvPr>
          <p:cNvSpPr txBox="1"/>
          <p:nvPr/>
        </p:nvSpPr>
        <p:spPr>
          <a:xfrm>
            <a:off x="3000375" y="528637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  <a:endParaRPr lang="en-US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7F9CE40-A6DC-47AD-B0A4-CAC2B1F6D0F0}"/>
              </a:ext>
            </a:extLst>
          </p:cNvPr>
          <p:cNvCxnSpPr>
            <a:cxnSpLocks/>
          </p:cNvCxnSpPr>
          <p:nvPr/>
        </p:nvCxnSpPr>
        <p:spPr>
          <a:xfrm>
            <a:off x="2442022" y="6159999"/>
            <a:ext cx="28729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C41594B-8779-46CF-A98C-B5F8F8E90C9D}"/>
              </a:ext>
            </a:extLst>
          </p:cNvPr>
          <p:cNvSpPr/>
          <p:nvPr/>
        </p:nvSpPr>
        <p:spPr>
          <a:xfrm>
            <a:off x="3810000" y="6067425"/>
            <a:ext cx="47625" cy="18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A7211BE-BCD2-44C9-9593-B506D0C32DEE}"/>
              </a:ext>
            </a:extLst>
          </p:cNvPr>
          <p:cNvCxnSpPr>
            <a:cxnSpLocks/>
          </p:cNvCxnSpPr>
          <p:nvPr/>
        </p:nvCxnSpPr>
        <p:spPr>
          <a:xfrm>
            <a:off x="2442022" y="6921999"/>
            <a:ext cx="28729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F782684-A5E1-497E-9165-D31EB5AB8E98}"/>
              </a:ext>
            </a:extLst>
          </p:cNvPr>
          <p:cNvCxnSpPr>
            <a:cxnSpLocks/>
          </p:cNvCxnSpPr>
          <p:nvPr/>
        </p:nvCxnSpPr>
        <p:spPr>
          <a:xfrm flipV="1">
            <a:off x="2421161" y="4733061"/>
            <a:ext cx="0" cy="2191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FFE1168-BCA1-41AC-A189-48E6F2C42AB3}"/>
              </a:ext>
            </a:extLst>
          </p:cNvPr>
          <p:cNvCxnSpPr>
            <a:cxnSpLocks/>
          </p:cNvCxnSpPr>
          <p:nvPr/>
        </p:nvCxnSpPr>
        <p:spPr>
          <a:xfrm flipV="1">
            <a:off x="5307236" y="4733061"/>
            <a:ext cx="0" cy="2191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3C9BCE8-C8DF-4FBD-B3E7-F7A910C87469}"/>
              </a:ext>
            </a:extLst>
          </p:cNvPr>
          <p:cNvSpPr/>
          <p:nvPr/>
        </p:nvSpPr>
        <p:spPr>
          <a:xfrm rot="10800000">
            <a:off x="2846164" y="6781249"/>
            <a:ext cx="506320" cy="2569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9EF3153-71CC-4C97-AB3E-46A87FB0BF04}"/>
              </a:ext>
            </a:extLst>
          </p:cNvPr>
          <p:cNvSpPr/>
          <p:nvPr/>
        </p:nvSpPr>
        <p:spPr>
          <a:xfrm rot="10800000">
            <a:off x="4408264" y="6771724"/>
            <a:ext cx="506320" cy="2569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3B0693F-4BA1-4013-A2B6-9C11AFC9BFB3}"/>
              </a:ext>
            </a:extLst>
          </p:cNvPr>
          <p:cNvSpPr txBox="1"/>
          <p:nvPr/>
        </p:nvSpPr>
        <p:spPr>
          <a:xfrm>
            <a:off x="4457700" y="558165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D2670F2-B5F3-4AB1-9AB5-AD7E582E3983}"/>
              </a:ext>
            </a:extLst>
          </p:cNvPr>
          <p:cNvSpPr txBox="1"/>
          <p:nvPr/>
        </p:nvSpPr>
        <p:spPr>
          <a:xfrm>
            <a:off x="4467225" y="486727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ADB33F6-01CB-4033-ABFB-0AEA1E3F2DC2}"/>
              </a:ext>
            </a:extLst>
          </p:cNvPr>
          <p:cNvSpPr txBox="1"/>
          <p:nvPr/>
        </p:nvSpPr>
        <p:spPr>
          <a:xfrm>
            <a:off x="4514850" y="701992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A2BD1E5-E1CF-4B3B-BBA5-B47F3F5E8955}"/>
              </a:ext>
            </a:extLst>
          </p:cNvPr>
          <p:cNvSpPr txBox="1"/>
          <p:nvPr/>
        </p:nvSpPr>
        <p:spPr>
          <a:xfrm>
            <a:off x="2933700" y="710565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61" name="Straight Arrow Connector 2060">
            <a:extLst>
              <a:ext uri="{FF2B5EF4-FFF2-40B4-BE49-F238E27FC236}">
                <a16:creationId xmlns:a16="http://schemas.microsoft.com/office/drawing/2014/main" id="{3023A0E8-28DF-445C-80D1-DF59051022B7}"/>
              </a:ext>
            </a:extLst>
          </p:cNvPr>
          <p:cNvCxnSpPr/>
          <p:nvPr/>
        </p:nvCxnSpPr>
        <p:spPr>
          <a:xfrm>
            <a:off x="3514725" y="5476875"/>
            <a:ext cx="638175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TextBox 2061">
            <a:extLst>
              <a:ext uri="{FF2B5EF4-FFF2-40B4-BE49-F238E27FC236}">
                <a16:creationId xmlns:a16="http://schemas.microsoft.com/office/drawing/2014/main" id="{62CA361A-A4DD-47A5-97C6-50A5D8B540B3}"/>
              </a:ext>
            </a:extLst>
          </p:cNvPr>
          <p:cNvSpPr txBox="1"/>
          <p:nvPr/>
        </p:nvSpPr>
        <p:spPr>
          <a:xfrm>
            <a:off x="3448050" y="507682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2.0 A</a:t>
            </a:r>
            <a:endParaRPr lang="en-US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C058A34-9DA6-4659-90C8-34206D7CA523}"/>
              </a:ext>
            </a:extLst>
          </p:cNvPr>
          <p:cNvCxnSpPr/>
          <p:nvPr/>
        </p:nvCxnSpPr>
        <p:spPr>
          <a:xfrm>
            <a:off x="3571875" y="6915150"/>
            <a:ext cx="638175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8AAC19A-C38D-4A9A-BA8B-AA2BC30C4F14}"/>
              </a:ext>
            </a:extLst>
          </p:cNvPr>
          <p:cNvCxnSpPr/>
          <p:nvPr/>
        </p:nvCxnSpPr>
        <p:spPr>
          <a:xfrm>
            <a:off x="3467100" y="4743450"/>
            <a:ext cx="638175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D0116185-67E0-4873-B4CE-1C2BD1984406}"/>
              </a:ext>
            </a:extLst>
          </p:cNvPr>
          <p:cNvSpPr txBox="1"/>
          <p:nvPr/>
        </p:nvSpPr>
        <p:spPr>
          <a:xfrm>
            <a:off x="3409950" y="431482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2.0 A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023D046-1EC0-49CF-8255-08FCEF0A3962}"/>
              </a:ext>
            </a:extLst>
          </p:cNvPr>
          <p:cNvSpPr txBox="1"/>
          <p:nvPr/>
        </p:nvSpPr>
        <p:spPr>
          <a:xfrm>
            <a:off x="3457575" y="652462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1.0 A</a:t>
            </a:r>
            <a:endParaRPr lang="en-US" dirty="0"/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465748F4-7B65-49F7-958F-D738064BBEE7}"/>
              </a:ext>
            </a:extLst>
          </p:cNvPr>
          <p:cNvSpPr txBox="1"/>
          <p:nvPr/>
        </p:nvSpPr>
        <p:spPr>
          <a:xfrm>
            <a:off x="142875" y="4629150"/>
            <a:ext cx="20764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The three resistive arms of the circuit are connected in </a:t>
            </a:r>
            <a:r>
              <a:rPr lang="en-AU" sz="1600" b="1" dirty="0">
                <a:solidFill>
                  <a:srgbClr val="FF0000"/>
                </a:solidFill>
              </a:rPr>
              <a:t>parallel</a:t>
            </a:r>
            <a:r>
              <a:rPr lang="en-AU" sz="1600" dirty="0"/>
              <a:t> to the battery. So, the same potential difference exists across each arm.</a:t>
            </a:r>
          </a:p>
          <a:p>
            <a:endParaRPr lang="en-AU" sz="1600" dirty="0"/>
          </a:p>
          <a:p>
            <a:r>
              <a:rPr lang="en-AU" sz="1600" dirty="0"/>
              <a:t>The current through an arm of the circuit is</a:t>
            </a:r>
            <a:endParaRPr lang="en-US" sz="1600" dirty="0"/>
          </a:p>
        </p:txBody>
      </p:sp>
      <p:graphicFrame>
        <p:nvGraphicFramePr>
          <p:cNvPr id="2064" name="Object 2063">
            <a:extLst>
              <a:ext uri="{FF2B5EF4-FFF2-40B4-BE49-F238E27FC236}">
                <a16:creationId xmlns:a16="http://schemas.microsoft.com/office/drawing/2014/main" id="{91EE9C6F-C232-40EE-849A-BED0E8D418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402892"/>
              </p:ext>
            </p:extLst>
          </p:nvPr>
        </p:nvGraphicFramePr>
        <p:xfrm>
          <a:off x="577850" y="7035800"/>
          <a:ext cx="939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Equation" r:id="rId3" imgW="939600" imgH="558720" progId="Equation.DSMT4">
                  <p:embed/>
                </p:oleObj>
              </mc:Choice>
              <mc:Fallback>
                <p:oleObj name="Equation" r:id="rId3" imgW="93960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850" y="7035800"/>
                        <a:ext cx="9398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5" name="Rectangle: Rounded Corners 2064">
            <a:extLst>
              <a:ext uri="{FF2B5EF4-FFF2-40B4-BE49-F238E27FC236}">
                <a16:creationId xmlns:a16="http://schemas.microsoft.com/office/drawing/2014/main" id="{E68E4EEF-ED92-480C-B390-0083313FC9FF}"/>
              </a:ext>
            </a:extLst>
          </p:cNvPr>
          <p:cNvSpPr/>
          <p:nvPr/>
        </p:nvSpPr>
        <p:spPr>
          <a:xfrm>
            <a:off x="2647950" y="6543675"/>
            <a:ext cx="2466975" cy="962025"/>
          </a:xfrm>
          <a:prstGeom prst="round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66" name="Object 2065">
            <a:extLst>
              <a:ext uri="{FF2B5EF4-FFF2-40B4-BE49-F238E27FC236}">
                <a16:creationId xmlns:a16="http://schemas.microsoft.com/office/drawing/2014/main" id="{A6FC5E81-D810-4065-868D-36F9E1E424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379404"/>
              </p:ext>
            </p:extLst>
          </p:nvPr>
        </p:nvGraphicFramePr>
        <p:xfrm>
          <a:off x="3489325" y="7232650"/>
          <a:ext cx="850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Equation" r:id="rId5" imgW="850680" imgH="279360" progId="Equation.DSMT4">
                  <p:embed/>
                </p:oleObj>
              </mc:Choice>
              <mc:Fallback>
                <p:oleObj name="Equation" r:id="rId5" imgW="8506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89325" y="7232650"/>
                        <a:ext cx="850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7" name="Object 2066">
            <a:extLst>
              <a:ext uri="{FF2B5EF4-FFF2-40B4-BE49-F238E27FC236}">
                <a16:creationId xmlns:a16="http://schemas.microsoft.com/office/drawing/2014/main" id="{4689C78F-1F67-479B-8F35-5EA13CD5C3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091751"/>
              </p:ext>
            </p:extLst>
          </p:nvPr>
        </p:nvGraphicFramePr>
        <p:xfrm>
          <a:off x="2673350" y="5803900"/>
          <a:ext cx="863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Equation" r:id="rId7" imgW="863280" imgH="279360" progId="Equation.DSMT4">
                  <p:embed/>
                </p:oleObj>
              </mc:Choice>
              <mc:Fallback>
                <p:oleObj name="Equation" r:id="rId7" imgW="863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73350" y="5803900"/>
                        <a:ext cx="863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6E8D792-965B-45F4-8BE4-458A3AC53908}"/>
              </a:ext>
            </a:extLst>
          </p:cNvPr>
          <p:cNvCxnSpPr>
            <a:cxnSpLocks/>
          </p:cNvCxnSpPr>
          <p:nvPr/>
        </p:nvCxnSpPr>
        <p:spPr>
          <a:xfrm flipH="1">
            <a:off x="2800350" y="6162675"/>
            <a:ext cx="638175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8" name="Object 2067">
            <a:extLst>
              <a:ext uri="{FF2B5EF4-FFF2-40B4-BE49-F238E27FC236}">
                <a16:creationId xmlns:a16="http://schemas.microsoft.com/office/drawing/2014/main" id="{F333E7BB-0884-4483-92EF-0D678D392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131967"/>
              </p:ext>
            </p:extLst>
          </p:nvPr>
        </p:nvGraphicFramePr>
        <p:xfrm>
          <a:off x="4352925" y="8267700"/>
          <a:ext cx="2095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Equation" r:id="rId9" imgW="2095200" imgH="304560" progId="Equation.DSMT4">
                  <p:embed/>
                </p:oleObj>
              </mc:Choice>
              <mc:Fallback>
                <p:oleObj name="Equation" r:id="rId9" imgW="20952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52925" y="8267700"/>
                        <a:ext cx="2095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9" name="TextBox 2068">
            <a:extLst>
              <a:ext uri="{FF2B5EF4-FFF2-40B4-BE49-F238E27FC236}">
                <a16:creationId xmlns:a16="http://schemas.microsoft.com/office/drawing/2014/main" id="{FFBB19B5-5457-4F5D-8C92-FA75BD1F776A}"/>
              </a:ext>
            </a:extLst>
          </p:cNvPr>
          <p:cNvSpPr txBox="1"/>
          <p:nvPr/>
        </p:nvSpPr>
        <p:spPr>
          <a:xfrm>
            <a:off x="400051" y="7924800"/>
            <a:ext cx="3829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Kirchhoff’s Current Law:</a:t>
            </a:r>
          </a:p>
          <a:p>
            <a:r>
              <a:rPr lang="en-AU" sz="1600" dirty="0"/>
              <a:t>current from battery equals current through the three resistive arms of the circuit</a:t>
            </a:r>
            <a:endParaRPr lang="en-US" sz="1600" dirty="0"/>
          </a:p>
        </p:txBody>
      </p:sp>
      <p:graphicFrame>
        <p:nvGraphicFramePr>
          <p:cNvPr id="2071" name="Object 2070">
            <a:extLst>
              <a:ext uri="{FF2B5EF4-FFF2-40B4-BE49-F238E27FC236}">
                <a16:creationId xmlns:a16="http://schemas.microsoft.com/office/drawing/2014/main" id="{1CE1B274-A8B6-46E8-B6F2-B1FB4EAE02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307042"/>
              </p:ext>
            </p:extLst>
          </p:nvPr>
        </p:nvGraphicFramePr>
        <p:xfrm>
          <a:off x="5641975" y="5594350"/>
          <a:ext cx="50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Equation" r:id="rId11" imgW="507960" imgH="507960" progId="Equation.DSMT4">
                  <p:embed/>
                </p:oleObj>
              </mc:Choice>
              <mc:Fallback>
                <p:oleObj name="Equation" r:id="rId11" imgW="5079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41975" y="5594350"/>
                        <a:ext cx="5080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2628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A4A3-314C-4F24-B5F9-B8287D26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91FD2-6DC8-4A7A-9CA7-CFA97379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Image result for image 9 V battery">
            <a:extLst>
              <a:ext uri="{FF2B5EF4-FFF2-40B4-BE49-F238E27FC236}">
                <a16:creationId xmlns:a16="http://schemas.microsoft.com/office/drawing/2014/main" id="{C404BA67-E874-4FEC-AC42-171BDA84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55" y="1731981"/>
            <a:ext cx="1119895" cy="166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5474E67-BE7B-4971-B6B8-65CD7E86D8C6}"/>
              </a:ext>
            </a:extLst>
          </p:cNvPr>
          <p:cNvSpPr/>
          <p:nvPr/>
        </p:nvSpPr>
        <p:spPr>
          <a:xfrm>
            <a:off x="826385" y="1039436"/>
            <a:ext cx="1308591" cy="886183"/>
          </a:xfrm>
          <a:custGeom>
            <a:avLst/>
            <a:gdLst>
              <a:gd name="connsiteX0" fmla="*/ 690443 w 1308591"/>
              <a:gd name="connsiteY0" fmla="*/ 886183 h 886183"/>
              <a:gd name="connsiteX1" fmla="*/ 12711 w 1308591"/>
              <a:gd name="connsiteY1" fmla="*/ 197693 h 886183"/>
              <a:gd name="connsiteX2" fmla="*/ 1217568 w 1308591"/>
              <a:gd name="connsiteY2" fmla="*/ 36329 h 886183"/>
              <a:gd name="connsiteX3" fmla="*/ 1131507 w 1308591"/>
              <a:gd name="connsiteY3" fmla="*/ 789364 h 886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8591" h="886183">
                <a:moveTo>
                  <a:pt x="690443" y="886183"/>
                </a:moveTo>
                <a:cubicBezTo>
                  <a:pt x="307650" y="612759"/>
                  <a:pt x="-75143" y="339335"/>
                  <a:pt x="12711" y="197693"/>
                </a:cubicBezTo>
                <a:cubicBezTo>
                  <a:pt x="100565" y="56051"/>
                  <a:pt x="1031102" y="-62283"/>
                  <a:pt x="1217568" y="36329"/>
                </a:cubicBezTo>
                <a:cubicBezTo>
                  <a:pt x="1404034" y="134941"/>
                  <a:pt x="1267770" y="462152"/>
                  <a:pt x="1131507" y="789364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3BB8222-F5B5-43A3-93B8-D231873B0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89155"/>
              </p:ext>
            </p:extLst>
          </p:nvPr>
        </p:nvGraphicFramePr>
        <p:xfrm>
          <a:off x="983578" y="628575"/>
          <a:ext cx="889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4" imgW="888840" imgH="279360" progId="Equation.DSMT4">
                  <p:embed/>
                </p:oleObj>
              </mc:Choice>
              <mc:Fallback>
                <p:oleObj name="Equation" r:id="rId4" imgW="888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3578" y="628575"/>
                        <a:ext cx="889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2" name="Picture 6" descr="Image result for image 12 V car battery">
            <a:extLst>
              <a:ext uri="{FF2B5EF4-FFF2-40B4-BE49-F238E27FC236}">
                <a16:creationId xmlns:a16="http://schemas.microsoft.com/office/drawing/2014/main" id="{E35B94ED-EEF5-4244-AA5A-95EADAD5D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903" y="2081909"/>
            <a:ext cx="1861073" cy="209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F51E8D1-EA43-4557-AF15-FD0928573DCA}"/>
              </a:ext>
            </a:extLst>
          </p:cNvPr>
          <p:cNvSpPr/>
          <p:nvPr/>
        </p:nvSpPr>
        <p:spPr>
          <a:xfrm>
            <a:off x="3969572" y="990923"/>
            <a:ext cx="1391754" cy="1526366"/>
          </a:xfrm>
          <a:custGeom>
            <a:avLst/>
            <a:gdLst>
              <a:gd name="connsiteX0" fmla="*/ 378573 w 2146845"/>
              <a:gd name="connsiteY0" fmla="*/ 1526366 h 1526366"/>
              <a:gd name="connsiteX1" fmla="*/ 98874 w 2146845"/>
              <a:gd name="connsiteY1" fmla="*/ 450601 h 1526366"/>
              <a:gd name="connsiteX2" fmla="*/ 1863128 w 2146845"/>
              <a:gd name="connsiteY2" fmla="*/ 31053 h 1526366"/>
              <a:gd name="connsiteX3" fmla="*/ 2121312 w 2146845"/>
              <a:gd name="connsiteY3" fmla="*/ 1225152 h 152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6845" h="1526366">
                <a:moveTo>
                  <a:pt x="378573" y="1526366"/>
                </a:moveTo>
                <a:cubicBezTo>
                  <a:pt x="115010" y="1113093"/>
                  <a:pt x="-148552" y="699820"/>
                  <a:pt x="98874" y="450601"/>
                </a:cubicBezTo>
                <a:cubicBezTo>
                  <a:pt x="346300" y="201382"/>
                  <a:pt x="1526055" y="-98039"/>
                  <a:pt x="1863128" y="31053"/>
                </a:cubicBezTo>
                <a:cubicBezTo>
                  <a:pt x="2200201" y="160145"/>
                  <a:pt x="2160756" y="692648"/>
                  <a:pt x="2121312" y="1225152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3129C37-92EF-4271-BF0F-0359413AFC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036652"/>
              </p:ext>
            </p:extLst>
          </p:nvPr>
        </p:nvGraphicFramePr>
        <p:xfrm>
          <a:off x="4021847" y="522007"/>
          <a:ext cx="927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7" imgW="927000" imgH="279360" progId="Equation.DSMT4">
                  <p:embed/>
                </p:oleObj>
              </mc:Choice>
              <mc:Fallback>
                <p:oleObj name="Equation" r:id="rId7" imgW="927000" imgH="2793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3BB8222-F5B5-43A3-93B8-D231873B01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1847" y="522007"/>
                        <a:ext cx="927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BE29276-DE59-459A-8259-D34CD599BD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774795"/>
              </p:ext>
            </p:extLst>
          </p:nvPr>
        </p:nvGraphicFramePr>
        <p:xfrm>
          <a:off x="1860550" y="4241800"/>
          <a:ext cx="31369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9" imgW="3136680" imgH="1422360" progId="Equation.DSMT4">
                  <p:embed/>
                </p:oleObj>
              </mc:Choice>
              <mc:Fallback>
                <p:oleObj name="Equation" r:id="rId9" imgW="313668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60550" y="4241800"/>
                        <a:ext cx="31369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C428BD5-3BC3-464F-8AA6-615920E1CB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805101"/>
              </p:ext>
            </p:extLst>
          </p:nvPr>
        </p:nvGraphicFramePr>
        <p:xfrm>
          <a:off x="1817519" y="6371814"/>
          <a:ext cx="31369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11" imgW="3136680" imgH="1422360" progId="Equation.DSMT4">
                  <p:embed/>
                </p:oleObj>
              </mc:Choice>
              <mc:Fallback>
                <p:oleObj name="Equation" r:id="rId11" imgW="313668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17519" y="6371814"/>
                        <a:ext cx="31369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03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A0254D-735C-4E11-99C6-030E61F51C64}"/>
              </a:ext>
            </a:extLst>
          </p:cNvPr>
          <p:cNvCxnSpPr>
            <a:cxnSpLocks/>
          </p:cNvCxnSpPr>
          <p:nvPr/>
        </p:nvCxnSpPr>
        <p:spPr>
          <a:xfrm>
            <a:off x="1260922" y="1762140"/>
            <a:ext cx="2872928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4ABDF8C-51F2-4843-874B-56FE8929EF8E}"/>
              </a:ext>
            </a:extLst>
          </p:cNvPr>
          <p:cNvSpPr/>
          <p:nvPr/>
        </p:nvSpPr>
        <p:spPr>
          <a:xfrm rot="10800000">
            <a:off x="2872161" y="1609400"/>
            <a:ext cx="506320" cy="2569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6113C-CC89-402F-8E65-E2EB16145B8B}"/>
              </a:ext>
            </a:extLst>
          </p:cNvPr>
          <p:cNvSpPr txBox="1"/>
          <p:nvPr/>
        </p:nvSpPr>
        <p:spPr>
          <a:xfrm>
            <a:off x="1746940" y="179499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4F1A4-A332-42E0-8ADC-E2EEDB0CD9C3}"/>
              </a:ext>
            </a:extLst>
          </p:cNvPr>
          <p:cNvCxnSpPr>
            <a:cxnSpLocks/>
          </p:cNvCxnSpPr>
          <p:nvPr/>
        </p:nvCxnSpPr>
        <p:spPr>
          <a:xfrm>
            <a:off x="1257224" y="2924639"/>
            <a:ext cx="28729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DD9AEC-48B2-4F3F-8E6E-3DF9632F3601}"/>
              </a:ext>
            </a:extLst>
          </p:cNvPr>
          <p:cNvGrpSpPr/>
          <p:nvPr/>
        </p:nvGrpSpPr>
        <p:grpSpPr>
          <a:xfrm flipH="1">
            <a:off x="2076718" y="1525907"/>
            <a:ext cx="91943" cy="483649"/>
            <a:chOff x="2625358" y="2945916"/>
            <a:chExt cx="91943" cy="48364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6B1BAB-F454-4060-840C-738D8B0837D3}"/>
                </a:ext>
              </a:extLst>
            </p:cNvPr>
            <p:cNvGrpSpPr/>
            <p:nvPr/>
          </p:nvGrpSpPr>
          <p:grpSpPr>
            <a:xfrm rot="16200000">
              <a:off x="2429505" y="3141769"/>
              <a:ext cx="483649" cy="91943"/>
              <a:chOff x="838830" y="4501153"/>
              <a:chExt cx="483649" cy="91943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FA98EF9E-628D-4EF1-BA24-4B4C61FDC808}"/>
                  </a:ext>
                </a:extLst>
              </p:cNvPr>
              <p:cNvCxnSpPr/>
              <p:nvPr/>
            </p:nvCxnSpPr>
            <p:spPr>
              <a:xfrm>
                <a:off x="838830" y="4501153"/>
                <a:ext cx="48364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1CFA131-BB45-4F28-8DED-49A91ACEA2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673" y="4593096"/>
                <a:ext cx="1952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D741E5-00EA-492F-8439-BC9F484D60B3}"/>
                </a:ext>
              </a:extLst>
            </p:cNvPr>
            <p:cNvSpPr/>
            <p:nvPr/>
          </p:nvSpPr>
          <p:spPr>
            <a:xfrm>
              <a:off x="2646717" y="3088791"/>
              <a:ext cx="47625" cy="180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F9FEE6-EEBC-43BA-B214-4663BD7879E3}"/>
              </a:ext>
            </a:extLst>
          </p:cNvPr>
          <p:cNvCxnSpPr>
            <a:cxnSpLocks/>
          </p:cNvCxnSpPr>
          <p:nvPr/>
        </p:nvCxnSpPr>
        <p:spPr>
          <a:xfrm>
            <a:off x="1267982" y="4556551"/>
            <a:ext cx="28729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F28AF9-8D27-4DF9-ACB9-C28543AE7253}"/>
              </a:ext>
            </a:extLst>
          </p:cNvPr>
          <p:cNvCxnSpPr>
            <a:cxnSpLocks/>
          </p:cNvCxnSpPr>
          <p:nvPr/>
        </p:nvCxnSpPr>
        <p:spPr>
          <a:xfrm flipV="1">
            <a:off x="1268636" y="1754427"/>
            <a:ext cx="0" cy="279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AF8FE0-5090-42E4-8D3D-097B80A7984E}"/>
              </a:ext>
            </a:extLst>
          </p:cNvPr>
          <p:cNvCxnSpPr>
            <a:cxnSpLocks/>
          </p:cNvCxnSpPr>
          <p:nvPr/>
        </p:nvCxnSpPr>
        <p:spPr>
          <a:xfrm flipV="1">
            <a:off x="4154711" y="1754427"/>
            <a:ext cx="0" cy="279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D42DF-086B-4280-B8E4-739C2B15A47C}"/>
              </a:ext>
            </a:extLst>
          </p:cNvPr>
          <p:cNvSpPr/>
          <p:nvPr/>
        </p:nvSpPr>
        <p:spPr>
          <a:xfrm rot="10800000">
            <a:off x="3145922" y="4426558"/>
            <a:ext cx="506320" cy="2569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AE9472-4268-4E0D-B9EA-A9213D255DCA}"/>
              </a:ext>
            </a:extLst>
          </p:cNvPr>
          <p:cNvSpPr txBox="1"/>
          <p:nvPr/>
        </p:nvSpPr>
        <p:spPr>
          <a:xfrm>
            <a:off x="2948940" y="18671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5E298D-DA77-4513-AC57-BABE33E6B6B7}"/>
              </a:ext>
            </a:extLst>
          </p:cNvPr>
          <p:cNvSpPr txBox="1"/>
          <p:nvPr/>
        </p:nvSpPr>
        <p:spPr>
          <a:xfrm>
            <a:off x="3222474" y="470826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664D37-8461-4828-A605-B19AFF10BC27}"/>
              </a:ext>
            </a:extLst>
          </p:cNvPr>
          <p:cNvSpPr txBox="1"/>
          <p:nvPr/>
        </p:nvSpPr>
        <p:spPr>
          <a:xfrm>
            <a:off x="2523453" y="372898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9F34BC-D56B-4CD5-8F79-DA51967F44A3}"/>
              </a:ext>
            </a:extLst>
          </p:cNvPr>
          <p:cNvSpPr/>
          <p:nvPr/>
        </p:nvSpPr>
        <p:spPr>
          <a:xfrm>
            <a:off x="3893371" y="2068944"/>
            <a:ext cx="495300" cy="495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D9EAA9-67E7-40B9-A866-178B0E07A46D}"/>
              </a:ext>
            </a:extLst>
          </p:cNvPr>
          <p:cNvSpPr txBox="1"/>
          <p:nvPr/>
        </p:nvSpPr>
        <p:spPr>
          <a:xfrm>
            <a:off x="3967107" y="21248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BC5828-04DF-474A-A6ED-9D5284880F8D}"/>
              </a:ext>
            </a:extLst>
          </p:cNvPr>
          <p:cNvSpPr/>
          <p:nvPr/>
        </p:nvSpPr>
        <p:spPr>
          <a:xfrm>
            <a:off x="2464396" y="2673165"/>
            <a:ext cx="495300" cy="495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11FCA9-49BC-437E-817E-76241227FF05}"/>
              </a:ext>
            </a:extLst>
          </p:cNvPr>
          <p:cNvSpPr txBox="1"/>
          <p:nvPr/>
        </p:nvSpPr>
        <p:spPr>
          <a:xfrm>
            <a:off x="2581835" y="277547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C864DD-1217-4A61-926C-8A1E81B09120}"/>
              </a:ext>
            </a:extLst>
          </p:cNvPr>
          <p:cNvCxnSpPr>
            <a:cxnSpLocks/>
          </p:cNvCxnSpPr>
          <p:nvPr/>
        </p:nvCxnSpPr>
        <p:spPr>
          <a:xfrm>
            <a:off x="1280532" y="3582648"/>
            <a:ext cx="2872928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6505A95-3A13-40D3-BEF9-10C4C4CF7CD6}"/>
              </a:ext>
            </a:extLst>
          </p:cNvPr>
          <p:cNvSpPr/>
          <p:nvPr/>
        </p:nvSpPr>
        <p:spPr>
          <a:xfrm rot="10800000">
            <a:off x="2448916" y="3459602"/>
            <a:ext cx="506320" cy="2569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0FB5BA-2BEC-4DD8-A006-F838E31A9B1F}"/>
              </a:ext>
            </a:extLst>
          </p:cNvPr>
          <p:cNvSpPr/>
          <p:nvPr/>
        </p:nvSpPr>
        <p:spPr>
          <a:xfrm rot="10800000">
            <a:off x="1878761" y="4428577"/>
            <a:ext cx="506320" cy="25693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EFFBFA-5EE5-4006-BD3F-0EB98F13B50F}"/>
              </a:ext>
            </a:extLst>
          </p:cNvPr>
          <p:cNvCxnSpPr>
            <a:cxnSpLocks/>
          </p:cNvCxnSpPr>
          <p:nvPr/>
        </p:nvCxnSpPr>
        <p:spPr>
          <a:xfrm flipV="1">
            <a:off x="1868003" y="4324574"/>
            <a:ext cx="520194" cy="232472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F241647-6CF9-427B-89A4-002995856A6F}"/>
              </a:ext>
            </a:extLst>
          </p:cNvPr>
          <p:cNvSpPr txBox="1"/>
          <p:nvPr/>
        </p:nvSpPr>
        <p:spPr>
          <a:xfrm>
            <a:off x="892884" y="341017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1CA5CF-4140-4CB1-9A62-169083D530BF}"/>
              </a:ext>
            </a:extLst>
          </p:cNvPr>
          <p:cNvSpPr txBox="1"/>
          <p:nvPr/>
        </p:nvSpPr>
        <p:spPr>
          <a:xfrm>
            <a:off x="4227755" y="3420931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79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EE181B-B130-4178-A9DB-7B1AB9FE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38500"/>
            <a:ext cx="5486400" cy="3429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398B4D-3966-4451-BD16-8B4D7C7FF368}"/>
              </a:ext>
            </a:extLst>
          </p:cNvPr>
          <p:cNvCxnSpPr>
            <a:cxnSpLocks/>
          </p:cNvCxnSpPr>
          <p:nvPr/>
        </p:nvCxnSpPr>
        <p:spPr>
          <a:xfrm flipV="1">
            <a:off x="4399876" y="4281544"/>
            <a:ext cx="0" cy="1828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E0CE47-0CE7-4690-B773-4F63DE582EEE}"/>
              </a:ext>
            </a:extLst>
          </p:cNvPr>
          <p:cNvCxnSpPr/>
          <p:nvPr/>
        </p:nvCxnSpPr>
        <p:spPr>
          <a:xfrm flipH="1">
            <a:off x="1409252" y="4260030"/>
            <a:ext cx="3012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75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2583ED-2C84-4A90-B0C7-020C1213F446}"/>
              </a:ext>
            </a:extLst>
          </p:cNvPr>
          <p:cNvSpPr txBox="1"/>
          <p:nvPr/>
        </p:nvSpPr>
        <p:spPr>
          <a:xfrm>
            <a:off x="4130937" y="215151"/>
            <a:ext cx="14061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+  +  +  +  +  +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F92775-56B5-41F3-BA57-CFF072C96662}"/>
              </a:ext>
            </a:extLst>
          </p:cNvPr>
          <p:cNvSpPr/>
          <p:nvPr/>
        </p:nvSpPr>
        <p:spPr>
          <a:xfrm>
            <a:off x="1280159" y="1183340"/>
            <a:ext cx="1484556" cy="1473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81A29C-88EB-4344-8857-BDB775F8F80E}"/>
              </a:ext>
            </a:extLst>
          </p:cNvPr>
          <p:cNvCxnSpPr/>
          <p:nvPr/>
        </p:nvCxnSpPr>
        <p:spPr>
          <a:xfrm>
            <a:off x="1721223" y="914398"/>
            <a:ext cx="5809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DB4D56-3772-42EF-87C0-064174A4535E}"/>
              </a:ext>
            </a:extLst>
          </p:cNvPr>
          <p:cNvCxnSpPr/>
          <p:nvPr/>
        </p:nvCxnSpPr>
        <p:spPr>
          <a:xfrm>
            <a:off x="1990165" y="892883"/>
            <a:ext cx="0" cy="753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13B9B2-3B79-4B38-8D66-0D5EB0DFDFB3}"/>
              </a:ext>
            </a:extLst>
          </p:cNvPr>
          <p:cNvCxnSpPr>
            <a:cxnSpLocks/>
          </p:cNvCxnSpPr>
          <p:nvPr/>
        </p:nvCxnSpPr>
        <p:spPr>
          <a:xfrm>
            <a:off x="1850315" y="1658469"/>
            <a:ext cx="2581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D58054-D3C3-467D-98CC-E26049000C2E}"/>
              </a:ext>
            </a:extLst>
          </p:cNvPr>
          <p:cNvCxnSpPr/>
          <p:nvPr/>
        </p:nvCxnSpPr>
        <p:spPr>
          <a:xfrm flipH="1">
            <a:off x="1473798" y="1656676"/>
            <a:ext cx="376517" cy="451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D53576-6133-45C8-9869-FFCBE65AE5C9}"/>
              </a:ext>
            </a:extLst>
          </p:cNvPr>
          <p:cNvCxnSpPr>
            <a:cxnSpLocks/>
          </p:cNvCxnSpPr>
          <p:nvPr/>
        </p:nvCxnSpPr>
        <p:spPr>
          <a:xfrm>
            <a:off x="2110292" y="1669226"/>
            <a:ext cx="376517" cy="451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1D1D099-95A4-44C5-BF07-68EC77E26716}"/>
              </a:ext>
            </a:extLst>
          </p:cNvPr>
          <p:cNvSpPr txBox="1"/>
          <p:nvPr/>
        </p:nvSpPr>
        <p:spPr>
          <a:xfrm>
            <a:off x="1592132" y="355001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rgbClr val="0000FF"/>
                </a:solidFill>
              </a:rPr>
              <a:t>- - - 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5A43BA-72BB-4F03-90F8-2749F37D352F}"/>
              </a:ext>
            </a:extLst>
          </p:cNvPr>
          <p:cNvSpPr txBox="1"/>
          <p:nvPr/>
        </p:nvSpPr>
        <p:spPr>
          <a:xfrm rot="18612451">
            <a:off x="1271195" y="1561650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rgbClr val="0000FF"/>
                </a:solidFill>
              </a:rPr>
              <a:t>- - - 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158ABF-7CD7-42BF-8AA6-866C2501BD6B}"/>
              </a:ext>
            </a:extLst>
          </p:cNvPr>
          <p:cNvSpPr txBox="1"/>
          <p:nvPr/>
        </p:nvSpPr>
        <p:spPr>
          <a:xfrm rot="2987549" flipH="1">
            <a:off x="1843143" y="1649504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rgbClr val="0000FF"/>
                </a:solidFill>
              </a:rPr>
              <a:t>- - - 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FEA048-1990-473B-988A-3FA058EA12D9}"/>
              </a:ext>
            </a:extLst>
          </p:cNvPr>
          <p:cNvSpPr txBox="1"/>
          <p:nvPr/>
        </p:nvSpPr>
        <p:spPr>
          <a:xfrm>
            <a:off x="3670151" y="3304384"/>
            <a:ext cx="14061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+  +  +  +  +  +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05D605-7DDA-4D97-8BA8-252AD1ADC1EA}"/>
              </a:ext>
            </a:extLst>
          </p:cNvPr>
          <p:cNvSpPr/>
          <p:nvPr/>
        </p:nvSpPr>
        <p:spPr>
          <a:xfrm>
            <a:off x="1292709" y="3896056"/>
            <a:ext cx="1484556" cy="1473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B9E253-0DAD-4479-9B63-9E8566EF84ED}"/>
              </a:ext>
            </a:extLst>
          </p:cNvPr>
          <p:cNvCxnSpPr/>
          <p:nvPr/>
        </p:nvCxnSpPr>
        <p:spPr>
          <a:xfrm>
            <a:off x="1733773" y="3627114"/>
            <a:ext cx="5809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E4FE73-25C2-4D0E-A568-9126233BD0E7}"/>
              </a:ext>
            </a:extLst>
          </p:cNvPr>
          <p:cNvCxnSpPr/>
          <p:nvPr/>
        </p:nvCxnSpPr>
        <p:spPr>
          <a:xfrm>
            <a:off x="2002715" y="3605599"/>
            <a:ext cx="0" cy="753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9427B6-9FCA-424E-B27B-9918F896B457}"/>
              </a:ext>
            </a:extLst>
          </p:cNvPr>
          <p:cNvCxnSpPr>
            <a:cxnSpLocks/>
          </p:cNvCxnSpPr>
          <p:nvPr/>
        </p:nvCxnSpPr>
        <p:spPr>
          <a:xfrm>
            <a:off x="1862865" y="4371185"/>
            <a:ext cx="2581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EA5FEA-E597-4F19-96F2-3127B952DFF4}"/>
              </a:ext>
            </a:extLst>
          </p:cNvPr>
          <p:cNvCxnSpPr>
            <a:cxnSpLocks/>
          </p:cNvCxnSpPr>
          <p:nvPr/>
        </p:nvCxnSpPr>
        <p:spPr>
          <a:xfrm flipH="1">
            <a:off x="1678193" y="4369392"/>
            <a:ext cx="184673" cy="5360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E7E5B3-45D8-4B3E-9442-28CEAD0FF09A}"/>
              </a:ext>
            </a:extLst>
          </p:cNvPr>
          <p:cNvCxnSpPr>
            <a:cxnSpLocks/>
          </p:cNvCxnSpPr>
          <p:nvPr/>
        </p:nvCxnSpPr>
        <p:spPr>
          <a:xfrm>
            <a:off x="2122842" y="4381942"/>
            <a:ext cx="211567" cy="5020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64344B-AAEC-49FA-907E-F428B51578EE}"/>
              </a:ext>
            </a:extLst>
          </p:cNvPr>
          <p:cNvSpPr txBox="1"/>
          <p:nvPr/>
        </p:nvSpPr>
        <p:spPr>
          <a:xfrm>
            <a:off x="1604682" y="3067717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rgbClr val="0000FF"/>
                </a:solidFill>
              </a:rPr>
              <a:t>- - - 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36B56D-9302-4D55-B2B3-ADFAB34BD207}"/>
              </a:ext>
            </a:extLst>
          </p:cNvPr>
          <p:cNvSpPr txBox="1"/>
          <p:nvPr/>
        </p:nvSpPr>
        <p:spPr>
          <a:xfrm rot="16200000">
            <a:off x="1627990" y="3628908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rgbClr val="0000FF"/>
                </a:solidFill>
              </a:rPr>
              <a:t>- - - 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DDD270-1ABC-4FE0-8145-5A6C8B54623A}"/>
              </a:ext>
            </a:extLst>
          </p:cNvPr>
          <p:cNvSpPr txBox="1"/>
          <p:nvPr/>
        </p:nvSpPr>
        <p:spPr>
          <a:xfrm rot="17386140">
            <a:off x="1513953" y="4295881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rgbClr val="0000FF"/>
                </a:solidFill>
              </a:rPr>
              <a:t>- - 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0B2AF9-7661-47F9-AA12-FFC95F4E8C3D}"/>
              </a:ext>
            </a:extLst>
          </p:cNvPr>
          <p:cNvSpPr txBox="1"/>
          <p:nvPr/>
        </p:nvSpPr>
        <p:spPr>
          <a:xfrm flipH="1">
            <a:off x="1705088" y="3168121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rgbClr val="0000FF"/>
                </a:solidFill>
              </a:rPr>
              <a:t>-  - 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95BF77-8A92-4181-8712-8ED5EF3CCFA0}"/>
              </a:ext>
            </a:extLst>
          </p:cNvPr>
          <p:cNvSpPr txBox="1"/>
          <p:nvPr/>
        </p:nvSpPr>
        <p:spPr>
          <a:xfrm rot="4213860" flipH="1">
            <a:off x="1849233" y="4394492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rgbClr val="0000FF"/>
                </a:solidFill>
              </a:rPr>
              <a:t>- - 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5CCF46-D351-4768-B813-36C9B9C5801D}"/>
              </a:ext>
            </a:extLst>
          </p:cNvPr>
          <p:cNvSpPr txBox="1"/>
          <p:nvPr/>
        </p:nvSpPr>
        <p:spPr>
          <a:xfrm>
            <a:off x="2893808" y="3948056"/>
            <a:ext cx="3238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leaves start to collapse as positive rod attracts the </a:t>
            </a:r>
            <a:r>
              <a:rPr lang="en-AU" dirty="0" err="1"/>
              <a:t>negavitive</a:t>
            </a:r>
            <a:r>
              <a:rPr lang="en-AU" dirty="0"/>
              <a:t> charges from leaves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F18DEB-DEB2-4B42-8A26-1064A1A653DF}"/>
              </a:ext>
            </a:extLst>
          </p:cNvPr>
          <p:cNvSpPr txBox="1"/>
          <p:nvPr/>
        </p:nvSpPr>
        <p:spPr>
          <a:xfrm>
            <a:off x="3682699" y="5769680"/>
            <a:ext cx="14061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+  +  +  +  +  +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B6BA82-56FB-443B-BA3C-D3A040E3A739}"/>
              </a:ext>
            </a:extLst>
          </p:cNvPr>
          <p:cNvSpPr/>
          <p:nvPr/>
        </p:nvSpPr>
        <p:spPr>
          <a:xfrm>
            <a:off x="1305257" y="6361352"/>
            <a:ext cx="1484556" cy="1473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535AF1A-EDBF-4595-B931-D906B91B1AE1}"/>
              </a:ext>
            </a:extLst>
          </p:cNvPr>
          <p:cNvCxnSpPr/>
          <p:nvPr/>
        </p:nvCxnSpPr>
        <p:spPr>
          <a:xfrm>
            <a:off x="1746321" y="6092410"/>
            <a:ext cx="5809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3C31093-7AB9-46A7-8B5D-19CB88D5AC15}"/>
              </a:ext>
            </a:extLst>
          </p:cNvPr>
          <p:cNvCxnSpPr/>
          <p:nvPr/>
        </p:nvCxnSpPr>
        <p:spPr>
          <a:xfrm>
            <a:off x="2015263" y="6070895"/>
            <a:ext cx="0" cy="753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06A83D-0D15-4FD4-87A7-2D555EE93C80}"/>
              </a:ext>
            </a:extLst>
          </p:cNvPr>
          <p:cNvCxnSpPr>
            <a:cxnSpLocks/>
          </p:cNvCxnSpPr>
          <p:nvPr/>
        </p:nvCxnSpPr>
        <p:spPr>
          <a:xfrm>
            <a:off x="1875413" y="6836481"/>
            <a:ext cx="2581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C7568F-F440-47AC-B020-121CF840C1AB}"/>
              </a:ext>
            </a:extLst>
          </p:cNvPr>
          <p:cNvCxnSpPr>
            <a:cxnSpLocks/>
          </p:cNvCxnSpPr>
          <p:nvPr/>
        </p:nvCxnSpPr>
        <p:spPr>
          <a:xfrm flipH="1">
            <a:off x="1690741" y="6834688"/>
            <a:ext cx="184673" cy="5360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01AFE1C-081F-4B7F-B876-5D37203FF32F}"/>
              </a:ext>
            </a:extLst>
          </p:cNvPr>
          <p:cNvCxnSpPr>
            <a:cxnSpLocks/>
          </p:cNvCxnSpPr>
          <p:nvPr/>
        </p:nvCxnSpPr>
        <p:spPr>
          <a:xfrm>
            <a:off x="2135390" y="6847238"/>
            <a:ext cx="211567" cy="5020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A033E90-FF9C-4442-A49E-C61BA49B8512}"/>
              </a:ext>
            </a:extLst>
          </p:cNvPr>
          <p:cNvSpPr txBox="1"/>
          <p:nvPr/>
        </p:nvSpPr>
        <p:spPr>
          <a:xfrm>
            <a:off x="1617230" y="5533013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rgbClr val="0000FF"/>
                </a:solidFill>
              </a:rPr>
              <a:t>- - - 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721F07-68DF-4529-A9D4-35A702D5CF97}"/>
              </a:ext>
            </a:extLst>
          </p:cNvPr>
          <p:cNvSpPr txBox="1"/>
          <p:nvPr/>
        </p:nvSpPr>
        <p:spPr>
          <a:xfrm rot="16200000">
            <a:off x="1640538" y="6094204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rgbClr val="0000FF"/>
                </a:solidFill>
              </a:rPr>
              <a:t>- - - 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07FF04-AB9E-4BFA-82A7-5568F4B4EDC0}"/>
              </a:ext>
            </a:extLst>
          </p:cNvPr>
          <p:cNvSpPr txBox="1"/>
          <p:nvPr/>
        </p:nvSpPr>
        <p:spPr>
          <a:xfrm rot="17386140">
            <a:off x="1526501" y="6761177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rgbClr val="0000FF"/>
                </a:solidFill>
              </a:rPr>
              <a:t>- - 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420F2C-5B55-4FD0-898D-8E8804263366}"/>
              </a:ext>
            </a:extLst>
          </p:cNvPr>
          <p:cNvSpPr txBox="1"/>
          <p:nvPr/>
        </p:nvSpPr>
        <p:spPr>
          <a:xfrm flipH="1">
            <a:off x="1717636" y="5633417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rgbClr val="0000FF"/>
                </a:solidFill>
              </a:rPr>
              <a:t>-  - 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DB0ED2-D7D8-4223-901C-06388D2DE1DD}"/>
              </a:ext>
            </a:extLst>
          </p:cNvPr>
          <p:cNvSpPr txBox="1"/>
          <p:nvPr/>
        </p:nvSpPr>
        <p:spPr>
          <a:xfrm rot="4213860" flipH="1">
            <a:off x="1861781" y="6859788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rgbClr val="0000FF"/>
                </a:solidFill>
              </a:rPr>
              <a:t>- - 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0C3753-9BAC-4404-A236-BCBA2A41DE1A}"/>
              </a:ext>
            </a:extLst>
          </p:cNvPr>
          <p:cNvSpPr txBox="1"/>
          <p:nvPr/>
        </p:nvSpPr>
        <p:spPr>
          <a:xfrm>
            <a:off x="2906356" y="6413352"/>
            <a:ext cx="3238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leaves start to collapse as positive rod attracts the </a:t>
            </a:r>
            <a:r>
              <a:rPr lang="en-AU" dirty="0" err="1"/>
              <a:t>negavitive</a:t>
            </a:r>
            <a:r>
              <a:rPr lang="en-AU" dirty="0"/>
              <a:t> charges from leaves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5971A5-666F-4B36-B0A1-210BFFF3BF7C}"/>
              </a:ext>
            </a:extLst>
          </p:cNvPr>
          <p:cNvSpPr txBox="1"/>
          <p:nvPr/>
        </p:nvSpPr>
        <p:spPr>
          <a:xfrm rot="5400000">
            <a:off x="1780388" y="930532"/>
            <a:ext cx="712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rgbClr val="0000FF"/>
                </a:solidFill>
              </a:rPr>
              <a:t>--- 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7F6A08-FE11-4774-BA7C-ADDE195ACBC6}"/>
              </a:ext>
            </a:extLst>
          </p:cNvPr>
          <p:cNvSpPr txBox="1"/>
          <p:nvPr/>
        </p:nvSpPr>
        <p:spPr>
          <a:xfrm rot="5400000">
            <a:off x="1588543" y="921568"/>
            <a:ext cx="712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rgbClr val="0000FF"/>
                </a:solidFill>
              </a:rPr>
              <a:t>--- 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434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BFEA048-1990-473B-988A-3FA058EA12D9}"/>
              </a:ext>
            </a:extLst>
          </p:cNvPr>
          <p:cNvSpPr txBox="1"/>
          <p:nvPr/>
        </p:nvSpPr>
        <p:spPr>
          <a:xfrm>
            <a:off x="3670151" y="959217"/>
            <a:ext cx="14061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+  +  +  +  +  +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05D605-7DDA-4D97-8BA8-252AD1ADC1EA}"/>
              </a:ext>
            </a:extLst>
          </p:cNvPr>
          <p:cNvSpPr/>
          <p:nvPr/>
        </p:nvSpPr>
        <p:spPr>
          <a:xfrm>
            <a:off x="1292709" y="1550889"/>
            <a:ext cx="1484556" cy="1473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B9E253-0DAD-4479-9B63-9E8566EF84ED}"/>
              </a:ext>
            </a:extLst>
          </p:cNvPr>
          <p:cNvCxnSpPr/>
          <p:nvPr/>
        </p:nvCxnSpPr>
        <p:spPr>
          <a:xfrm>
            <a:off x="1733773" y="1281947"/>
            <a:ext cx="5809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E4FE73-25C2-4D0E-A568-9126233BD0E7}"/>
              </a:ext>
            </a:extLst>
          </p:cNvPr>
          <p:cNvCxnSpPr/>
          <p:nvPr/>
        </p:nvCxnSpPr>
        <p:spPr>
          <a:xfrm>
            <a:off x="2002715" y="1260432"/>
            <a:ext cx="0" cy="753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9427B6-9FCA-424E-B27B-9918F896B457}"/>
              </a:ext>
            </a:extLst>
          </p:cNvPr>
          <p:cNvCxnSpPr>
            <a:cxnSpLocks/>
          </p:cNvCxnSpPr>
          <p:nvPr/>
        </p:nvCxnSpPr>
        <p:spPr>
          <a:xfrm>
            <a:off x="1862865" y="2026018"/>
            <a:ext cx="2581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EA5FEA-E597-4F19-96F2-3127B952DFF4}"/>
              </a:ext>
            </a:extLst>
          </p:cNvPr>
          <p:cNvCxnSpPr>
            <a:cxnSpLocks/>
          </p:cNvCxnSpPr>
          <p:nvPr/>
        </p:nvCxnSpPr>
        <p:spPr>
          <a:xfrm flipH="1">
            <a:off x="1678193" y="2024225"/>
            <a:ext cx="184673" cy="5360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E7E5B3-45D8-4B3E-9442-28CEAD0FF09A}"/>
              </a:ext>
            </a:extLst>
          </p:cNvPr>
          <p:cNvCxnSpPr>
            <a:cxnSpLocks/>
          </p:cNvCxnSpPr>
          <p:nvPr/>
        </p:nvCxnSpPr>
        <p:spPr>
          <a:xfrm>
            <a:off x="2122842" y="2036775"/>
            <a:ext cx="211567" cy="5020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64344B-AAEC-49FA-907E-F428B51578EE}"/>
              </a:ext>
            </a:extLst>
          </p:cNvPr>
          <p:cNvSpPr txBox="1"/>
          <p:nvPr/>
        </p:nvSpPr>
        <p:spPr>
          <a:xfrm>
            <a:off x="1604682" y="722550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rgbClr val="0000FF"/>
                </a:solidFill>
              </a:rPr>
              <a:t>- - - 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DDD270-1ABC-4FE0-8145-5A6C8B54623A}"/>
              </a:ext>
            </a:extLst>
          </p:cNvPr>
          <p:cNvSpPr txBox="1"/>
          <p:nvPr/>
        </p:nvSpPr>
        <p:spPr>
          <a:xfrm rot="17386140">
            <a:off x="1513953" y="1950714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rgbClr val="0000FF"/>
                </a:solidFill>
              </a:rPr>
              <a:t>- - 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0B2AF9-7661-47F9-AA12-FFC95F4E8C3D}"/>
              </a:ext>
            </a:extLst>
          </p:cNvPr>
          <p:cNvSpPr txBox="1"/>
          <p:nvPr/>
        </p:nvSpPr>
        <p:spPr>
          <a:xfrm flipH="1">
            <a:off x="1705088" y="822954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rgbClr val="0000FF"/>
                </a:solidFill>
              </a:rPr>
              <a:t>-  - 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95BF77-8A92-4181-8712-8ED5EF3CCFA0}"/>
              </a:ext>
            </a:extLst>
          </p:cNvPr>
          <p:cNvSpPr txBox="1"/>
          <p:nvPr/>
        </p:nvSpPr>
        <p:spPr>
          <a:xfrm rot="4213860" flipH="1">
            <a:off x="1849233" y="2049325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rgbClr val="0000FF"/>
                </a:solidFill>
              </a:rPr>
              <a:t>- - 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5CCF46-D351-4768-B813-36C9B9C5801D}"/>
              </a:ext>
            </a:extLst>
          </p:cNvPr>
          <p:cNvSpPr txBox="1"/>
          <p:nvPr/>
        </p:nvSpPr>
        <p:spPr>
          <a:xfrm>
            <a:off x="2893808" y="1602889"/>
            <a:ext cx="3238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leaves start to collapse as positive rod attracts the negative charges from leaves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F18DEB-DEB2-4B42-8A26-1064A1A653DF}"/>
              </a:ext>
            </a:extLst>
          </p:cNvPr>
          <p:cNvSpPr txBox="1"/>
          <p:nvPr/>
        </p:nvSpPr>
        <p:spPr>
          <a:xfrm>
            <a:off x="3058755" y="3424513"/>
            <a:ext cx="14061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+  +  +  +  +  +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B6BA82-56FB-443B-BA3C-D3A040E3A739}"/>
              </a:ext>
            </a:extLst>
          </p:cNvPr>
          <p:cNvSpPr/>
          <p:nvPr/>
        </p:nvSpPr>
        <p:spPr>
          <a:xfrm>
            <a:off x="1305257" y="4016185"/>
            <a:ext cx="1484556" cy="1473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535AF1A-EDBF-4595-B931-D906B91B1AE1}"/>
              </a:ext>
            </a:extLst>
          </p:cNvPr>
          <p:cNvCxnSpPr/>
          <p:nvPr/>
        </p:nvCxnSpPr>
        <p:spPr>
          <a:xfrm>
            <a:off x="1746321" y="3747243"/>
            <a:ext cx="5809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3C31093-7AB9-46A7-8B5D-19CB88D5AC15}"/>
              </a:ext>
            </a:extLst>
          </p:cNvPr>
          <p:cNvCxnSpPr/>
          <p:nvPr/>
        </p:nvCxnSpPr>
        <p:spPr>
          <a:xfrm>
            <a:off x="2015263" y="3725728"/>
            <a:ext cx="0" cy="753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06A83D-0D15-4FD4-87A7-2D555EE93C80}"/>
              </a:ext>
            </a:extLst>
          </p:cNvPr>
          <p:cNvCxnSpPr>
            <a:cxnSpLocks/>
          </p:cNvCxnSpPr>
          <p:nvPr/>
        </p:nvCxnSpPr>
        <p:spPr>
          <a:xfrm>
            <a:off x="1875413" y="4491314"/>
            <a:ext cx="2581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C7568F-F440-47AC-B020-121CF840C1AB}"/>
              </a:ext>
            </a:extLst>
          </p:cNvPr>
          <p:cNvCxnSpPr>
            <a:cxnSpLocks/>
          </p:cNvCxnSpPr>
          <p:nvPr/>
        </p:nvCxnSpPr>
        <p:spPr>
          <a:xfrm flipH="1">
            <a:off x="1875414" y="4489521"/>
            <a:ext cx="1" cy="588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01AFE1C-081F-4B7F-B876-5D37203FF32F}"/>
              </a:ext>
            </a:extLst>
          </p:cNvPr>
          <p:cNvCxnSpPr>
            <a:cxnSpLocks/>
          </p:cNvCxnSpPr>
          <p:nvPr/>
        </p:nvCxnSpPr>
        <p:spPr>
          <a:xfrm>
            <a:off x="2135390" y="4502071"/>
            <a:ext cx="0" cy="5432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A033E90-FF9C-4442-A49E-C61BA49B8512}"/>
              </a:ext>
            </a:extLst>
          </p:cNvPr>
          <p:cNvSpPr txBox="1"/>
          <p:nvPr/>
        </p:nvSpPr>
        <p:spPr>
          <a:xfrm>
            <a:off x="1552684" y="3263149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rgbClr val="0000FF"/>
                </a:solidFill>
              </a:rPr>
              <a:t>------ 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721F07-68DF-4529-A9D4-35A702D5CF97}"/>
              </a:ext>
            </a:extLst>
          </p:cNvPr>
          <p:cNvSpPr txBox="1"/>
          <p:nvPr/>
        </p:nvSpPr>
        <p:spPr>
          <a:xfrm rot="5400000">
            <a:off x="1823419" y="3770552"/>
            <a:ext cx="712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rgbClr val="0000FF"/>
                </a:solidFill>
              </a:rPr>
              <a:t>--- 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0C3753-9BAC-4404-A236-BCBA2A41DE1A}"/>
              </a:ext>
            </a:extLst>
          </p:cNvPr>
          <p:cNvSpPr txBox="1"/>
          <p:nvPr/>
        </p:nvSpPr>
        <p:spPr>
          <a:xfrm>
            <a:off x="2906356" y="4068185"/>
            <a:ext cx="3238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leaves fully collapsed as positive rod attracts more negative charges from leaves, leaving them neutral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127785-86B4-45C1-B72F-AAB3E8FD7DF3}"/>
              </a:ext>
            </a:extLst>
          </p:cNvPr>
          <p:cNvSpPr txBox="1"/>
          <p:nvPr/>
        </p:nvSpPr>
        <p:spPr>
          <a:xfrm>
            <a:off x="1511447" y="3157366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rgbClr val="0000FF"/>
                </a:solidFill>
              </a:rPr>
              <a:t>------ 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B6F479-001B-422C-A952-CF1F9E1D447D}"/>
              </a:ext>
            </a:extLst>
          </p:cNvPr>
          <p:cNvSpPr txBox="1"/>
          <p:nvPr/>
        </p:nvSpPr>
        <p:spPr>
          <a:xfrm rot="5400000">
            <a:off x="1803697" y="1298087"/>
            <a:ext cx="712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rgbClr val="0000FF"/>
                </a:solidFill>
              </a:rPr>
              <a:t>--- 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718EDF-6544-4B61-98DC-B947B60EC3AC}"/>
              </a:ext>
            </a:extLst>
          </p:cNvPr>
          <p:cNvSpPr txBox="1"/>
          <p:nvPr/>
        </p:nvSpPr>
        <p:spPr>
          <a:xfrm rot="5400000">
            <a:off x="1622609" y="1299880"/>
            <a:ext cx="712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rgbClr val="0000FF"/>
                </a:solidFill>
              </a:rPr>
              <a:t>--- 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65BE010-6D18-4CF7-9FC0-0BBE21CF61EE}"/>
              </a:ext>
            </a:extLst>
          </p:cNvPr>
          <p:cNvSpPr txBox="1"/>
          <p:nvPr/>
        </p:nvSpPr>
        <p:spPr>
          <a:xfrm rot="5400000">
            <a:off x="1613645" y="3775933"/>
            <a:ext cx="712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rgbClr val="0000FF"/>
                </a:solidFill>
              </a:rPr>
              <a:t>--- 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CEE91E1-0F12-4489-921B-1BD8607129F5}"/>
              </a:ext>
            </a:extLst>
          </p:cNvPr>
          <p:cNvSpPr txBox="1"/>
          <p:nvPr/>
        </p:nvSpPr>
        <p:spPr>
          <a:xfrm>
            <a:off x="2544179" y="6147990"/>
            <a:ext cx="14061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+  +  +  +  +  +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28D7F29-A07F-465D-87C2-EEC6DA1D2D4D}"/>
              </a:ext>
            </a:extLst>
          </p:cNvPr>
          <p:cNvSpPr/>
          <p:nvPr/>
        </p:nvSpPr>
        <p:spPr>
          <a:xfrm>
            <a:off x="1307048" y="6728904"/>
            <a:ext cx="1484556" cy="1473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63D97C0-4BE4-452A-8B71-82BCA9374183}"/>
              </a:ext>
            </a:extLst>
          </p:cNvPr>
          <p:cNvCxnSpPr/>
          <p:nvPr/>
        </p:nvCxnSpPr>
        <p:spPr>
          <a:xfrm>
            <a:off x="1748112" y="6459962"/>
            <a:ext cx="5809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3543937-0B5C-46E6-A46A-D7A0CC005C9E}"/>
              </a:ext>
            </a:extLst>
          </p:cNvPr>
          <p:cNvCxnSpPr/>
          <p:nvPr/>
        </p:nvCxnSpPr>
        <p:spPr>
          <a:xfrm>
            <a:off x="2017054" y="6438447"/>
            <a:ext cx="0" cy="753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E13F210-BE7D-4202-AA74-319EA1AE7830}"/>
              </a:ext>
            </a:extLst>
          </p:cNvPr>
          <p:cNvCxnSpPr>
            <a:cxnSpLocks/>
          </p:cNvCxnSpPr>
          <p:nvPr/>
        </p:nvCxnSpPr>
        <p:spPr>
          <a:xfrm>
            <a:off x="1877204" y="7204033"/>
            <a:ext cx="2581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570A077-AEA9-4682-9EF6-73A8668DF12C}"/>
              </a:ext>
            </a:extLst>
          </p:cNvPr>
          <p:cNvCxnSpPr>
            <a:cxnSpLocks/>
          </p:cNvCxnSpPr>
          <p:nvPr/>
        </p:nvCxnSpPr>
        <p:spPr>
          <a:xfrm flipH="1">
            <a:off x="1699708" y="7202240"/>
            <a:ext cx="177499" cy="564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0D43E00-B5C3-4BF9-B301-893F94A81F82}"/>
              </a:ext>
            </a:extLst>
          </p:cNvPr>
          <p:cNvCxnSpPr>
            <a:cxnSpLocks/>
          </p:cNvCxnSpPr>
          <p:nvPr/>
        </p:nvCxnSpPr>
        <p:spPr>
          <a:xfrm>
            <a:off x="2137181" y="7214790"/>
            <a:ext cx="143440" cy="530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BEC3A60-EC2D-4944-BBF3-6337F58C63E0}"/>
              </a:ext>
            </a:extLst>
          </p:cNvPr>
          <p:cNvSpPr txBox="1"/>
          <p:nvPr/>
        </p:nvSpPr>
        <p:spPr>
          <a:xfrm>
            <a:off x="1554475" y="5975868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rgbClr val="0000FF"/>
                </a:solidFill>
              </a:rPr>
              <a:t>------ 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033D7FC-26B0-46E4-A3DE-30A623585C8E}"/>
              </a:ext>
            </a:extLst>
          </p:cNvPr>
          <p:cNvSpPr txBox="1"/>
          <p:nvPr/>
        </p:nvSpPr>
        <p:spPr>
          <a:xfrm rot="5400000">
            <a:off x="1825210" y="6483271"/>
            <a:ext cx="712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rgbClr val="0000FF"/>
                </a:solidFill>
              </a:rPr>
              <a:t>--- 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5947AC9-2F67-44E6-881F-5D04E5CA66A3}"/>
              </a:ext>
            </a:extLst>
          </p:cNvPr>
          <p:cNvSpPr txBox="1"/>
          <p:nvPr/>
        </p:nvSpPr>
        <p:spPr>
          <a:xfrm>
            <a:off x="2908147" y="6780904"/>
            <a:ext cx="3238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leaves move apart as positive rod attracts more negative charges from leaves, leaving them now with a positive charge</a:t>
            </a: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3DA565-7424-4CFC-8C22-7A7A9BC4420B}"/>
              </a:ext>
            </a:extLst>
          </p:cNvPr>
          <p:cNvSpPr txBox="1"/>
          <p:nvPr/>
        </p:nvSpPr>
        <p:spPr>
          <a:xfrm rot="5400000">
            <a:off x="1615436" y="6488652"/>
            <a:ext cx="712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rgbClr val="0000FF"/>
                </a:solidFill>
              </a:rPr>
              <a:t>--- 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5A7831-194A-472C-BF13-A88D33C4D0EE}"/>
              </a:ext>
            </a:extLst>
          </p:cNvPr>
          <p:cNvSpPr txBox="1"/>
          <p:nvPr/>
        </p:nvSpPr>
        <p:spPr>
          <a:xfrm>
            <a:off x="1495313" y="725065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</a:rPr>
              <a:t>+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9744FE9-8ECB-4394-A27A-F80B32DF65CD}"/>
              </a:ext>
            </a:extLst>
          </p:cNvPr>
          <p:cNvSpPr txBox="1"/>
          <p:nvPr/>
        </p:nvSpPr>
        <p:spPr>
          <a:xfrm>
            <a:off x="2185594" y="72416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</a:rPr>
              <a:t>+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2710554-D749-402E-B3BA-C534858009ED}"/>
              </a:ext>
            </a:extLst>
          </p:cNvPr>
          <p:cNvSpPr txBox="1"/>
          <p:nvPr/>
        </p:nvSpPr>
        <p:spPr>
          <a:xfrm>
            <a:off x="1513238" y="5827054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rgbClr val="0000FF"/>
                </a:solidFill>
              </a:rPr>
              <a:t>------ 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3C9A8A1-51F7-4A87-9643-AE99D2D5CA1E}"/>
              </a:ext>
            </a:extLst>
          </p:cNvPr>
          <p:cNvSpPr txBox="1"/>
          <p:nvPr/>
        </p:nvSpPr>
        <p:spPr>
          <a:xfrm>
            <a:off x="1536546" y="5904150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rgbClr val="0000FF"/>
                </a:solidFill>
              </a:rPr>
              <a:t>------ 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19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83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F71F8B0-B8CE-48EA-A443-DBDFAA3B6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23702"/>
              </p:ext>
            </p:extLst>
          </p:nvPr>
        </p:nvGraphicFramePr>
        <p:xfrm>
          <a:off x="1074270" y="697006"/>
          <a:ext cx="2235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3" imgW="2234880" imgH="2057400" progId="Equation.DSMT4">
                  <p:embed/>
                </p:oleObj>
              </mc:Choice>
              <mc:Fallback>
                <p:oleObj name="Equation" r:id="rId3" imgW="2234880" imgH="205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4270" y="697006"/>
                        <a:ext cx="2235200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142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97BF82A-02EE-4C60-9641-8E5C5AA896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561355"/>
              </p:ext>
            </p:extLst>
          </p:nvPr>
        </p:nvGraphicFramePr>
        <p:xfrm>
          <a:off x="1543050" y="4013200"/>
          <a:ext cx="37719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3" imgW="3771720" imgH="1879560" progId="Equation.DSMT4">
                  <p:embed/>
                </p:oleObj>
              </mc:Choice>
              <mc:Fallback>
                <p:oleObj name="Equation" r:id="rId3" imgW="3771720" imgH="1879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3050" y="4013200"/>
                        <a:ext cx="3771900" cy="187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555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55A699-053B-459E-86EA-9CA2DC3CCAFD}"/>
              </a:ext>
            </a:extLst>
          </p:cNvPr>
          <p:cNvCxnSpPr>
            <a:cxnSpLocks/>
          </p:cNvCxnSpPr>
          <p:nvPr/>
        </p:nvCxnSpPr>
        <p:spPr>
          <a:xfrm rot="16200000">
            <a:off x="1323975" y="2571750"/>
            <a:ext cx="2085975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FE20FF-EC9E-45A6-97FE-09E98B1F00F8}"/>
              </a:ext>
            </a:extLst>
          </p:cNvPr>
          <p:cNvSpPr txBox="1"/>
          <p:nvPr/>
        </p:nvSpPr>
        <p:spPr>
          <a:xfrm>
            <a:off x="285750" y="1628775"/>
            <a:ext cx="15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System Block B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2B7AAC-3CC1-4F6F-BB4F-2C88544AD5F1}"/>
              </a:ext>
            </a:extLst>
          </p:cNvPr>
          <p:cNvSpPr/>
          <p:nvPr/>
        </p:nvSpPr>
        <p:spPr>
          <a:xfrm>
            <a:off x="2200275" y="2352675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CC736BE-0F0F-4318-94EC-6E1D5E1CF4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274796"/>
              </p:ext>
            </p:extLst>
          </p:nvPr>
        </p:nvGraphicFramePr>
        <p:xfrm>
          <a:off x="2476500" y="3108325"/>
          <a:ext cx="2362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9" name="Equation" r:id="rId3" imgW="2361960" imgH="355320" progId="Equation.DSMT4">
                  <p:embed/>
                </p:oleObj>
              </mc:Choice>
              <mc:Fallback>
                <p:oleObj name="Equation" r:id="rId3" imgW="2361960" imgH="3553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EEB6F85-2611-45DD-A9F0-7B2533F561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6500" y="3108325"/>
                        <a:ext cx="23622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E3DC4C-BAD8-4252-8692-8D5A2D77A079}"/>
              </a:ext>
            </a:extLst>
          </p:cNvPr>
          <p:cNvCxnSpPr/>
          <p:nvPr/>
        </p:nvCxnSpPr>
        <p:spPr>
          <a:xfrm>
            <a:off x="5172075" y="676275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4BCBC1-7125-4F19-A7C8-7C4CB9C7FDDD}"/>
              </a:ext>
            </a:extLst>
          </p:cNvPr>
          <p:cNvCxnSpPr>
            <a:cxnSpLocks/>
          </p:cNvCxnSpPr>
          <p:nvPr/>
        </p:nvCxnSpPr>
        <p:spPr>
          <a:xfrm rot="16200000">
            <a:off x="5734050" y="1238250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03F81B-695E-4A16-A956-F27991881F17}"/>
              </a:ext>
            </a:extLst>
          </p:cNvPr>
          <p:cNvCxnSpPr/>
          <p:nvPr/>
        </p:nvCxnSpPr>
        <p:spPr>
          <a:xfrm>
            <a:off x="5181600" y="1800225"/>
            <a:ext cx="56197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07CCD8-D9D6-4BB2-A345-F74F2226512E}"/>
              </a:ext>
            </a:extLst>
          </p:cNvPr>
          <p:cNvCxnSpPr>
            <a:cxnSpLocks/>
          </p:cNvCxnSpPr>
          <p:nvPr/>
        </p:nvCxnSpPr>
        <p:spPr>
          <a:xfrm rot="16200000">
            <a:off x="4895851" y="1524000"/>
            <a:ext cx="56197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50C191-D255-4765-8211-464383D45965}"/>
              </a:ext>
            </a:extLst>
          </p:cNvPr>
          <p:cNvSpPr txBox="1"/>
          <p:nvPr/>
        </p:nvSpPr>
        <p:spPr>
          <a:xfrm>
            <a:off x="4772025" y="5810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5151B7-F2C6-43AF-A610-8C21D6415196}"/>
              </a:ext>
            </a:extLst>
          </p:cNvPr>
          <p:cNvSpPr txBox="1"/>
          <p:nvPr/>
        </p:nvSpPr>
        <p:spPr>
          <a:xfrm>
            <a:off x="6048375" y="177165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  <a:endParaRPr lang="en-US" dirty="0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0B208288-6DD0-4A58-BBC0-B6B9FA6DAA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983928"/>
              </p:ext>
            </p:extLst>
          </p:nvPr>
        </p:nvGraphicFramePr>
        <p:xfrm>
          <a:off x="5384800" y="1901825"/>
          <a:ext cx="127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0" name="Equation" r:id="rId5" imgW="126720" imgH="253800" progId="Equation.DSMT4">
                  <p:embed/>
                </p:oleObj>
              </mc:Choice>
              <mc:Fallback>
                <p:oleObj name="Equation" r:id="rId5" imgW="126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4800" y="1901825"/>
                        <a:ext cx="127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1C4CB94F-1EFC-4DCC-8467-4B8B199EC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517186"/>
              </p:ext>
            </p:extLst>
          </p:nvPr>
        </p:nvGraphicFramePr>
        <p:xfrm>
          <a:off x="4886325" y="1473200"/>
          <a:ext cx="152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1" name="Equation" r:id="rId7" imgW="152280" imgH="291960" progId="Equation.DSMT4">
                  <p:embed/>
                </p:oleObj>
              </mc:Choice>
              <mc:Fallback>
                <p:oleObj name="Equation" r:id="rId7" imgW="152280" imgH="29196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0B208288-6DD0-4A58-BBC0-B6B9FA6DAA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86325" y="1473200"/>
                        <a:ext cx="152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562EAE8E-1EB5-4076-82FB-D60B4F4BD2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613763"/>
              </p:ext>
            </p:extLst>
          </p:nvPr>
        </p:nvGraphicFramePr>
        <p:xfrm>
          <a:off x="2559050" y="1619250"/>
          <a:ext cx="86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2" name="Equation" r:id="rId9" imgW="863280" imgH="304560" progId="Equation.DSMT4">
                  <p:embed/>
                </p:oleObj>
              </mc:Choice>
              <mc:Fallback>
                <p:oleObj name="Equation" r:id="rId9" imgW="863280" imgH="3045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CC736BE-0F0F-4318-94EC-6E1D5E1CF4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59050" y="1619250"/>
                        <a:ext cx="86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6F25A9D1-FA7D-48EE-AEA2-71F9ED98E6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325844"/>
              </p:ext>
            </p:extLst>
          </p:nvPr>
        </p:nvGraphicFramePr>
        <p:xfrm>
          <a:off x="2676525" y="2365375"/>
          <a:ext cx="990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3" name="Equation" r:id="rId11" imgW="990360" imgH="279360" progId="Equation.DSMT4">
                  <p:embed/>
                </p:oleObj>
              </mc:Choice>
              <mc:Fallback>
                <p:oleObj name="Equation" r:id="rId11" imgW="9903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76525" y="2365375"/>
                        <a:ext cx="990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B3CB2AF-17A1-47C9-9687-247D06DF0BBD}"/>
              </a:ext>
            </a:extLst>
          </p:cNvPr>
          <p:cNvSpPr txBox="1"/>
          <p:nvPr/>
        </p:nvSpPr>
        <p:spPr>
          <a:xfrm>
            <a:off x="0" y="476250"/>
            <a:ext cx="4651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Diagram 1:  Systems are rest</a:t>
            </a:r>
          </a:p>
          <a:p>
            <a:r>
              <a:rPr lang="en-AU" sz="1600" dirty="0"/>
              <a:t>Pulley only changes the direction of the string tension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B27517-7B98-4CDB-926A-D168B91194FF}"/>
              </a:ext>
            </a:extLst>
          </p:cNvPr>
          <p:cNvSpPr txBox="1"/>
          <p:nvPr/>
        </p:nvSpPr>
        <p:spPr>
          <a:xfrm>
            <a:off x="342900" y="3714750"/>
            <a:ext cx="2192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System B: in equilibrium</a:t>
            </a:r>
            <a:endParaRPr lang="en-US" sz="1600" dirty="0"/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27ACABB1-F920-498E-A107-CD1E82A725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347645"/>
              </p:ext>
            </p:extLst>
          </p:nvPr>
        </p:nvGraphicFramePr>
        <p:xfrm>
          <a:off x="2193925" y="4127500"/>
          <a:ext cx="3784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4" name="Equation" r:id="rId13" imgW="3784320" imgH="317160" progId="Equation.DSMT4">
                  <p:embed/>
                </p:oleObj>
              </mc:Choice>
              <mc:Fallback>
                <p:oleObj name="Equation" r:id="rId13" imgW="3784320" imgH="317160" progId="Equation.DSMT4">
                  <p:embed/>
                  <p:pic>
                    <p:nvPicPr>
                      <p:cNvPr id="61" name="Object 60">
                        <a:extLst>
                          <a:ext uri="{FF2B5EF4-FFF2-40B4-BE49-F238E27FC236}">
                            <a16:creationId xmlns:a16="http://schemas.microsoft.com/office/drawing/2014/main" id="{A1A46A58-F33B-4891-BB94-D01F3F8542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93925" y="4127500"/>
                        <a:ext cx="37846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29F37B-5A91-4D23-8ACA-EBE6B599A09B}"/>
              </a:ext>
            </a:extLst>
          </p:cNvPr>
          <p:cNvCxnSpPr>
            <a:cxnSpLocks/>
          </p:cNvCxnSpPr>
          <p:nvPr/>
        </p:nvCxnSpPr>
        <p:spPr>
          <a:xfrm rot="16200000">
            <a:off x="1343025" y="6210300"/>
            <a:ext cx="2085975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4D547C-D409-4407-886A-BB690F9A3035}"/>
              </a:ext>
            </a:extLst>
          </p:cNvPr>
          <p:cNvSpPr txBox="1"/>
          <p:nvPr/>
        </p:nvSpPr>
        <p:spPr>
          <a:xfrm>
            <a:off x="304800" y="5267325"/>
            <a:ext cx="172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System Sphere S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E521E5B-C6E1-4D5D-9F74-FC8A1BD9FD48}"/>
              </a:ext>
            </a:extLst>
          </p:cNvPr>
          <p:cNvSpPr/>
          <p:nvPr/>
        </p:nvSpPr>
        <p:spPr>
          <a:xfrm>
            <a:off x="2219325" y="5991225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6ED5D84A-026B-455E-AE0E-F3641859B9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752458"/>
              </p:ext>
            </p:extLst>
          </p:nvPr>
        </p:nvGraphicFramePr>
        <p:xfrm>
          <a:off x="2508250" y="6746875"/>
          <a:ext cx="2336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" name="Equation" r:id="rId15" imgW="2336760" imgH="355320" progId="Equation.DSMT4">
                  <p:embed/>
                </p:oleObj>
              </mc:Choice>
              <mc:Fallback>
                <p:oleObj name="Equation" r:id="rId15" imgW="2336760" imgH="3553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CC736BE-0F0F-4318-94EC-6E1D5E1CF4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08250" y="6746875"/>
                        <a:ext cx="23368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165C61-C3D3-4BFB-9B48-AD0BB59B43C8}"/>
              </a:ext>
            </a:extLst>
          </p:cNvPr>
          <p:cNvCxnSpPr>
            <a:cxnSpLocks/>
          </p:cNvCxnSpPr>
          <p:nvPr/>
        </p:nvCxnSpPr>
        <p:spPr>
          <a:xfrm rot="16200000">
            <a:off x="5143500" y="5514975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D3CE0E-AFA2-488F-AFC0-B1204EA2162F}"/>
              </a:ext>
            </a:extLst>
          </p:cNvPr>
          <p:cNvCxnSpPr/>
          <p:nvPr/>
        </p:nvCxnSpPr>
        <p:spPr>
          <a:xfrm>
            <a:off x="4591050" y="6076950"/>
            <a:ext cx="56197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B8BEE83-E068-4FA6-8E4B-34C38DBFB35C}"/>
              </a:ext>
            </a:extLst>
          </p:cNvPr>
          <p:cNvSpPr txBox="1"/>
          <p:nvPr/>
        </p:nvSpPr>
        <p:spPr>
          <a:xfrm>
            <a:off x="5457825" y="60198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  <a:endParaRPr lang="en-US" dirty="0"/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7672A131-7AE6-4FB1-98F7-7639349F45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178475"/>
              </p:ext>
            </p:extLst>
          </p:nvPr>
        </p:nvGraphicFramePr>
        <p:xfrm>
          <a:off x="4794250" y="6149975"/>
          <a:ext cx="127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" name="Equation" r:id="rId17" imgW="126720" imgH="253800" progId="Equation.DSMT4">
                  <p:embed/>
                </p:oleObj>
              </mc:Choice>
              <mc:Fallback>
                <p:oleObj name="Equation" r:id="rId17" imgW="126720" imgH="2538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0B208288-6DD0-4A58-BBC0-B6B9FA6DAA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4250" y="6149975"/>
                        <a:ext cx="127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612AB8C3-915E-436C-A203-129267DCA6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440391"/>
              </p:ext>
            </p:extLst>
          </p:nvPr>
        </p:nvGraphicFramePr>
        <p:xfrm>
          <a:off x="4295775" y="5721350"/>
          <a:ext cx="152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" name="Equation" r:id="rId18" imgW="152280" imgH="291960" progId="Equation.DSMT4">
                  <p:embed/>
                </p:oleObj>
              </mc:Choice>
              <mc:Fallback>
                <p:oleObj name="Equation" r:id="rId18" imgW="152280" imgH="29196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1C4CB94F-1EFC-4DCC-8467-4B8B199EC6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95775" y="5721350"/>
                        <a:ext cx="152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604E5233-4F7A-4C52-A7D8-8A4F372C5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340062"/>
              </p:ext>
            </p:extLst>
          </p:nvPr>
        </p:nvGraphicFramePr>
        <p:xfrm>
          <a:off x="2578100" y="5257800"/>
          <a:ext cx="86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8" name="Equation" r:id="rId19" imgW="863280" imgH="304560" progId="Equation.DSMT4">
                  <p:embed/>
                </p:oleObj>
              </mc:Choice>
              <mc:Fallback>
                <p:oleObj name="Equation" r:id="rId19" imgW="863280" imgH="30456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562EAE8E-1EB5-4076-82FB-D60B4F4BD2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78100" y="5257800"/>
                        <a:ext cx="86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112EB20C-5CFB-47A0-8A74-3C94ECE9A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016868"/>
              </p:ext>
            </p:extLst>
          </p:nvPr>
        </p:nvGraphicFramePr>
        <p:xfrm>
          <a:off x="2701925" y="6003925"/>
          <a:ext cx="977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9" name="Equation" r:id="rId21" imgW="977760" imgH="279360" progId="Equation.DSMT4">
                  <p:embed/>
                </p:oleObj>
              </mc:Choice>
              <mc:Fallback>
                <p:oleObj name="Equation" r:id="rId21" imgW="977760" imgH="27936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6F25A9D1-FA7D-48EE-AEA2-71F9ED98E6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701925" y="6003925"/>
                        <a:ext cx="977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204942F-A70D-4E72-9BC3-FAE62D759E3F}"/>
              </a:ext>
            </a:extLst>
          </p:cNvPr>
          <p:cNvSpPr txBox="1"/>
          <p:nvPr/>
        </p:nvSpPr>
        <p:spPr>
          <a:xfrm>
            <a:off x="361950" y="7353300"/>
            <a:ext cx="2174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System S: in equilibrium</a:t>
            </a:r>
            <a:endParaRPr lang="en-US" sz="1600" dirty="0"/>
          </a:p>
        </p:txBody>
      </p:sp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6F6B65AF-79E7-431D-BC97-4503789591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648209"/>
              </p:ext>
            </p:extLst>
          </p:nvPr>
        </p:nvGraphicFramePr>
        <p:xfrm>
          <a:off x="2225675" y="7766050"/>
          <a:ext cx="3759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0" name="Equation" r:id="rId23" imgW="3759120" imgH="317160" progId="Equation.DSMT4">
                  <p:embed/>
                </p:oleObj>
              </mc:Choice>
              <mc:Fallback>
                <p:oleObj name="Equation" r:id="rId23" imgW="3759120" imgH="31716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27ACABB1-F920-498E-A107-CD1E82A725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225675" y="7766050"/>
                        <a:ext cx="37592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FA16169F-72DE-4AEE-A505-65189FCB630F}"/>
              </a:ext>
            </a:extLst>
          </p:cNvPr>
          <p:cNvSpPr txBox="1"/>
          <p:nvPr/>
        </p:nvSpPr>
        <p:spPr>
          <a:xfrm>
            <a:off x="3933825" y="3448050"/>
            <a:ext cx="215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gravitational force (weight)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FC9464-DC6F-47DC-BF89-A85A0977A4D3}"/>
              </a:ext>
            </a:extLst>
          </p:cNvPr>
          <p:cNvSpPr txBox="1"/>
          <p:nvPr/>
        </p:nvSpPr>
        <p:spPr>
          <a:xfrm>
            <a:off x="3095625" y="1952625"/>
            <a:ext cx="1182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string tension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CD30EC-267C-44C4-88D2-FADACE53D832}"/>
              </a:ext>
            </a:extLst>
          </p:cNvPr>
          <p:cNvSpPr txBox="1"/>
          <p:nvPr/>
        </p:nvSpPr>
        <p:spPr>
          <a:xfrm>
            <a:off x="390525" y="4152900"/>
            <a:ext cx="1768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Newton’s Second Law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14E3C8-8C43-45D5-94BC-65698C2C0EBF}"/>
              </a:ext>
            </a:extLst>
          </p:cNvPr>
          <p:cNvSpPr txBox="1"/>
          <p:nvPr/>
        </p:nvSpPr>
        <p:spPr>
          <a:xfrm>
            <a:off x="438150" y="8410575"/>
            <a:ext cx="5657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For the System to remain stationary, the mass of the block must equal the mass the mass of the sphere.</a:t>
            </a:r>
            <a:endParaRPr lang="en-US" sz="1600" dirty="0"/>
          </a:p>
        </p:txBody>
      </p:sp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28469DE2-B8A2-4E7F-903C-C8030183BD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834071"/>
              </p:ext>
            </p:extLst>
          </p:nvPr>
        </p:nvGraphicFramePr>
        <p:xfrm>
          <a:off x="3765550" y="8994775"/>
          <a:ext cx="2413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1" name="Equation" r:id="rId25" imgW="2412720" imgH="279360" progId="Equation.DSMT4">
                  <p:embed/>
                </p:oleObj>
              </mc:Choice>
              <mc:Fallback>
                <p:oleObj name="Equation" r:id="rId25" imgW="2412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765550" y="8994775"/>
                        <a:ext cx="2413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A5EB62-01C3-4BC2-84EC-22A8C4EF140E}"/>
              </a:ext>
            </a:extLst>
          </p:cNvPr>
          <p:cNvCxnSpPr/>
          <p:nvPr/>
        </p:nvCxnSpPr>
        <p:spPr>
          <a:xfrm>
            <a:off x="4581525" y="4914900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41BDFB9-7E78-4A3D-9311-9FF16CF3DB58}"/>
              </a:ext>
            </a:extLst>
          </p:cNvPr>
          <p:cNvSpPr txBox="1"/>
          <p:nvPr/>
        </p:nvSpPr>
        <p:spPr>
          <a:xfrm>
            <a:off x="4181475" y="48196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84A1293-225F-4CD4-9760-A07F40A1B67F}"/>
              </a:ext>
            </a:extLst>
          </p:cNvPr>
          <p:cNvSpPr/>
          <p:nvPr/>
        </p:nvSpPr>
        <p:spPr>
          <a:xfrm>
            <a:off x="1381125" y="2219325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2E8335-F850-4EC0-9341-88EC206098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826294" y="3133725"/>
            <a:ext cx="1104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987AD8-02CD-4BE2-AA5B-172AFE05C6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97819" y="3133725"/>
            <a:ext cx="1104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FEC5B10-03D8-41A8-ACB7-A53B0CFD4083}"/>
              </a:ext>
            </a:extLst>
          </p:cNvPr>
          <p:cNvSpPr/>
          <p:nvPr/>
        </p:nvSpPr>
        <p:spPr>
          <a:xfrm>
            <a:off x="1209675" y="3524250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B5F7F-5F98-4AEC-8633-82D6636FE785}"/>
              </a:ext>
            </a:extLst>
          </p:cNvPr>
          <p:cNvSpPr/>
          <p:nvPr/>
        </p:nvSpPr>
        <p:spPr>
          <a:xfrm>
            <a:off x="2000250" y="3524250"/>
            <a:ext cx="323850" cy="2571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A23719-503B-4B32-9162-7E7C60A6D4CF}"/>
              </a:ext>
            </a:extLst>
          </p:cNvPr>
          <p:cNvCxnSpPr/>
          <p:nvPr/>
        </p:nvCxnSpPr>
        <p:spPr>
          <a:xfrm>
            <a:off x="1762125" y="2628900"/>
            <a:ext cx="0" cy="213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86DA4CE-B815-4986-B011-AAFE962BAE08}"/>
              </a:ext>
            </a:extLst>
          </p:cNvPr>
          <p:cNvSpPr/>
          <p:nvPr/>
        </p:nvSpPr>
        <p:spPr>
          <a:xfrm>
            <a:off x="1304925" y="4629150"/>
            <a:ext cx="904875" cy="2000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184CC9-C0F6-484C-A83B-034D1DBC35ED}"/>
              </a:ext>
            </a:extLst>
          </p:cNvPr>
          <p:cNvSpPr/>
          <p:nvPr/>
        </p:nvSpPr>
        <p:spPr>
          <a:xfrm>
            <a:off x="3676650" y="22098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E90414-4DE8-4718-933A-36951D10D561}"/>
              </a:ext>
            </a:extLst>
          </p:cNvPr>
          <p:cNvCxnSpPr>
            <a:cxnSpLocks/>
          </p:cNvCxnSpPr>
          <p:nvPr/>
        </p:nvCxnSpPr>
        <p:spPr>
          <a:xfrm flipV="1">
            <a:off x="3674269" y="257175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C7A873-73CD-4A99-8103-7FE20EEA9105}"/>
              </a:ext>
            </a:extLst>
          </p:cNvPr>
          <p:cNvCxnSpPr>
            <a:cxnSpLocks/>
          </p:cNvCxnSpPr>
          <p:nvPr/>
        </p:nvCxnSpPr>
        <p:spPr>
          <a:xfrm flipV="1">
            <a:off x="4445794" y="2571750"/>
            <a:ext cx="0" cy="17621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9D17DCA-929B-4824-8692-0BDAECC52930}"/>
              </a:ext>
            </a:extLst>
          </p:cNvPr>
          <p:cNvSpPr/>
          <p:nvPr/>
        </p:nvSpPr>
        <p:spPr>
          <a:xfrm>
            <a:off x="3533775" y="2952750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56F43E-9282-4713-8FD5-21D86E0B8775}"/>
              </a:ext>
            </a:extLst>
          </p:cNvPr>
          <p:cNvCxnSpPr/>
          <p:nvPr/>
        </p:nvCxnSpPr>
        <p:spPr>
          <a:xfrm>
            <a:off x="4057650" y="2619375"/>
            <a:ext cx="0" cy="213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A8DD82B-D047-446F-87A1-72A3DB66C281}"/>
              </a:ext>
            </a:extLst>
          </p:cNvPr>
          <p:cNvSpPr/>
          <p:nvPr/>
        </p:nvSpPr>
        <p:spPr>
          <a:xfrm>
            <a:off x="3600450" y="4619625"/>
            <a:ext cx="904875" cy="2000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clip art hand">
            <a:extLst>
              <a:ext uri="{FF2B5EF4-FFF2-40B4-BE49-F238E27FC236}">
                <a16:creationId xmlns:a16="http://schemas.microsoft.com/office/drawing/2014/main" id="{EB773FE7-7DE3-4442-A95A-467A557BCA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" t="21469" r="5085" b="14689"/>
          <a:stretch/>
        </p:blipFill>
        <p:spPr bwMode="auto">
          <a:xfrm>
            <a:off x="4514850" y="3872002"/>
            <a:ext cx="971550" cy="69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C48F599-A890-49D7-9748-71F148039E73}"/>
              </a:ext>
            </a:extLst>
          </p:cNvPr>
          <p:cNvSpPr/>
          <p:nvPr/>
        </p:nvSpPr>
        <p:spPr>
          <a:xfrm>
            <a:off x="4286250" y="4286250"/>
            <a:ext cx="323850" cy="2571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D61FA3-9FEE-45E6-9756-82D49C953F1D}"/>
              </a:ext>
            </a:extLst>
          </p:cNvPr>
          <p:cNvSpPr txBox="1"/>
          <p:nvPr/>
        </p:nvSpPr>
        <p:spPr>
          <a:xfrm>
            <a:off x="1219200" y="5153025"/>
            <a:ext cx="1031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Diagram 1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5387FB-9935-489F-89B5-2EF40EE35030}"/>
              </a:ext>
            </a:extLst>
          </p:cNvPr>
          <p:cNvSpPr txBox="1"/>
          <p:nvPr/>
        </p:nvSpPr>
        <p:spPr>
          <a:xfrm>
            <a:off x="3552825" y="5153025"/>
            <a:ext cx="1031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Diagram 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791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11F5C7-6C98-437F-96A1-8890CC6C1DEB}"/>
              </a:ext>
            </a:extLst>
          </p:cNvPr>
          <p:cNvCxnSpPr>
            <a:cxnSpLocks/>
          </p:cNvCxnSpPr>
          <p:nvPr/>
        </p:nvCxnSpPr>
        <p:spPr>
          <a:xfrm>
            <a:off x="2705100" y="952500"/>
            <a:ext cx="0" cy="146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8D78AE-28E5-43AE-AE2A-AA284E304CA6}"/>
              </a:ext>
            </a:extLst>
          </p:cNvPr>
          <p:cNvCxnSpPr>
            <a:cxnSpLocks/>
          </p:cNvCxnSpPr>
          <p:nvPr/>
        </p:nvCxnSpPr>
        <p:spPr>
          <a:xfrm>
            <a:off x="2428875" y="1666875"/>
            <a:ext cx="1695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FE089B-7CB8-4A5D-BA8B-1E2955E2C397}"/>
              </a:ext>
            </a:extLst>
          </p:cNvPr>
          <p:cNvCxnSpPr/>
          <p:nvPr/>
        </p:nvCxnSpPr>
        <p:spPr>
          <a:xfrm flipV="1">
            <a:off x="2714625" y="971550"/>
            <a:ext cx="1428750" cy="68580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A6BBD9-0283-4216-AC8C-CD7216D3FA16}"/>
              </a:ext>
            </a:extLst>
          </p:cNvPr>
          <p:cNvCxnSpPr>
            <a:cxnSpLocks/>
          </p:cNvCxnSpPr>
          <p:nvPr/>
        </p:nvCxnSpPr>
        <p:spPr>
          <a:xfrm>
            <a:off x="2714625" y="1666875"/>
            <a:ext cx="1476375" cy="733425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8CF87C-9713-4ED7-8AEB-5E28036D30C2}"/>
              </a:ext>
            </a:extLst>
          </p:cNvPr>
          <p:cNvSpPr txBox="1"/>
          <p:nvPr/>
        </p:nvSpPr>
        <p:spPr>
          <a:xfrm>
            <a:off x="3629025" y="523875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200 m.s</a:t>
            </a:r>
            <a:r>
              <a:rPr lang="en-AU" sz="1600" baseline="30000" dirty="0"/>
              <a:t>-1</a:t>
            </a:r>
            <a:endParaRPr lang="en-US" sz="1600" baseline="30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88C8A5-EB6A-409C-83B7-AA6A68B763F9}"/>
              </a:ext>
            </a:extLst>
          </p:cNvPr>
          <p:cNvSpPr txBox="1"/>
          <p:nvPr/>
        </p:nvSpPr>
        <p:spPr>
          <a:xfrm>
            <a:off x="3619500" y="2476500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200 m.s</a:t>
            </a:r>
            <a:r>
              <a:rPr lang="en-AU" sz="1600" baseline="30000" dirty="0"/>
              <a:t>-1</a:t>
            </a:r>
            <a:endParaRPr lang="en-US" sz="1600" baseline="30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7C6F53-4FA2-41A0-BAE2-6F95A98B9143}"/>
              </a:ext>
            </a:extLst>
          </p:cNvPr>
          <p:cNvCxnSpPr>
            <a:cxnSpLocks/>
          </p:cNvCxnSpPr>
          <p:nvPr/>
        </p:nvCxnSpPr>
        <p:spPr>
          <a:xfrm>
            <a:off x="1285875" y="923925"/>
            <a:ext cx="0" cy="146685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A8142A-4B10-4565-8223-C4013308CD96}"/>
              </a:ext>
            </a:extLst>
          </p:cNvPr>
          <p:cNvCxnSpPr>
            <a:cxnSpLocks/>
          </p:cNvCxnSpPr>
          <p:nvPr/>
        </p:nvCxnSpPr>
        <p:spPr>
          <a:xfrm rot="5400000">
            <a:off x="1295400" y="914400"/>
            <a:ext cx="0" cy="146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5CDCA0-0C87-4569-ACA4-833ABD730A6A}"/>
              </a:ext>
            </a:extLst>
          </p:cNvPr>
          <p:cNvSpPr txBox="1"/>
          <p:nvPr/>
        </p:nvSpPr>
        <p:spPr>
          <a:xfrm>
            <a:off x="828675" y="9144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F3DA46-FA1C-438E-9B1B-C125061781A1}"/>
              </a:ext>
            </a:extLst>
          </p:cNvPr>
          <p:cNvSpPr txBox="1"/>
          <p:nvPr/>
        </p:nvSpPr>
        <p:spPr>
          <a:xfrm>
            <a:off x="3200400" y="1371600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30</a:t>
            </a:r>
            <a:r>
              <a:rPr lang="en-AU" sz="1400" baseline="30000" dirty="0"/>
              <a:t>o</a:t>
            </a:r>
            <a:endParaRPr lang="en-US" sz="1400" baseline="30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A22AA5-ECA1-4228-A125-CC0D523B7453}"/>
              </a:ext>
            </a:extLst>
          </p:cNvPr>
          <p:cNvSpPr txBox="1"/>
          <p:nvPr/>
        </p:nvSpPr>
        <p:spPr>
          <a:xfrm>
            <a:off x="3228975" y="1685925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30</a:t>
            </a:r>
            <a:r>
              <a:rPr lang="en-AU" sz="1400" baseline="30000" dirty="0"/>
              <a:t>o</a:t>
            </a:r>
            <a:endParaRPr lang="en-US" sz="1400" baseline="300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D1F6ED9-4F71-40FD-BD8B-2BDF1C9EF2EC}"/>
              </a:ext>
            </a:extLst>
          </p:cNvPr>
          <p:cNvGrpSpPr/>
          <p:nvPr/>
        </p:nvGrpSpPr>
        <p:grpSpPr>
          <a:xfrm>
            <a:off x="590550" y="4143375"/>
            <a:ext cx="1581242" cy="1574800"/>
            <a:chOff x="4772025" y="581025"/>
            <a:chExt cx="1581242" cy="15748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C070988-16C9-432F-A764-3D261A3287FE}"/>
                </a:ext>
              </a:extLst>
            </p:cNvPr>
            <p:cNvCxnSpPr/>
            <p:nvPr/>
          </p:nvCxnSpPr>
          <p:spPr>
            <a:xfrm>
              <a:off x="5172075" y="676275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AEE380-32E3-4729-AC6E-9D160085B85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4050" y="1238250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E682EE3-00C4-4761-98F3-4227E6C2F1C6}"/>
                </a:ext>
              </a:extLst>
            </p:cNvPr>
            <p:cNvCxnSpPr/>
            <p:nvPr/>
          </p:nvCxnSpPr>
          <p:spPr>
            <a:xfrm>
              <a:off x="5181600" y="1800225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03C03B-B05B-4D02-BB4D-6A652C2E4D6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95851" y="1524000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A448F3-32B8-4781-B2C5-D6D26225C68F}"/>
                </a:ext>
              </a:extLst>
            </p:cNvPr>
            <p:cNvSpPr txBox="1"/>
            <p:nvPr/>
          </p:nvSpPr>
          <p:spPr>
            <a:xfrm>
              <a:off x="4772025" y="58102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B0297F-B332-47F7-A392-433CDB65A497}"/>
                </a:ext>
              </a:extLst>
            </p:cNvPr>
            <p:cNvSpPr txBox="1"/>
            <p:nvPr/>
          </p:nvSpPr>
          <p:spPr>
            <a:xfrm>
              <a:off x="6048375" y="17716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graphicFrame>
          <p:nvGraphicFramePr>
            <p:cNvPr id="27" name="Object 26">
              <a:extLst>
                <a:ext uri="{FF2B5EF4-FFF2-40B4-BE49-F238E27FC236}">
                  <a16:creationId xmlns:a16="http://schemas.microsoft.com/office/drawing/2014/main" id="{87D01E36-D096-41F2-8301-DA0C72F230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871951"/>
                </p:ext>
              </p:extLst>
            </p:nvPr>
          </p:nvGraphicFramePr>
          <p:xfrm>
            <a:off x="5384800" y="1901825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2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17" name="Object 16">
                          <a:extLst>
                            <a:ext uri="{FF2B5EF4-FFF2-40B4-BE49-F238E27FC236}">
                              <a16:creationId xmlns:a16="http://schemas.microsoft.com/office/drawing/2014/main" id="{0B208288-6DD0-4A58-BBC0-B6B9FA6DAAE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84800" y="1901825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7">
              <a:extLst>
                <a:ext uri="{FF2B5EF4-FFF2-40B4-BE49-F238E27FC236}">
                  <a16:creationId xmlns:a16="http://schemas.microsoft.com/office/drawing/2014/main" id="{EA512BED-4668-4D04-B6FB-EA86A6FFD4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7599736"/>
                </p:ext>
              </p:extLst>
            </p:nvPr>
          </p:nvGraphicFramePr>
          <p:xfrm>
            <a:off x="4886325" y="1473200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18" name="Object 17">
                          <a:extLst>
                            <a:ext uri="{FF2B5EF4-FFF2-40B4-BE49-F238E27FC236}">
                              <a16:creationId xmlns:a16="http://schemas.microsoft.com/office/drawing/2014/main" id="{1C4CB94F-1EFC-4DCC-8467-4B8B199EC69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86325" y="1473200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62FFC1-9402-49A8-BC86-4CE426085500}"/>
              </a:ext>
            </a:extLst>
          </p:cNvPr>
          <p:cNvCxnSpPr>
            <a:cxnSpLocks/>
          </p:cNvCxnSpPr>
          <p:nvPr/>
        </p:nvCxnSpPr>
        <p:spPr>
          <a:xfrm>
            <a:off x="3981450" y="4257675"/>
            <a:ext cx="0" cy="146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A8E5B7-F351-4D23-962D-C7A7E7843B66}"/>
              </a:ext>
            </a:extLst>
          </p:cNvPr>
          <p:cNvCxnSpPr>
            <a:cxnSpLocks/>
          </p:cNvCxnSpPr>
          <p:nvPr/>
        </p:nvCxnSpPr>
        <p:spPr>
          <a:xfrm>
            <a:off x="3705225" y="4972050"/>
            <a:ext cx="1695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475AE6-A2AB-4B86-8998-5FCAE34F4CDE}"/>
              </a:ext>
            </a:extLst>
          </p:cNvPr>
          <p:cNvCxnSpPr/>
          <p:nvPr/>
        </p:nvCxnSpPr>
        <p:spPr>
          <a:xfrm flipV="1">
            <a:off x="3990975" y="4276725"/>
            <a:ext cx="1428750" cy="68580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6EBDD1-9D94-42E3-B8AF-EFE4AE844FE9}"/>
              </a:ext>
            </a:extLst>
          </p:cNvPr>
          <p:cNvCxnSpPr>
            <a:cxnSpLocks/>
          </p:cNvCxnSpPr>
          <p:nvPr/>
        </p:nvCxnSpPr>
        <p:spPr>
          <a:xfrm>
            <a:off x="3990975" y="4972050"/>
            <a:ext cx="1476375" cy="733425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EF88F8-E03C-4080-914B-18AE8B8EF4A1}"/>
              </a:ext>
            </a:extLst>
          </p:cNvPr>
          <p:cNvSpPr txBox="1"/>
          <p:nvPr/>
        </p:nvSpPr>
        <p:spPr>
          <a:xfrm>
            <a:off x="4476750" y="4676775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30</a:t>
            </a:r>
            <a:r>
              <a:rPr lang="en-AU" sz="1400" baseline="30000" dirty="0"/>
              <a:t>o</a:t>
            </a:r>
            <a:endParaRPr lang="en-US" sz="14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72C6CF-1BE9-456D-8FE9-8203CDCAB498}"/>
              </a:ext>
            </a:extLst>
          </p:cNvPr>
          <p:cNvSpPr txBox="1"/>
          <p:nvPr/>
        </p:nvSpPr>
        <p:spPr>
          <a:xfrm>
            <a:off x="4505325" y="4991100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30</a:t>
            </a:r>
            <a:r>
              <a:rPr lang="en-AU" sz="1400" baseline="30000" dirty="0"/>
              <a:t>o</a:t>
            </a:r>
            <a:endParaRPr lang="en-US" sz="1400" baseline="30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79E64D-9C48-4F11-AFE3-EEB6403CC0FD}"/>
              </a:ext>
            </a:extLst>
          </p:cNvPr>
          <p:cNvCxnSpPr/>
          <p:nvPr/>
        </p:nvCxnSpPr>
        <p:spPr>
          <a:xfrm flipH="1">
            <a:off x="3009900" y="4972050"/>
            <a:ext cx="95250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E2216562-1963-4EB2-AAA1-67CB466739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694855"/>
              </p:ext>
            </p:extLst>
          </p:nvPr>
        </p:nvGraphicFramePr>
        <p:xfrm>
          <a:off x="4254500" y="5984875"/>
          <a:ext cx="16637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Equation" r:id="rId7" imgW="1663560" imgH="1155600" progId="Equation.DSMT4">
                  <p:embed/>
                </p:oleObj>
              </mc:Choice>
              <mc:Fallback>
                <p:oleObj name="Equation" r:id="rId7" imgW="1663560" imgH="1155600" progId="Equation.DSMT4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0C4CD251-1F6E-4148-B418-CC91072A53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54500" y="5984875"/>
                        <a:ext cx="1663700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13A13F86-7946-45C3-96B7-6BD8B142E0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115083"/>
              </p:ext>
            </p:extLst>
          </p:nvPr>
        </p:nvGraphicFramePr>
        <p:xfrm>
          <a:off x="4384675" y="3032125"/>
          <a:ext cx="1574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Equation" r:id="rId9" imgW="1574640" imgH="1155600" progId="Equation.DSMT4">
                  <p:embed/>
                </p:oleObj>
              </mc:Choice>
              <mc:Fallback>
                <p:oleObj name="Equation" r:id="rId9" imgW="1574640" imgH="1155600" progId="Equation.DSMT4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E2216562-1963-4EB2-AAA1-67CB466739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84675" y="3032125"/>
                        <a:ext cx="1574800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3CB49C45-C3DD-4285-A3DA-9348755212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719958"/>
              </p:ext>
            </p:extLst>
          </p:nvPr>
        </p:nvGraphicFramePr>
        <p:xfrm>
          <a:off x="2428875" y="5191125"/>
          <a:ext cx="1409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Equation" r:id="rId11" imgW="1409400" imgH="1066680" progId="Equation.DSMT4">
                  <p:embed/>
                </p:oleObj>
              </mc:Choice>
              <mc:Fallback>
                <p:oleObj name="Equation" r:id="rId11" imgW="1409400" imgH="1066680" progId="Equation.DSMT4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E2216562-1963-4EB2-AAA1-67CB466739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28875" y="5191125"/>
                        <a:ext cx="14097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788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EDFB7-05A0-4BCA-897C-8EFE5342CD83}"/>
              </a:ext>
            </a:extLst>
          </p:cNvPr>
          <p:cNvGrpSpPr/>
          <p:nvPr/>
        </p:nvGrpSpPr>
        <p:grpSpPr>
          <a:xfrm>
            <a:off x="361950" y="495300"/>
            <a:ext cx="1581242" cy="1574800"/>
            <a:chOff x="4772025" y="581025"/>
            <a:chExt cx="1581242" cy="15748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633AD30-FFC0-49C4-B557-BB3D8E7121E7}"/>
                </a:ext>
              </a:extLst>
            </p:cNvPr>
            <p:cNvCxnSpPr/>
            <p:nvPr/>
          </p:nvCxnSpPr>
          <p:spPr>
            <a:xfrm>
              <a:off x="5172075" y="676275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DE2B2E9-D93A-4FCD-8C99-8D332809CF6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4050" y="1238250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EEFCBF2-2031-46E0-8FC8-8BEF7AC0712A}"/>
                </a:ext>
              </a:extLst>
            </p:cNvPr>
            <p:cNvCxnSpPr/>
            <p:nvPr/>
          </p:nvCxnSpPr>
          <p:spPr>
            <a:xfrm>
              <a:off x="5181600" y="1800225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21143DB-DA33-48C8-A3BA-B91203FA994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95851" y="1524000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D85385-0D6F-4F4B-B637-6D54CE782334}"/>
                </a:ext>
              </a:extLst>
            </p:cNvPr>
            <p:cNvSpPr txBox="1"/>
            <p:nvPr/>
          </p:nvSpPr>
          <p:spPr>
            <a:xfrm>
              <a:off x="4772025" y="58102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5A0932-BCA4-43CB-90B6-77AF07DFF607}"/>
                </a:ext>
              </a:extLst>
            </p:cNvPr>
            <p:cNvSpPr txBox="1"/>
            <p:nvPr/>
          </p:nvSpPr>
          <p:spPr>
            <a:xfrm>
              <a:off x="6048375" y="17716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D6E438B3-A724-4DF3-96B5-528EDE01B00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3687884"/>
                </p:ext>
              </p:extLst>
            </p:nvPr>
          </p:nvGraphicFramePr>
          <p:xfrm>
            <a:off x="5384800" y="1901825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1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27" name="Object 26">
                          <a:extLst>
                            <a:ext uri="{FF2B5EF4-FFF2-40B4-BE49-F238E27FC236}">
                              <a16:creationId xmlns:a16="http://schemas.microsoft.com/office/drawing/2014/main" id="{87D01E36-D096-41F2-8301-DA0C72F230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84800" y="1901825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86CB8B82-8AC1-4DE9-9E28-5195264384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2295592"/>
                </p:ext>
              </p:extLst>
            </p:nvPr>
          </p:nvGraphicFramePr>
          <p:xfrm>
            <a:off x="4886325" y="1473200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2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28" name="Object 27">
                          <a:extLst>
                            <a:ext uri="{FF2B5EF4-FFF2-40B4-BE49-F238E27FC236}">
                              <a16:creationId xmlns:a16="http://schemas.microsoft.com/office/drawing/2014/main" id="{EA512BED-4668-4D04-B6FB-EA86A6FFD45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86325" y="1473200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946D5-0BCF-4271-A162-5A3A5FB91F55}"/>
              </a:ext>
            </a:extLst>
          </p:cNvPr>
          <p:cNvCxnSpPr/>
          <p:nvPr/>
        </p:nvCxnSpPr>
        <p:spPr>
          <a:xfrm>
            <a:off x="2562225" y="1981200"/>
            <a:ext cx="343852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5077C10-81C8-4167-B725-B0DAD5D2A88B}"/>
              </a:ext>
            </a:extLst>
          </p:cNvPr>
          <p:cNvSpPr/>
          <p:nvPr/>
        </p:nvSpPr>
        <p:spPr>
          <a:xfrm>
            <a:off x="2371725" y="990600"/>
            <a:ext cx="676275" cy="6762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11DCD2-C751-4F3C-966A-B795EF93CB59}"/>
              </a:ext>
            </a:extLst>
          </p:cNvPr>
          <p:cNvSpPr/>
          <p:nvPr/>
        </p:nvSpPr>
        <p:spPr>
          <a:xfrm>
            <a:off x="4752975" y="1000125"/>
            <a:ext cx="676275" cy="6762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27987E-A8D5-4C11-9066-AC1449F13DD2}"/>
              </a:ext>
            </a:extLst>
          </p:cNvPr>
          <p:cNvCxnSpPr/>
          <p:nvPr/>
        </p:nvCxnSpPr>
        <p:spPr>
          <a:xfrm>
            <a:off x="2409825" y="762000"/>
            <a:ext cx="67627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C7AD0B-D2A2-4437-B230-8D5ED9DD76F7}"/>
              </a:ext>
            </a:extLst>
          </p:cNvPr>
          <p:cNvCxnSpPr>
            <a:cxnSpLocks/>
          </p:cNvCxnSpPr>
          <p:nvPr/>
        </p:nvCxnSpPr>
        <p:spPr>
          <a:xfrm flipH="1">
            <a:off x="4705350" y="762000"/>
            <a:ext cx="67627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0BBD98-070B-4BDA-ACFA-F74748B81D19}"/>
              </a:ext>
            </a:extLst>
          </p:cNvPr>
          <p:cNvSpPr txBox="1"/>
          <p:nvPr/>
        </p:nvSpPr>
        <p:spPr>
          <a:xfrm>
            <a:off x="5972175" y="18288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+X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63762C7-3BB8-42B6-8C55-93867736B4BE}"/>
              </a:ext>
            </a:extLst>
          </p:cNvPr>
          <p:cNvGrpSpPr/>
          <p:nvPr/>
        </p:nvGrpSpPr>
        <p:grpSpPr>
          <a:xfrm>
            <a:off x="3676650" y="2486025"/>
            <a:ext cx="647700" cy="685800"/>
            <a:chOff x="3857625" y="2495550"/>
            <a:chExt cx="647700" cy="6858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D06DE2-F686-42AC-98E2-D32EE036D30C}"/>
                </a:ext>
              </a:extLst>
            </p:cNvPr>
            <p:cNvSpPr/>
            <p:nvPr/>
          </p:nvSpPr>
          <p:spPr>
            <a:xfrm>
              <a:off x="3857625" y="2495550"/>
              <a:ext cx="428625" cy="67627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ADACBDE-B134-4320-9AB7-BB62B9A2E350}"/>
                </a:ext>
              </a:extLst>
            </p:cNvPr>
            <p:cNvSpPr/>
            <p:nvPr/>
          </p:nvSpPr>
          <p:spPr>
            <a:xfrm>
              <a:off x="4114800" y="2505075"/>
              <a:ext cx="390525" cy="67627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8C2147-E3AE-441F-9B8E-23D98F31FDBC}"/>
              </a:ext>
            </a:extLst>
          </p:cNvPr>
          <p:cNvCxnSpPr/>
          <p:nvPr/>
        </p:nvCxnSpPr>
        <p:spPr>
          <a:xfrm>
            <a:off x="3638550" y="2343150"/>
            <a:ext cx="67627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F95A2DBB-DBCE-4320-993E-7D76A4B9F3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160977"/>
              </p:ext>
            </p:extLst>
          </p:nvPr>
        </p:nvGraphicFramePr>
        <p:xfrm>
          <a:off x="2362200" y="384175"/>
          <a:ext cx="647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" name="Equation" r:id="rId7" imgW="647640" imgH="279360" progId="Equation.DSMT4">
                  <p:embed/>
                </p:oleObj>
              </mc:Choice>
              <mc:Fallback>
                <p:oleObj name="Equation" r:id="rId7" imgW="647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2200" y="384175"/>
                        <a:ext cx="647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6B6C0C36-7C5D-463C-AD1E-FC0C8435C1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238092"/>
              </p:ext>
            </p:extLst>
          </p:nvPr>
        </p:nvGraphicFramePr>
        <p:xfrm>
          <a:off x="4772025" y="384175"/>
          <a:ext cx="647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" name="Equation" r:id="rId9" imgW="647640" imgH="279360" progId="Equation.DSMT4">
                  <p:embed/>
                </p:oleObj>
              </mc:Choice>
              <mc:Fallback>
                <p:oleObj name="Equation" r:id="rId9" imgW="647640" imgH="27936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F95A2DBB-DBCE-4320-993E-7D76A4B9F3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72025" y="384175"/>
                        <a:ext cx="647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082707DE-C373-4D54-A666-39A2415395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835660"/>
              </p:ext>
            </p:extLst>
          </p:nvPr>
        </p:nvGraphicFramePr>
        <p:xfrm>
          <a:off x="3616325" y="2022475"/>
          <a:ext cx="520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" name="Equation" r:id="rId11" imgW="520560" imgH="279360" progId="Equation.DSMT4">
                  <p:embed/>
                </p:oleObj>
              </mc:Choice>
              <mc:Fallback>
                <p:oleObj name="Equation" r:id="rId11" imgW="520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16325" y="2022475"/>
                        <a:ext cx="520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53BC9517-18DA-403C-B3EE-9BEEB69496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044064"/>
              </p:ext>
            </p:extLst>
          </p:nvPr>
        </p:nvGraphicFramePr>
        <p:xfrm>
          <a:off x="1685925" y="946150"/>
          <a:ext cx="647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" name="Equation" r:id="rId13" imgW="647640" imgH="279360" progId="Equation.DSMT4">
                  <p:embed/>
                </p:oleObj>
              </mc:Choice>
              <mc:Fallback>
                <p:oleObj name="Equation" r:id="rId13" imgW="647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85925" y="946150"/>
                        <a:ext cx="647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26F08898-2D9E-452A-BB75-18F38968A2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812020"/>
              </p:ext>
            </p:extLst>
          </p:nvPr>
        </p:nvGraphicFramePr>
        <p:xfrm>
          <a:off x="3997325" y="917575"/>
          <a:ext cx="749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" name="Equation" r:id="rId15" imgW="749160" imgH="279360" progId="Equation.DSMT4">
                  <p:embed/>
                </p:oleObj>
              </mc:Choice>
              <mc:Fallback>
                <p:oleObj name="Equation" r:id="rId15" imgW="749160" imgH="27936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53BC9517-18DA-403C-B3EE-9BEEB69496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97325" y="917575"/>
                        <a:ext cx="7493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FC4094AE-2A65-4E75-8FB7-3F122138AD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311594"/>
              </p:ext>
            </p:extLst>
          </p:nvPr>
        </p:nvGraphicFramePr>
        <p:xfrm>
          <a:off x="1844675" y="2708275"/>
          <a:ext cx="1663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" name="Equation" r:id="rId17" imgW="1663560" imgH="279360" progId="Equation.DSMT4">
                  <p:embed/>
                </p:oleObj>
              </mc:Choice>
              <mc:Fallback>
                <p:oleObj name="Equation" r:id="rId17" imgW="1663560" imgH="27936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53BC9517-18DA-403C-B3EE-9BEEB69496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44675" y="2708275"/>
                        <a:ext cx="1663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AD8E8B7-93AE-440C-876C-12EABA82F671}"/>
              </a:ext>
            </a:extLst>
          </p:cNvPr>
          <p:cNvSpPr txBox="1"/>
          <p:nvPr/>
        </p:nvSpPr>
        <p:spPr>
          <a:xfrm>
            <a:off x="495300" y="3848100"/>
            <a:ext cx="1675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initial momentum</a:t>
            </a:r>
            <a:endParaRPr lang="en-US" sz="1600" dirty="0"/>
          </a:p>
        </p:txBody>
      </p: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981C8EAA-294D-41B7-8731-E0E9EF3CBA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53813"/>
              </p:ext>
            </p:extLst>
          </p:nvPr>
        </p:nvGraphicFramePr>
        <p:xfrm>
          <a:off x="3419475" y="3810000"/>
          <a:ext cx="163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" name="Equation" r:id="rId19" imgW="1638000" imgH="304560" progId="Equation.DSMT4">
                  <p:embed/>
                </p:oleObj>
              </mc:Choice>
              <mc:Fallback>
                <p:oleObj name="Equation" r:id="rId19" imgW="16380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19475" y="3810000"/>
                        <a:ext cx="16383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35E0751B-A30E-4D47-8C50-D7283C8CB015}"/>
              </a:ext>
            </a:extLst>
          </p:cNvPr>
          <p:cNvSpPr txBox="1"/>
          <p:nvPr/>
        </p:nvSpPr>
        <p:spPr>
          <a:xfrm>
            <a:off x="495300" y="4305300"/>
            <a:ext cx="162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final momentum</a:t>
            </a:r>
            <a:endParaRPr lang="en-US" sz="1600" dirty="0"/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F1BB9377-05D4-4F21-AAA6-930BA588B1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5626"/>
              </p:ext>
            </p:extLst>
          </p:nvPr>
        </p:nvGraphicFramePr>
        <p:xfrm>
          <a:off x="3409950" y="4289425"/>
          <a:ext cx="1181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" name="Equation" r:id="rId21" imgW="1180800" imgH="279360" progId="Equation.DSMT4">
                  <p:embed/>
                </p:oleObj>
              </mc:Choice>
              <mc:Fallback>
                <p:oleObj name="Equation" r:id="rId21" imgW="1180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409950" y="4289425"/>
                        <a:ext cx="1181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182A60A4-AAED-4E3E-AE15-54AAF6673A21}"/>
              </a:ext>
            </a:extLst>
          </p:cNvPr>
          <p:cNvSpPr txBox="1"/>
          <p:nvPr/>
        </p:nvSpPr>
        <p:spPr>
          <a:xfrm>
            <a:off x="476250" y="4686300"/>
            <a:ext cx="2290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momentum conservation</a:t>
            </a:r>
            <a:endParaRPr lang="en-US" sz="1600" dirty="0"/>
          </a:p>
        </p:txBody>
      </p:sp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DC303F78-CD1E-4CDD-B819-0786117A01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498690"/>
              </p:ext>
            </p:extLst>
          </p:nvPr>
        </p:nvGraphicFramePr>
        <p:xfrm>
          <a:off x="1844675" y="5892800"/>
          <a:ext cx="2959100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" name="Equation" r:id="rId23" imgW="2958840" imgH="2463480" progId="Equation.DSMT4">
                  <p:embed/>
                </p:oleObj>
              </mc:Choice>
              <mc:Fallback>
                <p:oleObj name="Equation" r:id="rId23" imgW="2958840" imgH="246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844675" y="5892800"/>
                        <a:ext cx="2959100" cy="246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61730CD0-A1B3-482A-AB3E-A0D52383F04A}"/>
              </a:ext>
            </a:extLst>
          </p:cNvPr>
          <p:cNvSpPr txBox="1"/>
          <p:nvPr/>
        </p:nvSpPr>
        <p:spPr>
          <a:xfrm>
            <a:off x="495300" y="5543550"/>
            <a:ext cx="982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Lost in KE</a:t>
            </a:r>
            <a:endParaRPr lang="en-US" sz="1600" dirty="0"/>
          </a:p>
        </p:txBody>
      </p: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D667E1E1-78A0-4371-916A-7F5B4893FC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49251"/>
              </p:ext>
            </p:extLst>
          </p:nvPr>
        </p:nvGraphicFramePr>
        <p:xfrm>
          <a:off x="3384550" y="4670425"/>
          <a:ext cx="1231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" name="Equation" r:id="rId25" imgW="1231560" imgH="812520" progId="Equation.DSMT4">
                  <p:embed/>
                </p:oleObj>
              </mc:Choice>
              <mc:Fallback>
                <p:oleObj name="Equation" r:id="rId25" imgW="123156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384550" y="4670425"/>
                        <a:ext cx="12319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2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A7F837-E478-4ECE-B231-B10E786DF6D8}"/>
              </a:ext>
            </a:extLst>
          </p:cNvPr>
          <p:cNvSpPr txBox="1"/>
          <p:nvPr/>
        </p:nvSpPr>
        <p:spPr>
          <a:xfrm>
            <a:off x="542082" y="187029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4A7280-DCAC-47A1-B991-F37A173ABBE2}"/>
              </a:ext>
            </a:extLst>
          </p:cNvPr>
          <p:cNvSpPr/>
          <p:nvPr/>
        </p:nvSpPr>
        <p:spPr>
          <a:xfrm rot="5400000">
            <a:off x="968524" y="1453625"/>
            <a:ext cx="47625" cy="18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87B2F8-99DF-4684-8720-2364A1B4C33A}"/>
              </a:ext>
            </a:extLst>
          </p:cNvPr>
          <p:cNvSpPr txBox="1"/>
          <p:nvPr/>
        </p:nvSpPr>
        <p:spPr>
          <a:xfrm>
            <a:off x="2003499" y="98936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1205F5-26CB-498B-AA28-5BE65DDE645D}"/>
              </a:ext>
            </a:extLst>
          </p:cNvPr>
          <p:cNvSpPr txBox="1"/>
          <p:nvPr/>
        </p:nvSpPr>
        <p:spPr>
          <a:xfrm>
            <a:off x="3512931" y="168536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24C244-9438-4E6F-AF9C-D7C14DFC4013}"/>
              </a:ext>
            </a:extLst>
          </p:cNvPr>
          <p:cNvCxnSpPr>
            <a:cxnSpLocks/>
          </p:cNvCxnSpPr>
          <p:nvPr/>
        </p:nvCxnSpPr>
        <p:spPr>
          <a:xfrm>
            <a:off x="1043864" y="848746"/>
            <a:ext cx="2204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188B8A-430E-41AF-9FB7-3B5C4222581D}"/>
              </a:ext>
            </a:extLst>
          </p:cNvPr>
          <p:cNvCxnSpPr>
            <a:cxnSpLocks/>
          </p:cNvCxnSpPr>
          <p:nvPr/>
        </p:nvCxnSpPr>
        <p:spPr>
          <a:xfrm>
            <a:off x="1067172" y="2980553"/>
            <a:ext cx="2204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B2DB74-86E9-488A-A709-9DA1DF92BDD5}"/>
              </a:ext>
            </a:extLst>
          </p:cNvPr>
          <p:cNvCxnSpPr>
            <a:cxnSpLocks/>
          </p:cNvCxnSpPr>
          <p:nvPr/>
        </p:nvCxnSpPr>
        <p:spPr>
          <a:xfrm>
            <a:off x="3259565" y="849853"/>
            <a:ext cx="0" cy="2140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0136FBB-95F3-43F3-8DDC-C0F226DD3B52}"/>
              </a:ext>
            </a:extLst>
          </p:cNvPr>
          <p:cNvSpPr/>
          <p:nvPr/>
        </p:nvSpPr>
        <p:spPr>
          <a:xfrm rot="5400000">
            <a:off x="2974092" y="1726205"/>
            <a:ext cx="589726" cy="346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13DFBC-D0FC-419B-BA4E-F81AA7D12062}"/>
              </a:ext>
            </a:extLst>
          </p:cNvPr>
          <p:cNvCxnSpPr>
            <a:cxnSpLocks/>
          </p:cNvCxnSpPr>
          <p:nvPr/>
        </p:nvCxnSpPr>
        <p:spPr>
          <a:xfrm>
            <a:off x="1056041" y="851646"/>
            <a:ext cx="0" cy="2140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37C3B8E-829A-4D88-BF05-394B3700B518}"/>
              </a:ext>
            </a:extLst>
          </p:cNvPr>
          <p:cNvGrpSpPr/>
          <p:nvPr/>
        </p:nvGrpSpPr>
        <p:grpSpPr>
          <a:xfrm>
            <a:off x="740554" y="1786301"/>
            <a:ext cx="593393" cy="160831"/>
            <a:chOff x="1052527" y="6949974"/>
            <a:chExt cx="593393" cy="16083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9AB5478-D240-481B-B864-21FDB38A801A}"/>
                </a:ext>
              </a:extLst>
            </p:cNvPr>
            <p:cNvGrpSpPr/>
            <p:nvPr/>
          </p:nvGrpSpPr>
          <p:grpSpPr>
            <a:xfrm>
              <a:off x="1052527" y="6949974"/>
              <a:ext cx="593393" cy="160831"/>
              <a:chOff x="838830" y="4501153"/>
              <a:chExt cx="483649" cy="91943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7A6D95EE-EE1A-4C35-8A4F-C5CC8780E190}"/>
                  </a:ext>
                </a:extLst>
              </p:cNvPr>
              <p:cNvCxnSpPr/>
              <p:nvPr/>
            </p:nvCxnSpPr>
            <p:spPr>
              <a:xfrm>
                <a:off x="838830" y="4501153"/>
                <a:ext cx="48364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CB193A6-32CF-4B22-9D33-6F3C7B387D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673" y="4593096"/>
                <a:ext cx="1952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5178670-B14A-4166-B88B-FB0F200FB317}"/>
                </a:ext>
              </a:extLst>
            </p:cNvPr>
            <p:cNvSpPr/>
            <p:nvPr/>
          </p:nvSpPr>
          <p:spPr>
            <a:xfrm>
              <a:off x="1194099" y="6970955"/>
              <a:ext cx="333487" cy="1183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6E41AD-8D30-4A7A-B062-F7A16F30C475}"/>
              </a:ext>
            </a:extLst>
          </p:cNvPr>
          <p:cNvCxnSpPr/>
          <p:nvPr/>
        </p:nvCxnSpPr>
        <p:spPr>
          <a:xfrm>
            <a:off x="1914860" y="849853"/>
            <a:ext cx="494852" cy="0"/>
          </a:xfrm>
          <a:prstGeom prst="straightConnector1">
            <a:avLst/>
          </a:prstGeom>
          <a:ln w="38100"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C923AAA-6DAC-4F72-98A6-D900F551725D}"/>
              </a:ext>
            </a:extLst>
          </p:cNvPr>
          <p:cNvSpPr txBox="1"/>
          <p:nvPr/>
        </p:nvSpPr>
        <p:spPr>
          <a:xfrm>
            <a:off x="279699" y="290456"/>
            <a:ext cx="1241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Ideal battery</a:t>
            </a:r>
            <a:endParaRPr lang="en-US" sz="1600" dirty="0"/>
          </a:p>
        </p:txBody>
      </p:sp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B528D328-FE4B-48D3-9A34-4DD7A0F972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634933"/>
              </p:ext>
            </p:extLst>
          </p:nvPr>
        </p:nvGraphicFramePr>
        <p:xfrm>
          <a:off x="3598209" y="2307067"/>
          <a:ext cx="278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3" imgW="2781000" imgH="838080" progId="Equation.DSMT4">
                  <p:embed/>
                </p:oleObj>
              </mc:Choice>
              <mc:Fallback>
                <p:oleObj name="Equation" r:id="rId3" imgW="278100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98209" y="2307067"/>
                        <a:ext cx="27813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BBCE074-916E-47A6-B0BF-81EEBCC7CBC3}"/>
              </a:ext>
            </a:extLst>
          </p:cNvPr>
          <p:cNvSpPr txBox="1"/>
          <p:nvPr/>
        </p:nvSpPr>
        <p:spPr>
          <a:xfrm>
            <a:off x="511600" y="629347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60E3F0-55A4-4CCC-A424-C7E301464832}"/>
              </a:ext>
            </a:extLst>
          </p:cNvPr>
          <p:cNvSpPr/>
          <p:nvPr/>
        </p:nvSpPr>
        <p:spPr>
          <a:xfrm rot="5400000">
            <a:off x="970315" y="5349680"/>
            <a:ext cx="47625" cy="18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0DC74-A0FC-46B7-9A3A-69C93C0F5EAC}"/>
              </a:ext>
            </a:extLst>
          </p:cNvPr>
          <p:cNvSpPr txBox="1"/>
          <p:nvPr/>
        </p:nvSpPr>
        <p:spPr>
          <a:xfrm>
            <a:off x="2005290" y="488542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079BCD-92E1-4D09-91A2-4765B9463CBD}"/>
              </a:ext>
            </a:extLst>
          </p:cNvPr>
          <p:cNvSpPr txBox="1"/>
          <p:nvPr/>
        </p:nvSpPr>
        <p:spPr>
          <a:xfrm>
            <a:off x="3514722" y="558141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9558707-0709-46E3-BDA7-9B6352940742}"/>
              </a:ext>
            </a:extLst>
          </p:cNvPr>
          <p:cNvCxnSpPr>
            <a:cxnSpLocks/>
          </p:cNvCxnSpPr>
          <p:nvPr/>
        </p:nvCxnSpPr>
        <p:spPr>
          <a:xfrm>
            <a:off x="1045655" y="4744801"/>
            <a:ext cx="2204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61F825-99E1-4D5E-B0F4-621E1F0BF9F2}"/>
              </a:ext>
            </a:extLst>
          </p:cNvPr>
          <p:cNvCxnSpPr>
            <a:cxnSpLocks/>
          </p:cNvCxnSpPr>
          <p:nvPr/>
        </p:nvCxnSpPr>
        <p:spPr>
          <a:xfrm>
            <a:off x="1068963" y="6876608"/>
            <a:ext cx="2204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7D8D7B-E1CC-4F30-B710-C3BBA33FD338}"/>
              </a:ext>
            </a:extLst>
          </p:cNvPr>
          <p:cNvCxnSpPr>
            <a:cxnSpLocks/>
          </p:cNvCxnSpPr>
          <p:nvPr/>
        </p:nvCxnSpPr>
        <p:spPr>
          <a:xfrm>
            <a:off x="3261356" y="4745908"/>
            <a:ext cx="0" cy="2140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B088FDD-E347-4352-A4A8-D5484C9B4353}"/>
              </a:ext>
            </a:extLst>
          </p:cNvPr>
          <p:cNvSpPr/>
          <p:nvPr/>
        </p:nvSpPr>
        <p:spPr>
          <a:xfrm rot="5400000">
            <a:off x="2975883" y="5622260"/>
            <a:ext cx="589726" cy="346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F02CBB6-EFAD-41E3-9F48-4D3B8DD594E9}"/>
              </a:ext>
            </a:extLst>
          </p:cNvPr>
          <p:cNvCxnSpPr>
            <a:cxnSpLocks/>
          </p:cNvCxnSpPr>
          <p:nvPr/>
        </p:nvCxnSpPr>
        <p:spPr>
          <a:xfrm>
            <a:off x="1057832" y="4747701"/>
            <a:ext cx="0" cy="2140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CDE0181-F8BA-4386-A744-5330CABB7B59}"/>
              </a:ext>
            </a:extLst>
          </p:cNvPr>
          <p:cNvGrpSpPr/>
          <p:nvPr/>
        </p:nvGrpSpPr>
        <p:grpSpPr>
          <a:xfrm>
            <a:off x="720830" y="6241754"/>
            <a:ext cx="593393" cy="160831"/>
            <a:chOff x="1052527" y="6949974"/>
            <a:chExt cx="593393" cy="16083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E966EA8-DF7E-4660-A486-75F20FDE3BB5}"/>
                </a:ext>
              </a:extLst>
            </p:cNvPr>
            <p:cNvGrpSpPr/>
            <p:nvPr/>
          </p:nvGrpSpPr>
          <p:grpSpPr>
            <a:xfrm>
              <a:off x="1052527" y="6949974"/>
              <a:ext cx="593393" cy="160831"/>
              <a:chOff x="838830" y="4501153"/>
              <a:chExt cx="483649" cy="91943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48BFAAD-182D-44BA-BB6E-2150AA62E9D1}"/>
                  </a:ext>
                </a:extLst>
              </p:cNvPr>
              <p:cNvCxnSpPr/>
              <p:nvPr/>
            </p:nvCxnSpPr>
            <p:spPr>
              <a:xfrm>
                <a:off x="838830" y="4501153"/>
                <a:ext cx="48364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F0492EC-D6B3-4DB2-AB4F-072E9964CB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673" y="4593096"/>
                <a:ext cx="1952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F492915-B55A-408C-8B40-3A9361252D7A}"/>
                </a:ext>
              </a:extLst>
            </p:cNvPr>
            <p:cNvSpPr/>
            <p:nvPr/>
          </p:nvSpPr>
          <p:spPr>
            <a:xfrm>
              <a:off x="1194099" y="6970955"/>
              <a:ext cx="333487" cy="1183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69AEE05-84AC-450C-BA8F-9579C1FAC7D3}"/>
              </a:ext>
            </a:extLst>
          </p:cNvPr>
          <p:cNvCxnSpPr/>
          <p:nvPr/>
        </p:nvCxnSpPr>
        <p:spPr>
          <a:xfrm>
            <a:off x="1916651" y="4745908"/>
            <a:ext cx="494852" cy="0"/>
          </a:xfrm>
          <a:prstGeom prst="straightConnector1">
            <a:avLst/>
          </a:prstGeom>
          <a:ln w="38100"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99D7D06-C4F3-4C72-ADF2-7DE93DDDE02C}"/>
              </a:ext>
            </a:extLst>
          </p:cNvPr>
          <p:cNvSpPr txBox="1"/>
          <p:nvPr/>
        </p:nvSpPr>
        <p:spPr>
          <a:xfrm>
            <a:off x="281490" y="4186511"/>
            <a:ext cx="1237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Real battery</a:t>
            </a:r>
            <a:endParaRPr lang="en-US" sz="1600" dirty="0"/>
          </a:p>
        </p:txBody>
      </p: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2F0189DD-D7C9-40E3-81B9-15852A7BD1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480370"/>
              </p:ext>
            </p:extLst>
          </p:nvPr>
        </p:nvGraphicFramePr>
        <p:xfrm>
          <a:off x="1999876" y="6983936"/>
          <a:ext cx="43688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5" imgW="4368600" imgH="1168200" progId="Equation.DSMT4">
                  <p:embed/>
                </p:oleObj>
              </mc:Choice>
              <mc:Fallback>
                <p:oleObj name="Equation" r:id="rId5" imgW="4368600" imgH="1168200" progId="Equation.DSMT4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B528D328-FE4B-48D3-9A34-4DD7A0F972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9876" y="6983936"/>
                        <a:ext cx="4368800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15C0ED51-4753-42CC-A2A8-779E91F2C4DD}"/>
              </a:ext>
            </a:extLst>
          </p:cNvPr>
          <p:cNvSpPr/>
          <p:nvPr/>
        </p:nvSpPr>
        <p:spPr>
          <a:xfrm rot="5400000">
            <a:off x="793874" y="5279809"/>
            <a:ext cx="589726" cy="346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47120A-39D0-4A42-BF51-60C1DED9B4F5}"/>
              </a:ext>
            </a:extLst>
          </p:cNvPr>
          <p:cNvSpPr txBox="1"/>
          <p:nvPr/>
        </p:nvSpPr>
        <p:spPr>
          <a:xfrm>
            <a:off x="396797" y="522820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02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A60E3F0-55A4-4CCC-A424-C7E301464832}"/>
              </a:ext>
            </a:extLst>
          </p:cNvPr>
          <p:cNvSpPr/>
          <p:nvPr/>
        </p:nvSpPr>
        <p:spPr>
          <a:xfrm rot="5400000">
            <a:off x="2756086" y="5349680"/>
            <a:ext cx="47625" cy="18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0DC74-A0FC-46B7-9A3A-69C93C0F5EAC}"/>
              </a:ext>
            </a:extLst>
          </p:cNvPr>
          <p:cNvSpPr txBox="1"/>
          <p:nvPr/>
        </p:nvSpPr>
        <p:spPr>
          <a:xfrm>
            <a:off x="3059541" y="4186175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50 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9558707-0709-46E3-BDA7-9B6352940742}"/>
              </a:ext>
            </a:extLst>
          </p:cNvPr>
          <p:cNvCxnSpPr>
            <a:cxnSpLocks/>
          </p:cNvCxnSpPr>
          <p:nvPr/>
        </p:nvCxnSpPr>
        <p:spPr>
          <a:xfrm>
            <a:off x="2831426" y="4744801"/>
            <a:ext cx="2204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61F825-99E1-4D5E-B0F4-621E1F0BF9F2}"/>
              </a:ext>
            </a:extLst>
          </p:cNvPr>
          <p:cNvCxnSpPr>
            <a:cxnSpLocks/>
          </p:cNvCxnSpPr>
          <p:nvPr/>
        </p:nvCxnSpPr>
        <p:spPr>
          <a:xfrm>
            <a:off x="2854734" y="6876608"/>
            <a:ext cx="2204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7D8D7B-E1CC-4F30-B710-C3BBA33FD338}"/>
              </a:ext>
            </a:extLst>
          </p:cNvPr>
          <p:cNvCxnSpPr>
            <a:cxnSpLocks/>
          </p:cNvCxnSpPr>
          <p:nvPr/>
        </p:nvCxnSpPr>
        <p:spPr>
          <a:xfrm>
            <a:off x="5047127" y="4745908"/>
            <a:ext cx="0" cy="2140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B088FDD-E347-4352-A4A8-D5484C9B4353}"/>
              </a:ext>
            </a:extLst>
          </p:cNvPr>
          <p:cNvSpPr/>
          <p:nvPr/>
        </p:nvSpPr>
        <p:spPr>
          <a:xfrm rot="5400000">
            <a:off x="4761654" y="5622260"/>
            <a:ext cx="589726" cy="346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F02CBB6-EFAD-41E3-9F48-4D3B8DD594E9}"/>
              </a:ext>
            </a:extLst>
          </p:cNvPr>
          <p:cNvCxnSpPr>
            <a:cxnSpLocks/>
          </p:cNvCxnSpPr>
          <p:nvPr/>
        </p:nvCxnSpPr>
        <p:spPr>
          <a:xfrm>
            <a:off x="2843603" y="4747701"/>
            <a:ext cx="0" cy="2140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CDE0181-F8BA-4386-A744-5330CABB7B59}"/>
              </a:ext>
            </a:extLst>
          </p:cNvPr>
          <p:cNvGrpSpPr/>
          <p:nvPr/>
        </p:nvGrpSpPr>
        <p:grpSpPr>
          <a:xfrm>
            <a:off x="2506601" y="6241754"/>
            <a:ext cx="593393" cy="160831"/>
            <a:chOff x="1052527" y="6949974"/>
            <a:chExt cx="593393" cy="16083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E966EA8-DF7E-4660-A486-75F20FDE3BB5}"/>
                </a:ext>
              </a:extLst>
            </p:cNvPr>
            <p:cNvGrpSpPr/>
            <p:nvPr/>
          </p:nvGrpSpPr>
          <p:grpSpPr>
            <a:xfrm>
              <a:off x="1052527" y="6949974"/>
              <a:ext cx="593393" cy="160831"/>
              <a:chOff x="838830" y="4501153"/>
              <a:chExt cx="483649" cy="91943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48BFAAD-182D-44BA-BB6E-2150AA62E9D1}"/>
                  </a:ext>
                </a:extLst>
              </p:cNvPr>
              <p:cNvCxnSpPr/>
              <p:nvPr/>
            </p:nvCxnSpPr>
            <p:spPr>
              <a:xfrm>
                <a:off x="838830" y="4501153"/>
                <a:ext cx="48364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F0492EC-D6B3-4DB2-AB4F-072E9964CB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673" y="4593096"/>
                <a:ext cx="1952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F492915-B55A-408C-8B40-3A9361252D7A}"/>
                </a:ext>
              </a:extLst>
            </p:cNvPr>
            <p:cNvSpPr/>
            <p:nvPr/>
          </p:nvSpPr>
          <p:spPr>
            <a:xfrm>
              <a:off x="1194099" y="6970955"/>
              <a:ext cx="333487" cy="1183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69AEE05-84AC-450C-BA8F-9579C1FAC7D3}"/>
              </a:ext>
            </a:extLst>
          </p:cNvPr>
          <p:cNvCxnSpPr/>
          <p:nvPr/>
        </p:nvCxnSpPr>
        <p:spPr>
          <a:xfrm>
            <a:off x="3702422" y="4745908"/>
            <a:ext cx="494852" cy="0"/>
          </a:xfrm>
          <a:prstGeom prst="straightConnector1">
            <a:avLst/>
          </a:prstGeom>
          <a:ln w="38100"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5C0ED51-4753-42CC-A2A8-779E91F2C4DD}"/>
              </a:ext>
            </a:extLst>
          </p:cNvPr>
          <p:cNvSpPr/>
          <p:nvPr/>
        </p:nvSpPr>
        <p:spPr>
          <a:xfrm rot="5400000">
            <a:off x="2579645" y="5279809"/>
            <a:ext cx="589726" cy="346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47120A-39D0-4A42-BF51-60C1DED9B4F5}"/>
              </a:ext>
            </a:extLst>
          </p:cNvPr>
          <p:cNvSpPr txBox="1"/>
          <p:nvPr/>
        </p:nvSpPr>
        <p:spPr>
          <a:xfrm>
            <a:off x="1806050" y="51744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2FEB7C2-1F3A-41E0-9D83-40C17C61B4B9}"/>
              </a:ext>
            </a:extLst>
          </p:cNvPr>
          <p:cNvSpPr/>
          <p:nvPr/>
        </p:nvSpPr>
        <p:spPr>
          <a:xfrm>
            <a:off x="3635689" y="6701611"/>
            <a:ext cx="589726" cy="346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8118177-A34F-413D-B49E-F8990A87CD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886469"/>
              </p:ext>
            </p:extLst>
          </p:nvPr>
        </p:nvGraphicFramePr>
        <p:xfrm>
          <a:off x="1446157" y="6241602"/>
          <a:ext cx="889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3" imgW="888840" imgH="241200" progId="Equation.DSMT4">
                  <p:embed/>
                </p:oleObj>
              </mc:Choice>
              <mc:Fallback>
                <p:oleObj name="Equation" r:id="rId3" imgW="888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6157" y="6241602"/>
                        <a:ext cx="889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1E0ED6E-F143-4E66-905F-F6AEA4BE68FF}"/>
              </a:ext>
            </a:extLst>
          </p:cNvPr>
          <p:cNvSpPr txBox="1"/>
          <p:nvPr/>
        </p:nvSpPr>
        <p:spPr>
          <a:xfrm>
            <a:off x="5368625" y="566030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1A23D2-FF10-4FF9-92D7-004311799C59}"/>
              </a:ext>
            </a:extLst>
          </p:cNvPr>
          <p:cNvSpPr txBox="1"/>
          <p:nvPr/>
        </p:nvSpPr>
        <p:spPr>
          <a:xfrm>
            <a:off x="3625886" y="7187894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cable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FDEAA-F5E0-4D24-A96F-7C0FF0211AAD}"/>
              </a:ext>
            </a:extLst>
          </p:cNvPr>
          <p:cNvSpPr txBox="1"/>
          <p:nvPr/>
        </p:nvSpPr>
        <p:spPr>
          <a:xfrm>
            <a:off x="3453204" y="507761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AU" dirty="0"/>
              <a:t> 11.4 V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CC0E4E-E51E-4FDA-9F5B-1C9E18C1AFA8}"/>
              </a:ext>
            </a:extLst>
          </p:cNvPr>
          <p:cNvCxnSpPr/>
          <p:nvPr/>
        </p:nvCxnSpPr>
        <p:spPr>
          <a:xfrm flipV="1">
            <a:off x="3442447" y="4744122"/>
            <a:ext cx="0" cy="21084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4280C10-F592-479D-992B-7AA7954CE16A}"/>
              </a:ext>
            </a:extLst>
          </p:cNvPr>
          <p:cNvSpPr txBox="1"/>
          <p:nvPr/>
        </p:nvSpPr>
        <p:spPr>
          <a:xfrm>
            <a:off x="3347421" y="758593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cable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AU" dirty="0"/>
              <a:t> 3.0 V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20B590-CC2B-4F90-86D4-E265599D9F8F}"/>
              </a:ext>
            </a:extLst>
          </p:cNvPr>
          <p:cNvSpPr txBox="1"/>
          <p:nvPr/>
        </p:nvSpPr>
        <p:spPr>
          <a:xfrm>
            <a:off x="5124225" y="6156962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AU" dirty="0"/>
              <a:t> 8.4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26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1020</TotalTime>
  <Words>375</Words>
  <Application>Microsoft Office PowerPoint</Application>
  <PresentationFormat>A4 Paper (210x297 mm)</PresentationFormat>
  <Paragraphs>119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Cooper</dc:creator>
  <cp:lastModifiedBy>Ian Cooper</cp:lastModifiedBy>
  <cp:revision>37</cp:revision>
  <dcterms:created xsi:type="dcterms:W3CDTF">2017-12-28T21:09:16Z</dcterms:created>
  <dcterms:modified xsi:type="dcterms:W3CDTF">2019-03-04T05:31:24Z</dcterms:modified>
</cp:coreProperties>
</file>