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040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8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1122363"/>
            <a:ext cx="4284266" cy="2387600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3602038"/>
            <a:ext cx="3780235" cy="1655762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653B-F80C-48F7-94CA-3670C685642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5D6D-1EC0-4E02-960D-69DB9571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5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653B-F80C-48F7-94CA-3670C685642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5D6D-1EC0-4E02-960D-69DB9571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5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365125"/>
            <a:ext cx="108681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365125"/>
            <a:ext cx="319744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653B-F80C-48F7-94CA-3670C685642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5D6D-1EC0-4E02-960D-69DB9571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0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653B-F80C-48F7-94CA-3670C685642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5D6D-1EC0-4E02-960D-69DB9571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5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709740"/>
            <a:ext cx="4347270" cy="285273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4589465"/>
            <a:ext cx="4347270" cy="1500187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653B-F80C-48F7-94CA-3670C685642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5D6D-1EC0-4E02-960D-69DB9571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3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825625"/>
            <a:ext cx="214213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825625"/>
            <a:ext cx="214213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653B-F80C-48F7-94CA-3670C685642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5D6D-1EC0-4E02-960D-69DB9571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9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65127"/>
            <a:ext cx="43472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681163"/>
            <a:ext cx="2132288" cy="823912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2505075"/>
            <a:ext cx="21322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681163"/>
            <a:ext cx="2142790" cy="823912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2505075"/>
            <a:ext cx="214279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653B-F80C-48F7-94CA-3670C685642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5D6D-1EC0-4E02-960D-69DB9571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2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653B-F80C-48F7-94CA-3670C685642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5D6D-1EC0-4E02-960D-69DB9571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5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653B-F80C-48F7-94CA-3670C685642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5D6D-1EC0-4E02-960D-69DB9571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2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57200"/>
            <a:ext cx="1625632" cy="1600200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987427"/>
            <a:ext cx="2551658" cy="487362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057400"/>
            <a:ext cx="1625632" cy="3811588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653B-F80C-48F7-94CA-3670C685642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5D6D-1EC0-4E02-960D-69DB9571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57200"/>
            <a:ext cx="1625632" cy="1600200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987427"/>
            <a:ext cx="2551658" cy="487362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057400"/>
            <a:ext cx="1625632" cy="3811588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653B-F80C-48F7-94CA-3670C685642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5D6D-1EC0-4E02-960D-69DB9571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5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365127"/>
            <a:ext cx="4347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825625"/>
            <a:ext cx="43472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6356352"/>
            <a:ext cx="1134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0653B-F80C-48F7-94CA-3670C685642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6356352"/>
            <a:ext cx="1701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6356352"/>
            <a:ext cx="1134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5D6D-1EC0-4E02-960D-69DB9571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7ADC2-68DE-4423-91DE-11E3ECE2E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93" t="3559" r="7943" b="3034"/>
          <a:stretch/>
        </p:blipFill>
        <p:spPr>
          <a:xfrm>
            <a:off x="166254" y="256940"/>
            <a:ext cx="3990110" cy="470802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BA49D9-267D-490D-9F32-D7A83BC22317}"/>
              </a:ext>
            </a:extLst>
          </p:cNvPr>
          <p:cNvCxnSpPr/>
          <p:nvPr/>
        </p:nvCxnSpPr>
        <p:spPr>
          <a:xfrm>
            <a:off x="2183980" y="445864"/>
            <a:ext cx="0" cy="4186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871F92-5F1E-4884-AC61-F6FC18EC9619}"/>
              </a:ext>
            </a:extLst>
          </p:cNvPr>
          <p:cNvSpPr txBox="1"/>
          <p:nvPr/>
        </p:nvSpPr>
        <p:spPr>
          <a:xfrm>
            <a:off x="2161309" y="42319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AU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25410-0CB9-4E8A-8450-ABCD21B85681}"/>
              </a:ext>
            </a:extLst>
          </p:cNvPr>
          <p:cNvSpPr txBox="1"/>
          <p:nvPr/>
        </p:nvSpPr>
        <p:spPr>
          <a:xfrm>
            <a:off x="1913187" y="2472407"/>
            <a:ext cx="508473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2EC1F-826C-4B13-8ED7-581F8167E92A}"/>
              </a:ext>
            </a:extLst>
          </p:cNvPr>
          <p:cNvSpPr txBox="1"/>
          <p:nvPr/>
        </p:nvSpPr>
        <p:spPr>
          <a:xfrm>
            <a:off x="1915705" y="1825022"/>
            <a:ext cx="659155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5.1  s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AEE746-8AAA-4A7C-800C-AFC71A5C0D9C}"/>
              </a:ext>
            </a:extLst>
          </p:cNvPr>
          <p:cNvSpPr txBox="1"/>
          <p:nvPr/>
        </p:nvSpPr>
        <p:spPr>
          <a:xfrm>
            <a:off x="3519054" y="1833838"/>
            <a:ext cx="728084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10.2  s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33219E-7AD4-4BDB-BE85-FDD9E3514788}"/>
              </a:ext>
            </a:extLst>
          </p:cNvPr>
          <p:cNvCxnSpPr/>
          <p:nvPr/>
        </p:nvCxnSpPr>
        <p:spPr>
          <a:xfrm>
            <a:off x="3794885" y="409338"/>
            <a:ext cx="0" cy="4186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F7C87D-66BC-4832-8AE4-5702C1CEE6FD}"/>
              </a:ext>
            </a:extLst>
          </p:cNvPr>
          <p:cNvSpPr txBox="1"/>
          <p:nvPr/>
        </p:nvSpPr>
        <p:spPr>
          <a:xfrm>
            <a:off x="3139942" y="2588281"/>
            <a:ext cx="946093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- 50 m.s</a:t>
            </a:r>
            <a:r>
              <a:rPr lang="en-A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BFB26A-D355-4676-BF71-6FB65481C903}"/>
              </a:ext>
            </a:extLst>
          </p:cNvPr>
          <p:cNvCxnSpPr/>
          <p:nvPr/>
        </p:nvCxnSpPr>
        <p:spPr>
          <a:xfrm>
            <a:off x="1413164" y="453421"/>
            <a:ext cx="0" cy="4330176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255408-CBED-45C3-BAC3-09FE71AA5B18}"/>
              </a:ext>
            </a:extLst>
          </p:cNvPr>
          <p:cNvCxnSpPr/>
          <p:nvPr/>
        </p:nvCxnSpPr>
        <p:spPr>
          <a:xfrm>
            <a:off x="2933381" y="469795"/>
            <a:ext cx="0" cy="4330176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69E410-F4D4-4A96-B3E1-C633FA37D99C}"/>
              </a:ext>
            </a:extLst>
          </p:cNvPr>
          <p:cNvSpPr txBox="1"/>
          <p:nvPr/>
        </p:nvSpPr>
        <p:spPr>
          <a:xfrm>
            <a:off x="1161262" y="1236834"/>
            <a:ext cx="659155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2.7  s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B1647D-4FC7-4CF5-A313-DD5878786BF2}"/>
              </a:ext>
            </a:extLst>
          </p:cNvPr>
          <p:cNvSpPr txBox="1"/>
          <p:nvPr/>
        </p:nvSpPr>
        <p:spPr>
          <a:xfrm>
            <a:off x="2673922" y="1238094"/>
            <a:ext cx="659155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7.5  s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2F5887-A114-4BCB-8101-9F07DD655DB8}"/>
              </a:ext>
            </a:extLst>
          </p:cNvPr>
          <p:cNvSpPr txBox="1"/>
          <p:nvPr/>
        </p:nvSpPr>
        <p:spPr>
          <a:xfrm>
            <a:off x="1138589" y="2173904"/>
            <a:ext cx="970137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23.2 m.s</a:t>
            </a:r>
            <a:r>
              <a:rPr lang="en-A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789C3C-765D-4EBD-ABDC-8BF2E034FF26}"/>
              </a:ext>
            </a:extLst>
          </p:cNvPr>
          <p:cNvSpPr txBox="1"/>
          <p:nvPr/>
        </p:nvSpPr>
        <p:spPr>
          <a:xfrm>
            <a:off x="2658811" y="2326305"/>
            <a:ext cx="1015021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-23.2 m.s</a:t>
            </a:r>
            <a:r>
              <a:rPr lang="en-A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438BB8-81BF-4B49-B4C6-1DB284FB95F5}"/>
              </a:ext>
            </a:extLst>
          </p:cNvPr>
          <p:cNvSpPr txBox="1"/>
          <p:nvPr/>
        </p:nvSpPr>
        <p:spPr>
          <a:xfrm>
            <a:off x="2352753" y="3992628"/>
            <a:ext cx="1021433" cy="2564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- 9.8  m.s</a:t>
            </a:r>
            <a:r>
              <a:rPr lang="en-A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3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47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3</cp:revision>
  <dcterms:created xsi:type="dcterms:W3CDTF">2017-10-22T21:09:39Z</dcterms:created>
  <dcterms:modified xsi:type="dcterms:W3CDTF">2017-10-22T21:28:46Z</dcterms:modified>
</cp:coreProperties>
</file>