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5040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8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6.wmf"/><Relationship Id="rId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122363"/>
            <a:ext cx="4284266" cy="2387600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602038"/>
            <a:ext cx="3780235" cy="1655762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6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65125"/>
            <a:ext cx="108681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65125"/>
            <a:ext cx="319744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0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709740"/>
            <a:ext cx="4347270" cy="285273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589465"/>
            <a:ext cx="4347270" cy="1500187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9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825625"/>
            <a:ext cx="214213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825625"/>
            <a:ext cx="214213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65127"/>
            <a:ext cx="43472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681163"/>
            <a:ext cx="2132288" cy="823912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505075"/>
            <a:ext cx="21322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681163"/>
            <a:ext cx="2142790" cy="823912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505075"/>
            <a:ext cx="214279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8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57200"/>
            <a:ext cx="1625632" cy="160020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987427"/>
            <a:ext cx="2551658" cy="487362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057400"/>
            <a:ext cx="1625632" cy="381158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57200"/>
            <a:ext cx="1625632" cy="1600200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987427"/>
            <a:ext cx="2551658" cy="487362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2057400"/>
            <a:ext cx="1625632" cy="3811588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65127"/>
            <a:ext cx="4347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825625"/>
            <a:ext cx="43472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6356352"/>
            <a:ext cx="1134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7E975-3E5E-43D4-BD32-8312E27931F2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6356352"/>
            <a:ext cx="1701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6356352"/>
            <a:ext cx="1134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9927-CA5D-4719-ACDF-C2D71434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0.w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wmf"/><Relationship Id="rId5" Type="http://schemas.openxmlformats.org/officeDocument/2006/relationships/image" Target="../media/image21.jpe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0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discharge tube">
            <a:extLst>
              <a:ext uri="{FF2B5EF4-FFF2-40B4-BE49-F238E27FC236}">
                <a16:creationId xmlns:a16="http://schemas.microsoft.com/office/drawing/2014/main" id="{475F7E2B-ADE6-47C3-9E3E-A5DF3A6C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30" y="763169"/>
            <a:ext cx="3763176" cy="253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15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64375F0-AE2B-42F8-8DA4-0F05E4F9C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03" y="728274"/>
            <a:ext cx="4818720" cy="196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23D4E6-BBA1-4649-B6DC-F012B6B8918C}"/>
              </a:ext>
            </a:extLst>
          </p:cNvPr>
          <p:cNvSpPr txBox="1"/>
          <p:nvPr/>
        </p:nvSpPr>
        <p:spPr>
          <a:xfrm>
            <a:off x="133322" y="805898"/>
            <a:ext cx="22482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accelerating high voltage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0DAEE-AB26-4104-B9F3-F419D069D5A8}"/>
              </a:ext>
            </a:extLst>
          </p:cNvPr>
          <p:cNvSpPr txBox="1"/>
          <p:nvPr/>
        </p:nvSpPr>
        <p:spPr>
          <a:xfrm>
            <a:off x="395656" y="2378844"/>
            <a:ext cx="102540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collimator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2465E-1279-4134-A392-A418AE1A822D}"/>
              </a:ext>
            </a:extLst>
          </p:cNvPr>
          <p:cNvSpPr txBox="1"/>
          <p:nvPr/>
        </p:nvSpPr>
        <p:spPr>
          <a:xfrm>
            <a:off x="1543786" y="1953491"/>
            <a:ext cx="139480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electron beam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2881E-0F3E-4655-8537-B0F0B5B89A54}"/>
              </a:ext>
            </a:extLst>
          </p:cNvPr>
          <p:cNvSpPr txBox="1"/>
          <p:nvPr/>
        </p:nvSpPr>
        <p:spPr>
          <a:xfrm>
            <a:off x="2962887" y="607797"/>
            <a:ext cx="89755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detector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AB24F-EFFA-4C9D-93DD-BEDAE83EAA16}"/>
              </a:ext>
            </a:extLst>
          </p:cNvPr>
          <p:cNvSpPr/>
          <p:nvPr/>
        </p:nvSpPr>
        <p:spPr>
          <a:xfrm>
            <a:off x="3075702" y="1733799"/>
            <a:ext cx="154380" cy="118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52B1F158-E1E1-4066-9145-DFD628B40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7393" y="1704975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4" imgW="139680" imgH="190440" progId="Equation.DSMT4">
                  <p:embed/>
                </p:oleObj>
              </mc:Choice>
              <mc:Fallback>
                <p:oleObj name="Equation" r:id="rId4" imgW="139680" imgH="19044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393" y="1704975"/>
                        <a:ext cx="139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D94BB8-3D3D-435F-947B-92A445ECF156}"/>
              </a:ext>
            </a:extLst>
          </p:cNvPr>
          <p:cNvSpPr txBox="1"/>
          <p:nvPr/>
        </p:nvSpPr>
        <p:spPr>
          <a:xfrm>
            <a:off x="2885159" y="2699510"/>
            <a:ext cx="186821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00FF"/>
                </a:solidFill>
              </a:rPr>
              <a:t>nickel crystal</a:t>
            </a:r>
          </a:p>
          <a:p>
            <a:r>
              <a:rPr lang="en-AU" sz="1600" dirty="0"/>
              <a:t>electrons reflected off parallel planes of Ni atoms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D1B594-7131-4708-8309-14915E7C33F5}"/>
              </a:ext>
            </a:extLst>
          </p:cNvPr>
          <p:cNvSpPr/>
          <p:nvPr/>
        </p:nvSpPr>
        <p:spPr>
          <a:xfrm>
            <a:off x="4224376" y="1911927"/>
            <a:ext cx="498763" cy="377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F2111B2-98AE-445B-AA04-4B26FC1527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7250" y="2160589"/>
            <a:ext cx="3951288" cy="2312988"/>
            <a:chOff x="540" y="1361"/>
            <a:chExt cx="2489" cy="1457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E598E4D6-7A3F-459C-893A-EDBAC4D42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1" y="1722"/>
              <a:ext cx="1156" cy="744"/>
              <a:chOff x="1711" y="1722"/>
              <a:chExt cx="1156" cy="744"/>
            </a:xfrm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056A3E29-AD56-4CB2-8656-2B2E49A6A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722"/>
                <a:ext cx="737" cy="744"/>
              </a:xfrm>
              <a:custGeom>
                <a:avLst/>
                <a:gdLst>
                  <a:gd name="T0" fmla="*/ 11 w 737"/>
                  <a:gd name="T1" fmla="*/ 302 h 744"/>
                  <a:gd name="T2" fmla="*/ 27 w 737"/>
                  <a:gd name="T3" fmla="*/ 200 h 744"/>
                  <a:gd name="T4" fmla="*/ 46 w 737"/>
                  <a:gd name="T5" fmla="*/ 113 h 744"/>
                  <a:gd name="T6" fmla="*/ 62 w 737"/>
                  <a:gd name="T7" fmla="*/ 49 h 744"/>
                  <a:gd name="T8" fmla="*/ 80 w 737"/>
                  <a:gd name="T9" fmla="*/ 10 h 744"/>
                  <a:gd name="T10" fmla="*/ 96 w 737"/>
                  <a:gd name="T11" fmla="*/ 0 h 744"/>
                  <a:gd name="T12" fmla="*/ 115 w 737"/>
                  <a:gd name="T13" fmla="*/ 21 h 744"/>
                  <a:gd name="T14" fmla="*/ 133 w 737"/>
                  <a:gd name="T15" fmla="*/ 70 h 744"/>
                  <a:gd name="T16" fmla="*/ 149 w 737"/>
                  <a:gd name="T17" fmla="*/ 145 h 744"/>
                  <a:gd name="T18" fmla="*/ 168 w 737"/>
                  <a:gd name="T19" fmla="*/ 238 h 744"/>
                  <a:gd name="T20" fmla="*/ 184 w 737"/>
                  <a:gd name="T21" fmla="*/ 343 h 744"/>
                  <a:gd name="T22" fmla="*/ 202 w 737"/>
                  <a:gd name="T23" fmla="*/ 449 h 744"/>
                  <a:gd name="T24" fmla="*/ 220 w 737"/>
                  <a:gd name="T25" fmla="*/ 548 h 744"/>
                  <a:gd name="T26" fmla="*/ 237 w 737"/>
                  <a:gd name="T27" fmla="*/ 635 h 744"/>
                  <a:gd name="T28" fmla="*/ 255 w 737"/>
                  <a:gd name="T29" fmla="*/ 699 h 744"/>
                  <a:gd name="T30" fmla="*/ 271 w 737"/>
                  <a:gd name="T31" fmla="*/ 737 h 744"/>
                  <a:gd name="T32" fmla="*/ 289 w 737"/>
                  <a:gd name="T33" fmla="*/ 744 h 744"/>
                  <a:gd name="T34" fmla="*/ 305 w 737"/>
                  <a:gd name="T35" fmla="*/ 722 h 744"/>
                  <a:gd name="T36" fmla="*/ 324 w 737"/>
                  <a:gd name="T37" fmla="*/ 671 h 744"/>
                  <a:gd name="T38" fmla="*/ 342 w 737"/>
                  <a:gd name="T39" fmla="*/ 594 h 744"/>
                  <a:gd name="T40" fmla="*/ 358 w 737"/>
                  <a:gd name="T41" fmla="*/ 501 h 744"/>
                  <a:gd name="T42" fmla="*/ 377 w 737"/>
                  <a:gd name="T43" fmla="*/ 396 h 744"/>
                  <a:gd name="T44" fmla="*/ 393 w 737"/>
                  <a:gd name="T45" fmla="*/ 290 h 744"/>
                  <a:gd name="T46" fmla="*/ 411 w 737"/>
                  <a:gd name="T47" fmla="*/ 190 h 744"/>
                  <a:gd name="T48" fmla="*/ 430 w 737"/>
                  <a:gd name="T49" fmla="*/ 106 h 744"/>
                  <a:gd name="T50" fmla="*/ 446 w 737"/>
                  <a:gd name="T51" fmla="*/ 42 h 744"/>
                  <a:gd name="T52" fmla="*/ 464 w 737"/>
                  <a:gd name="T53" fmla="*/ 6 h 744"/>
                  <a:gd name="T54" fmla="*/ 480 w 737"/>
                  <a:gd name="T55" fmla="*/ 0 h 744"/>
                  <a:gd name="T56" fmla="*/ 498 w 737"/>
                  <a:gd name="T57" fmla="*/ 25 h 744"/>
                  <a:gd name="T58" fmla="*/ 515 w 737"/>
                  <a:gd name="T59" fmla="*/ 77 h 744"/>
                  <a:gd name="T60" fmla="*/ 533 w 737"/>
                  <a:gd name="T61" fmla="*/ 155 h 744"/>
                  <a:gd name="T62" fmla="*/ 551 w 737"/>
                  <a:gd name="T63" fmla="*/ 249 h 744"/>
                  <a:gd name="T64" fmla="*/ 567 w 737"/>
                  <a:gd name="T65" fmla="*/ 354 h 744"/>
                  <a:gd name="T66" fmla="*/ 586 w 737"/>
                  <a:gd name="T67" fmla="*/ 460 h 744"/>
                  <a:gd name="T68" fmla="*/ 602 w 737"/>
                  <a:gd name="T69" fmla="*/ 560 h 744"/>
                  <a:gd name="T70" fmla="*/ 620 w 737"/>
                  <a:gd name="T71" fmla="*/ 643 h 744"/>
                  <a:gd name="T72" fmla="*/ 639 w 737"/>
                  <a:gd name="T73" fmla="*/ 705 h 744"/>
                  <a:gd name="T74" fmla="*/ 655 w 737"/>
                  <a:gd name="T75" fmla="*/ 739 h 744"/>
                  <a:gd name="T76" fmla="*/ 673 w 737"/>
                  <a:gd name="T77" fmla="*/ 743 h 744"/>
                  <a:gd name="T78" fmla="*/ 689 w 737"/>
                  <a:gd name="T79" fmla="*/ 718 h 744"/>
                  <a:gd name="T80" fmla="*/ 708 w 737"/>
                  <a:gd name="T81" fmla="*/ 663 h 744"/>
                  <a:gd name="T82" fmla="*/ 724 w 737"/>
                  <a:gd name="T83" fmla="*/ 58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7" h="744">
                    <a:moveTo>
                      <a:pt x="0" y="373"/>
                    </a:moveTo>
                    <a:lnTo>
                      <a:pt x="4" y="337"/>
                    </a:lnTo>
                    <a:lnTo>
                      <a:pt x="11" y="302"/>
                    </a:lnTo>
                    <a:lnTo>
                      <a:pt x="16" y="266"/>
                    </a:lnTo>
                    <a:lnTo>
                      <a:pt x="23" y="234"/>
                    </a:lnTo>
                    <a:lnTo>
                      <a:pt x="27" y="200"/>
                    </a:lnTo>
                    <a:lnTo>
                      <a:pt x="34" y="170"/>
                    </a:lnTo>
                    <a:lnTo>
                      <a:pt x="39" y="141"/>
                    </a:lnTo>
                    <a:lnTo>
                      <a:pt x="46" y="113"/>
                    </a:lnTo>
                    <a:lnTo>
                      <a:pt x="50" y="89"/>
                    </a:lnTo>
                    <a:lnTo>
                      <a:pt x="57" y="68"/>
                    </a:lnTo>
                    <a:lnTo>
                      <a:pt x="62" y="49"/>
                    </a:lnTo>
                    <a:lnTo>
                      <a:pt x="69" y="32"/>
                    </a:lnTo>
                    <a:lnTo>
                      <a:pt x="73" y="19"/>
                    </a:lnTo>
                    <a:lnTo>
                      <a:pt x="80" y="10"/>
                    </a:lnTo>
                    <a:lnTo>
                      <a:pt x="85" y="2"/>
                    </a:lnTo>
                    <a:lnTo>
                      <a:pt x="92" y="0"/>
                    </a:lnTo>
                    <a:lnTo>
                      <a:pt x="96" y="0"/>
                    </a:lnTo>
                    <a:lnTo>
                      <a:pt x="103" y="4"/>
                    </a:lnTo>
                    <a:lnTo>
                      <a:pt x="110" y="11"/>
                    </a:lnTo>
                    <a:lnTo>
                      <a:pt x="115" y="21"/>
                    </a:lnTo>
                    <a:lnTo>
                      <a:pt x="122" y="34"/>
                    </a:lnTo>
                    <a:lnTo>
                      <a:pt x="126" y="51"/>
                    </a:lnTo>
                    <a:lnTo>
                      <a:pt x="133" y="70"/>
                    </a:lnTo>
                    <a:lnTo>
                      <a:pt x="138" y="92"/>
                    </a:lnTo>
                    <a:lnTo>
                      <a:pt x="145" y="119"/>
                    </a:lnTo>
                    <a:lnTo>
                      <a:pt x="149" y="145"/>
                    </a:lnTo>
                    <a:lnTo>
                      <a:pt x="156" y="175"/>
                    </a:lnTo>
                    <a:lnTo>
                      <a:pt x="161" y="205"/>
                    </a:lnTo>
                    <a:lnTo>
                      <a:pt x="168" y="238"/>
                    </a:lnTo>
                    <a:lnTo>
                      <a:pt x="172" y="271"/>
                    </a:lnTo>
                    <a:lnTo>
                      <a:pt x="179" y="307"/>
                    </a:lnTo>
                    <a:lnTo>
                      <a:pt x="184" y="343"/>
                    </a:lnTo>
                    <a:lnTo>
                      <a:pt x="191" y="379"/>
                    </a:lnTo>
                    <a:lnTo>
                      <a:pt x="195" y="415"/>
                    </a:lnTo>
                    <a:lnTo>
                      <a:pt x="202" y="449"/>
                    </a:lnTo>
                    <a:lnTo>
                      <a:pt x="207" y="484"/>
                    </a:lnTo>
                    <a:lnTo>
                      <a:pt x="214" y="516"/>
                    </a:lnTo>
                    <a:lnTo>
                      <a:pt x="220" y="548"/>
                    </a:lnTo>
                    <a:lnTo>
                      <a:pt x="225" y="580"/>
                    </a:lnTo>
                    <a:lnTo>
                      <a:pt x="232" y="609"/>
                    </a:lnTo>
                    <a:lnTo>
                      <a:pt x="237" y="635"/>
                    </a:lnTo>
                    <a:lnTo>
                      <a:pt x="243" y="660"/>
                    </a:lnTo>
                    <a:lnTo>
                      <a:pt x="248" y="680"/>
                    </a:lnTo>
                    <a:lnTo>
                      <a:pt x="255" y="699"/>
                    </a:lnTo>
                    <a:lnTo>
                      <a:pt x="259" y="714"/>
                    </a:lnTo>
                    <a:lnTo>
                      <a:pt x="266" y="727"/>
                    </a:lnTo>
                    <a:lnTo>
                      <a:pt x="271" y="737"/>
                    </a:lnTo>
                    <a:lnTo>
                      <a:pt x="278" y="743"/>
                    </a:lnTo>
                    <a:lnTo>
                      <a:pt x="282" y="744"/>
                    </a:lnTo>
                    <a:lnTo>
                      <a:pt x="289" y="744"/>
                    </a:lnTo>
                    <a:lnTo>
                      <a:pt x="294" y="741"/>
                    </a:lnTo>
                    <a:lnTo>
                      <a:pt x="301" y="733"/>
                    </a:lnTo>
                    <a:lnTo>
                      <a:pt x="305" y="722"/>
                    </a:lnTo>
                    <a:lnTo>
                      <a:pt x="312" y="707"/>
                    </a:lnTo>
                    <a:lnTo>
                      <a:pt x="319" y="690"/>
                    </a:lnTo>
                    <a:lnTo>
                      <a:pt x="324" y="671"/>
                    </a:lnTo>
                    <a:lnTo>
                      <a:pt x="331" y="648"/>
                    </a:lnTo>
                    <a:lnTo>
                      <a:pt x="335" y="622"/>
                    </a:lnTo>
                    <a:lnTo>
                      <a:pt x="342" y="594"/>
                    </a:lnTo>
                    <a:lnTo>
                      <a:pt x="347" y="565"/>
                    </a:lnTo>
                    <a:lnTo>
                      <a:pt x="354" y="533"/>
                    </a:lnTo>
                    <a:lnTo>
                      <a:pt x="358" y="501"/>
                    </a:lnTo>
                    <a:lnTo>
                      <a:pt x="365" y="467"/>
                    </a:lnTo>
                    <a:lnTo>
                      <a:pt x="370" y="432"/>
                    </a:lnTo>
                    <a:lnTo>
                      <a:pt x="377" y="396"/>
                    </a:lnTo>
                    <a:lnTo>
                      <a:pt x="381" y="360"/>
                    </a:lnTo>
                    <a:lnTo>
                      <a:pt x="388" y="324"/>
                    </a:lnTo>
                    <a:lnTo>
                      <a:pt x="393" y="290"/>
                    </a:lnTo>
                    <a:lnTo>
                      <a:pt x="400" y="254"/>
                    </a:lnTo>
                    <a:lnTo>
                      <a:pt x="404" y="222"/>
                    </a:lnTo>
                    <a:lnTo>
                      <a:pt x="411" y="190"/>
                    </a:lnTo>
                    <a:lnTo>
                      <a:pt x="416" y="160"/>
                    </a:lnTo>
                    <a:lnTo>
                      <a:pt x="423" y="132"/>
                    </a:lnTo>
                    <a:lnTo>
                      <a:pt x="430" y="106"/>
                    </a:lnTo>
                    <a:lnTo>
                      <a:pt x="434" y="81"/>
                    </a:lnTo>
                    <a:lnTo>
                      <a:pt x="441" y="60"/>
                    </a:lnTo>
                    <a:lnTo>
                      <a:pt x="446" y="42"/>
                    </a:lnTo>
                    <a:lnTo>
                      <a:pt x="453" y="26"/>
                    </a:lnTo>
                    <a:lnTo>
                      <a:pt x="457" y="15"/>
                    </a:lnTo>
                    <a:lnTo>
                      <a:pt x="464" y="6"/>
                    </a:lnTo>
                    <a:lnTo>
                      <a:pt x="469" y="2"/>
                    </a:lnTo>
                    <a:lnTo>
                      <a:pt x="475" y="0"/>
                    </a:lnTo>
                    <a:lnTo>
                      <a:pt x="480" y="0"/>
                    </a:lnTo>
                    <a:lnTo>
                      <a:pt x="487" y="6"/>
                    </a:lnTo>
                    <a:lnTo>
                      <a:pt x="492" y="13"/>
                    </a:lnTo>
                    <a:lnTo>
                      <a:pt x="498" y="25"/>
                    </a:lnTo>
                    <a:lnTo>
                      <a:pt x="503" y="40"/>
                    </a:lnTo>
                    <a:lnTo>
                      <a:pt x="510" y="57"/>
                    </a:lnTo>
                    <a:lnTo>
                      <a:pt x="515" y="77"/>
                    </a:lnTo>
                    <a:lnTo>
                      <a:pt x="521" y="102"/>
                    </a:lnTo>
                    <a:lnTo>
                      <a:pt x="528" y="126"/>
                    </a:lnTo>
                    <a:lnTo>
                      <a:pt x="533" y="155"/>
                    </a:lnTo>
                    <a:lnTo>
                      <a:pt x="540" y="185"/>
                    </a:lnTo>
                    <a:lnTo>
                      <a:pt x="544" y="217"/>
                    </a:lnTo>
                    <a:lnTo>
                      <a:pt x="551" y="249"/>
                    </a:lnTo>
                    <a:lnTo>
                      <a:pt x="556" y="283"/>
                    </a:lnTo>
                    <a:lnTo>
                      <a:pt x="563" y="319"/>
                    </a:lnTo>
                    <a:lnTo>
                      <a:pt x="567" y="354"/>
                    </a:lnTo>
                    <a:lnTo>
                      <a:pt x="574" y="390"/>
                    </a:lnTo>
                    <a:lnTo>
                      <a:pt x="579" y="426"/>
                    </a:lnTo>
                    <a:lnTo>
                      <a:pt x="586" y="460"/>
                    </a:lnTo>
                    <a:lnTo>
                      <a:pt x="590" y="494"/>
                    </a:lnTo>
                    <a:lnTo>
                      <a:pt x="597" y="528"/>
                    </a:lnTo>
                    <a:lnTo>
                      <a:pt x="602" y="560"/>
                    </a:lnTo>
                    <a:lnTo>
                      <a:pt x="609" y="590"/>
                    </a:lnTo>
                    <a:lnTo>
                      <a:pt x="613" y="618"/>
                    </a:lnTo>
                    <a:lnTo>
                      <a:pt x="620" y="643"/>
                    </a:lnTo>
                    <a:lnTo>
                      <a:pt x="625" y="667"/>
                    </a:lnTo>
                    <a:lnTo>
                      <a:pt x="632" y="688"/>
                    </a:lnTo>
                    <a:lnTo>
                      <a:pt x="639" y="705"/>
                    </a:lnTo>
                    <a:lnTo>
                      <a:pt x="643" y="720"/>
                    </a:lnTo>
                    <a:lnTo>
                      <a:pt x="650" y="731"/>
                    </a:lnTo>
                    <a:lnTo>
                      <a:pt x="655" y="739"/>
                    </a:lnTo>
                    <a:lnTo>
                      <a:pt x="662" y="744"/>
                    </a:lnTo>
                    <a:lnTo>
                      <a:pt x="666" y="744"/>
                    </a:lnTo>
                    <a:lnTo>
                      <a:pt x="673" y="743"/>
                    </a:lnTo>
                    <a:lnTo>
                      <a:pt x="678" y="739"/>
                    </a:lnTo>
                    <a:lnTo>
                      <a:pt x="685" y="729"/>
                    </a:lnTo>
                    <a:lnTo>
                      <a:pt x="689" y="718"/>
                    </a:lnTo>
                    <a:lnTo>
                      <a:pt x="696" y="703"/>
                    </a:lnTo>
                    <a:lnTo>
                      <a:pt x="701" y="684"/>
                    </a:lnTo>
                    <a:lnTo>
                      <a:pt x="708" y="663"/>
                    </a:lnTo>
                    <a:lnTo>
                      <a:pt x="712" y="639"/>
                    </a:lnTo>
                    <a:lnTo>
                      <a:pt x="719" y="613"/>
                    </a:lnTo>
                    <a:lnTo>
                      <a:pt x="724" y="584"/>
                    </a:lnTo>
                    <a:lnTo>
                      <a:pt x="731" y="554"/>
                    </a:lnTo>
                    <a:lnTo>
                      <a:pt x="737" y="522"/>
                    </a:lnTo>
                  </a:path>
                </a:pathLst>
              </a:custGeom>
              <a:noFill/>
              <a:ln w="222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C11D9259-7871-418F-AB3D-B9E252817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1722"/>
                <a:ext cx="419" cy="744"/>
              </a:xfrm>
              <a:custGeom>
                <a:avLst/>
                <a:gdLst>
                  <a:gd name="T0" fmla="*/ 5 w 419"/>
                  <a:gd name="T1" fmla="*/ 490 h 744"/>
                  <a:gd name="T2" fmla="*/ 17 w 419"/>
                  <a:gd name="T3" fmla="*/ 420 h 744"/>
                  <a:gd name="T4" fmla="*/ 28 w 419"/>
                  <a:gd name="T5" fmla="*/ 349 h 744"/>
                  <a:gd name="T6" fmla="*/ 40 w 419"/>
                  <a:gd name="T7" fmla="*/ 279 h 744"/>
                  <a:gd name="T8" fmla="*/ 51 w 419"/>
                  <a:gd name="T9" fmla="*/ 211 h 744"/>
                  <a:gd name="T10" fmla="*/ 62 w 419"/>
                  <a:gd name="T11" fmla="*/ 151 h 744"/>
                  <a:gd name="T12" fmla="*/ 74 w 419"/>
                  <a:gd name="T13" fmla="*/ 98 h 744"/>
                  <a:gd name="T14" fmla="*/ 85 w 419"/>
                  <a:gd name="T15" fmla="*/ 55 h 744"/>
                  <a:gd name="T16" fmla="*/ 97 w 419"/>
                  <a:gd name="T17" fmla="*/ 23 h 744"/>
                  <a:gd name="T18" fmla="*/ 111 w 419"/>
                  <a:gd name="T19" fmla="*/ 4 h 744"/>
                  <a:gd name="T20" fmla="*/ 122 w 419"/>
                  <a:gd name="T21" fmla="*/ 0 h 744"/>
                  <a:gd name="T22" fmla="*/ 134 w 419"/>
                  <a:gd name="T23" fmla="*/ 8 h 744"/>
                  <a:gd name="T24" fmla="*/ 145 w 419"/>
                  <a:gd name="T25" fmla="*/ 30 h 744"/>
                  <a:gd name="T26" fmla="*/ 157 w 419"/>
                  <a:gd name="T27" fmla="*/ 64 h 744"/>
                  <a:gd name="T28" fmla="*/ 168 w 419"/>
                  <a:gd name="T29" fmla="*/ 109 h 744"/>
                  <a:gd name="T30" fmla="*/ 180 w 419"/>
                  <a:gd name="T31" fmla="*/ 164 h 744"/>
                  <a:gd name="T32" fmla="*/ 191 w 419"/>
                  <a:gd name="T33" fmla="*/ 226 h 744"/>
                  <a:gd name="T34" fmla="*/ 203 w 419"/>
                  <a:gd name="T35" fmla="*/ 296 h 744"/>
                  <a:gd name="T36" fmla="*/ 214 w 419"/>
                  <a:gd name="T37" fmla="*/ 366 h 744"/>
                  <a:gd name="T38" fmla="*/ 226 w 419"/>
                  <a:gd name="T39" fmla="*/ 437 h 744"/>
                  <a:gd name="T40" fmla="*/ 237 w 419"/>
                  <a:gd name="T41" fmla="*/ 505 h 744"/>
                  <a:gd name="T42" fmla="*/ 249 w 419"/>
                  <a:gd name="T43" fmla="*/ 569 h 744"/>
                  <a:gd name="T44" fmla="*/ 260 w 419"/>
                  <a:gd name="T45" fmla="*/ 626 h 744"/>
                  <a:gd name="T46" fmla="*/ 272 w 419"/>
                  <a:gd name="T47" fmla="*/ 673 h 744"/>
                  <a:gd name="T48" fmla="*/ 283 w 419"/>
                  <a:gd name="T49" fmla="*/ 710 h 744"/>
                  <a:gd name="T50" fmla="*/ 295 w 419"/>
                  <a:gd name="T51" fmla="*/ 733 h 744"/>
                  <a:gd name="T52" fmla="*/ 306 w 419"/>
                  <a:gd name="T53" fmla="*/ 744 h 744"/>
                  <a:gd name="T54" fmla="*/ 320 w 419"/>
                  <a:gd name="T55" fmla="*/ 743 h 744"/>
                  <a:gd name="T56" fmla="*/ 331 w 419"/>
                  <a:gd name="T57" fmla="*/ 726 h 744"/>
                  <a:gd name="T58" fmla="*/ 343 w 419"/>
                  <a:gd name="T59" fmla="*/ 697 h 744"/>
                  <a:gd name="T60" fmla="*/ 354 w 419"/>
                  <a:gd name="T61" fmla="*/ 656 h 744"/>
                  <a:gd name="T62" fmla="*/ 366 w 419"/>
                  <a:gd name="T63" fmla="*/ 605 h 744"/>
                  <a:gd name="T64" fmla="*/ 377 w 419"/>
                  <a:gd name="T65" fmla="*/ 545 h 744"/>
                  <a:gd name="T66" fmla="*/ 389 w 419"/>
                  <a:gd name="T67" fmla="*/ 479 h 744"/>
                  <a:gd name="T68" fmla="*/ 400 w 419"/>
                  <a:gd name="T69" fmla="*/ 409 h 744"/>
                  <a:gd name="T70" fmla="*/ 412 w 419"/>
                  <a:gd name="T71" fmla="*/ 337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9" h="744">
                    <a:moveTo>
                      <a:pt x="0" y="522"/>
                    </a:moveTo>
                    <a:lnTo>
                      <a:pt x="5" y="490"/>
                    </a:lnTo>
                    <a:lnTo>
                      <a:pt x="12" y="454"/>
                    </a:lnTo>
                    <a:lnTo>
                      <a:pt x="17" y="420"/>
                    </a:lnTo>
                    <a:lnTo>
                      <a:pt x="23" y="385"/>
                    </a:lnTo>
                    <a:lnTo>
                      <a:pt x="28" y="349"/>
                    </a:lnTo>
                    <a:lnTo>
                      <a:pt x="35" y="313"/>
                    </a:lnTo>
                    <a:lnTo>
                      <a:pt x="40" y="279"/>
                    </a:lnTo>
                    <a:lnTo>
                      <a:pt x="46" y="245"/>
                    </a:lnTo>
                    <a:lnTo>
                      <a:pt x="51" y="211"/>
                    </a:lnTo>
                    <a:lnTo>
                      <a:pt x="58" y="179"/>
                    </a:lnTo>
                    <a:lnTo>
                      <a:pt x="62" y="151"/>
                    </a:lnTo>
                    <a:lnTo>
                      <a:pt x="69" y="123"/>
                    </a:lnTo>
                    <a:lnTo>
                      <a:pt x="74" y="98"/>
                    </a:lnTo>
                    <a:lnTo>
                      <a:pt x="81" y="74"/>
                    </a:lnTo>
                    <a:lnTo>
                      <a:pt x="85" y="55"/>
                    </a:lnTo>
                    <a:lnTo>
                      <a:pt x="92" y="38"/>
                    </a:lnTo>
                    <a:lnTo>
                      <a:pt x="97" y="23"/>
                    </a:lnTo>
                    <a:lnTo>
                      <a:pt x="104" y="11"/>
                    </a:lnTo>
                    <a:lnTo>
                      <a:pt x="111" y="4"/>
                    </a:lnTo>
                    <a:lnTo>
                      <a:pt x="115" y="0"/>
                    </a:lnTo>
                    <a:lnTo>
                      <a:pt x="122" y="0"/>
                    </a:lnTo>
                    <a:lnTo>
                      <a:pt x="127" y="2"/>
                    </a:lnTo>
                    <a:lnTo>
                      <a:pt x="134" y="8"/>
                    </a:lnTo>
                    <a:lnTo>
                      <a:pt x="138" y="17"/>
                    </a:lnTo>
                    <a:lnTo>
                      <a:pt x="145" y="30"/>
                    </a:lnTo>
                    <a:lnTo>
                      <a:pt x="150" y="45"/>
                    </a:lnTo>
                    <a:lnTo>
                      <a:pt x="157" y="64"/>
                    </a:lnTo>
                    <a:lnTo>
                      <a:pt x="161" y="85"/>
                    </a:lnTo>
                    <a:lnTo>
                      <a:pt x="168" y="109"/>
                    </a:lnTo>
                    <a:lnTo>
                      <a:pt x="173" y="136"/>
                    </a:lnTo>
                    <a:lnTo>
                      <a:pt x="180" y="164"/>
                    </a:lnTo>
                    <a:lnTo>
                      <a:pt x="184" y="194"/>
                    </a:lnTo>
                    <a:lnTo>
                      <a:pt x="191" y="226"/>
                    </a:lnTo>
                    <a:lnTo>
                      <a:pt x="196" y="260"/>
                    </a:lnTo>
                    <a:lnTo>
                      <a:pt x="203" y="296"/>
                    </a:lnTo>
                    <a:lnTo>
                      <a:pt x="210" y="330"/>
                    </a:lnTo>
                    <a:lnTo>
                      <a:pt x="214" y="366"/>
                    </a:lnTo>
                    <a:lnTo>
                      <a:pt x="221" y="401"/>
                    </a:lnTo>
                    <a:lnTo>
                      <a:pt x="226" y="437"/>
                    </a:lnTo>
                    <a:lnTo>
                      <a:pt x="233" y="471"/>
                    </a:lnTo>
                    <a:lnTo>
                      <a:pt x="237" y="505"/>
                    </a:lnTo>
                    <a:lnTo>
                      <a:pt x="244" y="539"/>
                    </a:lnTo>
                    <a:lnTo>
                      <a:pt x="249" y="569"/>
                    </a:lnTo>
                    <a:lnTo>
                      <a:pt x="255" y="599"/>
                    </a:lnTo>
                    <a:lnTo>
                      <a:pt x="260" y="626"/>
                    </a:lnTo>
                    <a:lnTo>
                      <a:pt x="267" y="652"/>
                    </a:lnTo>
                    <a:lnTo>
                      <a:pt x="272" y="673"/>
                    </a:lnTo>
                    <a:lnTo>
                      <a:pt x="278" y="694"/>
                    </a:lnTo>
                    <a:lnTo>
                      <a:pt x="283" y="710"/>
                    </a:lnTo>
                    <a:lnTo>
                      <a:pt x="290" y="724"/>
                    </a:lnTo>
                    <a:lnTo>
                      <a:pt x="295" y="733"/>
                    </a:lnTo>
                    <a:lnTo>
                      <a:pt x="301" y="741"/>
                    </a:lnTo>
                    <a:lnTo>
                      <a:pt x="306" y="744"/>
                    </a:lnTo>
                    <a:lnTo>
                      <a:pt x="313" y="744"/>
                    </a:lnTo>
                    <a:lnTo>
                      <a:pt x="320" y="743"/>
                    </a:lnTo>
                    <a:lnTo>
                      <a:pt x="324" y="735"/>
                    </a:lnTo>
                    <a:lnTo>
                      <a:pt x="331" y="726"/>
                    </a:lnTo>
                    <a:lnTo>
                      <a:pt x="336" y="712"/>
                    </a:lnTo>
                    <a:lnTo>
                      <a:pt x="343" y="697"/>
                    </a:lnTo>
                    <a:lnTo>
                      <a:pt x="347" y="677"/>
                    </a:lnTo>
                    <a:lnTo>
                      <a:pt x="354" y="656"/>
                    </a:lnTo>
                    <a:lnTo>
                      <a:pt x="359" y="631"/>
                    </a:lnTo>
                    <a:lnTo>
                      <a:pt x="366" y="605"/>
                    </a:lnTo>
                    <a:lnTo>
                      <a:pt x="370" y="575"/>
                    </a:lnTo>
                    <a:lnTo>
                      <a:pt x="377" y="545"/>
                    </a:lnTo>
                    <a:lnTo>
                      <a:pt x="382" y="513"/>
                    </a:lnTo>
                    <a:lnTo>
                      <a:pt x="389" y="479"/>
                    </a:lnTo>
                    <a:lnTo>
                      <a:pt x="393" y="443"/>
                    </a:lnTo>
                    <a:lnTo>
                      <a:pt x="400" y="409"/>
                    </a:lnTo>
                    <a:lnTo>
                      <a:pt x="405" y="373"/>
                    </a:lnTo>
                    <a:lnTo>
                      <a:pt x="412" y="337"/>
                    </a:lnTo>
                    <a:lnTo>
                      <a:pt x="419" y="302"/>
                    </a:lnTo>
                  </a:path>
                </a:pathLst>
              </a:custGeom>
              <a:noFill/>
              <a:ln w="22225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6ECC19-9029-47DF-8CE9-AA31F689C6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4" y="2057"/>
              <a:ext cx="1355" cy="63"/>
            </a:xfrm>
            <a:custGeom>
              <a:avLst/>
              <a:gdLst>
                <a:gd name="T0" fmla="*/ 0 w 11289"/>
                <a:gd name="T1" fmla="*/ 236 h 521"/>
                <a:gd name="T2" fmla="*/ 11242 w 11289"/>
                <a:gd name="T3" fmla="*/ 236 h 521"/>
                <a:gd name="T4" fmla="*/ 11242 w 11289"/>
                <a:gd name="T5" fmla="*/ 284 h 521"/>
                <a:gd name="T6" fmla="*/ 0 w 11289"/>
                <a:gd name="T7" fmla="*/ 284 h 521"/>
                <a:gd name="T8" fmla="*/ 0 w 11289"/>
                <a:gd name="T9" fmla="*/ 236 h 521"/>
                <a:gd name="T10" fmla="*/ 10854 w 11289"/>
                <a:gd name="T11" fmla="*/ 6 h 521"/>
                <a:gd name="T12" fmla="*/ 11289 w 11289"/>
                <a:gd name="T13" fmla="*/ 260 h 521"/>
                <a:gd name="T14" fmla="*/ 10854 w 11289"/>
                <a:gd name="T15" fmla="*/ 515 h 521"/>
                <a:gd name="T16" fmla="*/ 10821 w 11289"/>
                <a:gd name="T17" fmla="*/ 506 h 521"/>
                <a:gd name="T18" fmla="*/ 10829 w 11289"/>
                <a:gd name="T19" fmla="*/ 473 h 521"/>
                <a:gd name="T20" fmla="*/ 11229 w 11289"/>
                <a:gd name="T21" fmla="*/ 240 h 521"/>
                <a:gd name="T22" fmla="*/ 11229 w 11289"/>
                <a:gd name="T23" fmla="*/ 281 h 521"/>
                <a:gd name="T24" fmla="*/ 10829 w 11289"/>
                <a:gd name="T25" fmla="*/ 48 h 521"/>
                <a:gd name="T26" fmla="*/ 10821 w 11289"/>
                <a:gd name="T27" fmla="*/ 15 h 521"/>
                <a:gd name="T28" fmla="*/ 10854 w 11289"/>
                <a:gd name="T29" fmla="*/ 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89" h="521">
                  <a:moveTo>
                    <a:pt x="0" y="236"/>
                  </a:moveTo>
                  <a:lnTo>
                    <a:pt x="11242" y="236"/>
                  </a:lnTo>
                  <a:lnTo>
                    <a:pt x="11242" y="284"/>
                  </a:lnTo>
                  <a:lnTo>
                    <a:pt x="0" y="284"/>
                  </a:lnTo>
                  <a:lnTo>
                    <a:pt x="0" y="236"/>
                  </a:lnTo>
                  <a:close/>
                  <a:moveTo>
                    <a:pt x="10854" y="6"/>
                  </a:moveTo>
                  <a:lnTo>
                    <a:pt x="11289" y="260"/>
                  </a:lnTo>
                  <a:lnTo>
                    <a:pt x="10854" y="515"/>
                  </a:lnTo>
                  <a:cubicBezTo>
                    <a:pt x="10842" y="521"/>
                    <a:pt x="10827" y="517"/>
                    <a:pt x="10821" y="506"/>
                  </a:cubicBezTo>
                  <a:cubicBezTo>
                    <a:pt x="10814" y="494"/>
                    <a:pt x="10818" y="480"/>
                    <a:pt x="10829" y="473"/>
                  </a:cubicBezTo>
                  <a:lnTo>
                    <a:pt x="11229" y="240"/>
                  </a:lnTo>
                  <a:lnTo>
                    <a:pt x="11229" y="281"/>
                  </a:lnTo>
                  <a:lnTo>
                    <a:pt x="10829" y="48"/>
                  </a:lnTo>
                  <a:cubicBezTo>
                    <a:pt x="10818" y="41"/>
                    <a:pt x="10814" y="26"/>
                    <a:pt x="10821" y="15"/>
                  </a:cubicBezTo>
                  <a:cubicBezTo>
                    <a:pt x="10827" y="4"/>
                    <a:pt x="10842" y="0"/>
                    <a:pt x="10854" y="6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4D259E5E-FB6D-4B71-8375-66DF05B35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2040"/>
              <a:ext cx="103" cy="10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88CEA28-C077-42A3-981F-61822D7BFC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" y="2032"/>
              <a:ext cx="119" cy="119"/>
            </a:xfrm>
            <a:custGeom>
              <a:avLst/>
              <a:gdLst>
                <a:gd name="T0" fmla="*/ 1 w 119"/>
                <a:gd name="T1" fmla="*/ 48 h 119"/>
                <a:gd name="T2" fmla="*/ 7 w 119"/>
                <a:gd name="T3" fmla="*/ 31 h 119"/>
                <a:gd name="T4" fmla="*/ 17 w 119"/>
                <a:gd name="T5" fmla="*/ 18 h 119"/>
                <a:gd name="T6" fmla="*/ 31 w 119"/>
                <a:gd name="T7" fmla="*/ 7 h 119"/>
                <a:gd name="T8" fmla="*/ 47 w 119"/>
                <a:gd name="T9" fmla="*/ 1 h 119"/>
                <a:gd name="T10" fmla="*/ 65 w 119"/>
                <a:gd name="T11" fmla="*/ 0 h 119"/>
                <a:gd name="T12" fmla="*/ 82 w 119"/>
                <a:gd name="T13" fmla="*/ 4 h 119"/>
                <a:gd name="T14" fmla="*/ 97 w 119"/>
                <a:gd name="T15" fmla="*/ 13 h 119"/>
                <a:gd name="T16" fmla="*/ 109 w 119"/>
                <a:gd name="T17" fmla="*/ 26 h 119"/>
                <a:gd name="T18" fmla="*/ 116 w 119"/>
                <a:gd name="T19" fmla="*/ 41 h 119"/>
                <a:gd name="T20" fmla="*/ 119 w 119"/>
                <a:gd name="T21" fmla="*/ 59 h 119"/>
                <a:gd name="T22" fmla="*/ 116 w 119"/>
                <a:gd name="T23" fmla="*/ 77 h 119"/>
                <a:gd name="T24" fmla="*/ 109 w 119"/>
                <a:gd name="T25" fmla="*/ 92 h 119"/>
                <a:gd name="T26" fmla="*/ 98 w 119"/>
                <a:gd name="T27" fmla="*/ 105 h 119"/>
                <a:gd name="T28" fmla="*/ 83 w 119"/>
                <a:gd name="T29" fmla="*/ 114 h 119"/>
                <a:gd name="T30" fmla="*/ 66 w 119"/>
                <a:gd name="T31" fmla="*/ 118 h 119"/>
                <a:gd name="T32" fmla="*/ 48 w 119"/>
                <a:gd name="T33" fmla="*/ 118 h 119"/>
                <a:gd name="T34" fmla="*/ 31 w 119"/>
                <a:gd name="T35" fmla="*/ 112 h 119"/>
                <a:gd name="T36" fmla="*/ 17 w 119"/>
                <a:gd name="T37" fmla="*/ 102 h 119"/>
                <a:gd name="T38" fmla="*/ 7 w 119"/>
                <a:gd name="T39" fmla="*/ 88 h 119"/>
                <a:gd name="T40" fmla="*/ 1 w 119"/>
                <a:gd name="T41" fmla="*/ 72 h 119"/>
                <a:gd name="T42" fmla="*/ 16 w 119"/>
                <a:gd name="T43" fmla="*/ 63 h 119"/>
                <a:gd name="T44" fmla="*/ 19 w 119"/>
                <a:gd name="T45" fmla="*/ 76 h 119"/>
                <a:gd name="T46" fmla="*/ 26 w 119"/>
                <a:gd name="T47" fmla="*/ 86 h 119"/>
                <a:gd name="T48" fmla="*/ 35 w 119"/>
                <a:gd name="T49" fmla="*/ 95 h 119"/>
                <a:gd name="T50" fmla="*/ 46 w 119"/>
                <a:gd name="T51" fmla="*/ 100 h 119"/>
                <a:gd name="T52" fmla="*/ 59 w 119"/>
                <a:gd name="T53" fmla="*/ 102 h 119"/>
                <a:gd name="T54" fmla="*/ 72 w 119"/>
                <a:gd name="T55" fmla="*/ 101 h 119"/>
                <a:gd name="T56" fmla="*/ 83 w 119"/>
                <a:gd name="T57" fmla="*/ 95 h 119"/>
                <a:gd name="T58" fmla="*/ 92 w 119"/>
                <a:gd name="T59" fmla="*/ 87 h 119"/>
                <a:gd name="T60" fmla="*/ 99 w 119"/>
                <a:gd name="T61" fmla="*/ 76 h 119"/>
                <a:gd name="T62" fmla="*/ 102 w 119"/>
                <a:gd name="T63" fmla="*/ 64 h 119"/>
                <a:gd name="T64" fmla="*/ 102 w 119"/>
                <a:gd name="T65" fmla="*/ 51 h 119"/>
                <a:gd name="T66" fmla="*/ 98 w 119"/>
                <a:gd name="T67" fmla="*/ 39 h 119"/>
                <a:gd name="T68" fmla="*/ 90 w 119"/>
                <a:gd name="T69" fmla="*/ 29 h 119"/>
                <a:gd name="T70" fmla="*/ 80 w 119"/>
                <a:gd name="T71" fmla="*/ 21 h 119"/>
                <a:gd name="T72" fmla="*/ 68 w 119"/>
                <a:gd name="T73" fmla="*/ 17 h 119"/>
                <a:gd name="T74" fmla="*/ 55 w 119"/>
                <a:gd name="T75" fmla="*/ 16 h 119"/>
                <a:gd name="T76" fmla="*/ 43 w 119"/>
                <a:gd name="T77" fmla="*/ 19 h 119"/>
                <a:gd name="T78" fmla="*/ 32 w 119"/>
                <a:gd name="T79" fmla="*/ 26 h 119"/>
                <a:gd name="T80" fmla="*/ 24 w 119"/>
                <a:gd name="T81" fmla="*/ 35 h 119"/>
                <a:gd name="T82" fmla="*/ 18 w 119"/>
                <a:gd name="T83" fmla="*/ 46 h 119"/>
                <a:gd name="T84" fmla="*/ 16 w 119"/>
                <a:gd name="T85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9" h="119">
                  <a:moveTo>
                    <a:pt x="0" y="60"/>
                  </a:moveTo>
                  <a:lnTo>
                    <a:pt x="0" y="54"/>
                  </a:lnTo>
                  <a:lnTo>
                    <a:pt x="1" y="48"/>
                  </a:lnTo>
                  <a:lnTo>
                    <a:pt x="2" y="42"/>
                  </a:lnTo>
                  <a:lnTo>
                    <a:pt x="4" y="37"/>
                  </a:lnTo>
                  <a:lnTo>
                    <a:pt x="7" y="31"/>
                  </a:lnTo>
                  <a:lnTo>
                    <a:pt x="10" y="26"/>
                  </a:lnTo>
                  <a:lnTo>
                    <a:pt x="13" y="22"/>
                  </a:lnTo>
                  <a:lnTo>
                    <a:pt x="17" y="18"/>
                  </a:lnTo>
                  <a:lnTo>
                    <a:pt x="21" y="14"/>
                  </a:lnTo>
                  <a:lnTo>
                    <a:pt x="26" y="10"/>
                  </a:lnTo>
                  <a:lnTo>
                    <a:pt x="31" y="7"/>
                  </a:lnTo>
                  <a:lnTo>
                    <a:pt x="36" y="5"/>
                  </a:lnTo>
                  <a:lnTo>
                    <a:pt x="41" y="3"/>
                  </a:lnTo>
                  <a:lnTo>
                    <a:pt x="47" y="1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71" y="1"/>
                  </a:lnTo>
                  <a:lnTo>
                    <a:pt x="77" y="2"/>
                  </a:lnTo>
                  <a:lnTo>
                    <a:pt x="82" y="4"/>
                  </a:lnTo>
                  <a:lnTo>
                    <a:pt x="87" y="7"/>
                  </a:lnTo>
                  <a:lnTo>
                    <a:pt x="92" y="10"/>
                  </a:lnTo>
                  <a:lnTo>
                    <a:pt x="97" y="13"/>
                  </a:lnTo>
                  <a:lnTo>
                    <a:pt x="101" y="17"/>
                  </a:lnTo>
                  <a:lnTo>
                    <a:pt x="105" y="21"/>
                  </a:lnTo>
                  <a:lnTo>
                    <a:pt x="109" y="26"/>
                  </a:lnTo>
                  <a:lnTo>
                    <a:pt x="111" y="31"/>
                  </a:lnTo>
                  <a:lnTo>
                    <a:pt x="114" y="36"/>
                  </a:lnTo>
                  <a:lnTo>
                    <a:pt x="116" y="41"/>
                  </a:lnTo>
                  <a:lnTo>
                    <a:pt x="118" y="47"/>
                  </a:lnTo>
                  <a:lnTo>
                    <a:pt x="119" y="53"/>
                  </a:lnTo>
                  <a:lnTo>
                    <a:pt x="119" y="59"/>
                  </a:lnTo>
                  <a:lnTo>
                    <a:pt x="119" y="65"/>
                  </a:lnTo>
                  <a:lnTo>
                    <a:pt x="118" y="71"/>
                  </a:lnTo>
                  <a:lnTo>
                    <a:pt x="116" y="77"/>
                  </a:lnTo>
                  <a:lnTo>
                    <a:pt x="114" y="82"/>
                  </a:lnTo>
                  <a:lnTo>
                    <a:pt x="112" y="87"/>
                  </a:lnTo>
                  <a:lnTo>
                    <a:pt x="109" y="92"/>
                  </a:lnTo>
                  <a:lnTo>
                    <a:pt x="106" y="97"/>
                  </a:lnTo>
                  <a:lnTo>
                    <a:pt x="102" y="101"/>
                  </a:lnTo>
                  <a:lnTo>
                    <a:pt x="98" y="105"/>
                  </a:lnTo>
                  <a:lnTo>
                    <a:pt x="93" y="108"/>
                  </a:lnTo>
                  <a:lnTo>
                    <a:pt x="88" y="111"/>
                  </a:lnTo>
                  <a:lnTo>
                    <a:pt x="83" y="114"/>
                  </a:lnTo>
                  <a:lnTo>
                    <a:pt x="77" y="116"/>
                  </a:lnTo>
                  <a:lnTo>
                    <a:pt x="72" y="117"/>
                  </a:lnTo>
                  <a:lnTo>
                    <a:pt x="66" y="118"/>
                  </a:lnTo>
                  <a:lnTo>
                    <a:pt x="60" y="119"/>
                  </a:lnTo>
                  <a:lnTo>
                    <a:pt x="54" y="119"/>
                  </a:lnTo>
                  <a:lnTo>
                    <a:pt x="48" y="118"/>
                  </a:lnTo>
                  <a:lnTo>
                    <a:pt x="42" y="116"/>
                  </a:lnTo>
                  <a:lnTo>
                    <a:pt x="37" y="114"/>
                  </a:lnTo>
                  <a:lnTo>
                    <a:pt x="31" y="112"/>
                  </a:lnTo>
                  <a:lnTo>
                    <a:pt x="26" y="109"/>
                  </a:lnTo>
                  <a:lnTo>
                    <a:pt x="22" y="105"/>
                  </a:lnTo>
                  <a:lnTo>
                    <a:pt x="17" y="102"/>
                  </a:lnTo>
                  <a:lnTo>
                    <a:pt x="14" y="97"/>
                  </a:lnTo>
                  <a:lnTo>
                    <a:pt x="10" y="93"/>
                  </a:lnTo>
                  <a:lnTo>
                    <a:pt x="7" y="88"/>
                  </a:lnTo>
                  <a:lnTo>
                    <a:pt x="5" y="83"/>
                  </a:lnTo>
                  <a:lnTo>
                    <a:pt x="3" y="77"/>
                  </a:lnTo>
                  <a:lnTo>
                    <a:pt x="1" y="72"/>
                  </a:lnTo>
                  <a:lnTo>
                    <a:pt x="0" y="66"/>
                  </a:lnTo>
                  <a:lnTo>
                    <a:pt x="0" y="60"/>
                  </a:lnTo>
                  <a:close/>
                  <a:moveTo>
                    <a:pt x="16" y="63"/>
                  </a:moveTo>
                  <a:lnTo>
                    <a:pt x="17" y="68"/>
                  </a:lnTo>
                  <a:lnTo>
                    <a:pt x="18" y="72"/>
                  </a:lnTo>
                  <a:lnTo>
                    <a:pt x="19" y="76"/>
                  </a:lnTo>
                  <a:lnTo>
                    <a:pt x="21" y="80"/>
                  </a:lnTo>
                  <a:lnTo>
                    <a:pt x="23" y="83"/>
                  </a:lnTo>
                  <a:lnTo>
                    <a:pt x="26" y="86"/>
                  </a:lnTo>
                  <a:lnTo>
                    <a:pt x="29" y="90"/>
                  </a:lnTo>
                  <a:lnTo>
                    <a:pt x="32" y="92"/>
                  </a:lnTo>
                  <a:lnTo>
                    <a:pt x="35" y="95"/>
                  </a:lnTo>
                  <a:lnTo>
                    <a:pt x="38" y="97"/>
                  </a:lnTo>
                  <a:lnTo>
                    <a:pt x="42" y="99"/>
                  </a:lnTo>
                  <a:lnTo>
                    <a:pt x="46" y="100"/>
                  </a:lnTo>
                  <a:lnTo>
                    <a:pt x="50" y="102"/>
                  </a:lnTo>
                  <a:lnTo>
                    <a:pt x="55" y="102"/>
                  </a:lnTo>
                  <a:lnTo>
                    <a:pt x="59" y="102"/>
                  </a:lnTo>
                  <a:lnTo>
                    <a:pt x="63" y="102"/>
                  </a:lnTo>
                  <a:lnTo>
                    <a:pt x="68" y="102"/>
                  </a:lnTo>
                  <a:lnTo>
                    <a:pt x="72" y="101"/>
                  </a:lnTo>
                  <a:lnTo>
                    <a:pt x="76" y="99"/>
                  </a:lnTo>
                  <a:lnTo>
                    <a:pt x="80" y="97"/>
                  </a:lnTo>
                  <a:lnTo>
                    <a:pt x="83" y="95"/>
                  </a:lnTo>
                  <a:lnTo>
                    <a:pt x="87" y="93"/>
                  </a:lnTo>
                  <a:lnTo>
                    <a:pt x="90" y="90"/>
                  </a:lnTo>
                  <a:lnTo>
                    <a:pt x="92" y="87"/>
                  </a:lnTo>
                  <a:lnTo>
                    <a:pt x="95" y="84"/>
                  </a:lnTo>
                  <a:lnTo>
                    <a:pt x="97" y="80"/>
                  </a:lnTo>
                  <a:lnTo>
                    <a:pt x="99" y="76"/>
                  </a:lnTo>
                  <a:lnTo>
                    <a:pt x="101" y="73"/>
                  </a:lnTo>
                  <a:lnTo>
                    <a:pt x="102" y="68"/>
                  </a:lnTo>
                  <a:lnTo>
                    <a:pt x="102" y="64"/>
                  </a:lnTo>
                  <a:lnTo>
                    <a:pt x="103" y="60"/>
                  </a:lnTo>
                  <a:lnTo>
                    <a:pt x="102" y="55"/>
                  </a:lnTo>
                  <a:lnTo>
                    <a:pt x="102" y="51"/>
                  </a:lnTo>
                  <a:lnTo>
                    <a:pt x="101" y="47"/>
                  </a:lnTo>
                  <a:lnTo>
                    <a:pt x="99" y="43"/>
                  </a:lnTo>
                  <a:lnTo>
                    <a:pt x="98" y="39"/>
                  </a:lnTo>
                  <a:lnTo>
                    <a:pt x="95" y="36"/>
                  </a:lnTo>
                  <a:lnTo>
                    <a:pt x="93" y="32"/>
                  </a:lnTo>
                  <a:lnTo>
                    <a:pt x="90" y="29"/>
                  </a:lnTo>
                  <a:lnTo>
                    <a:pt x="87" y="26"/>
                  </a:lnTo>
                  <a:lnTo>
                    <a:pt x="84" y="24"/>
                  </a:lnTo>
                  <a:lnTo>
                    <a:pt x="80" y="21"/>
                  </a:lnTo>
                  <a:lnTo>
                    <a:pt x="77" y="20"/>
                  </a:lnTo>
                  <a:lnTo>
                    <a:pt x="73" y="18"/>
                  </a:lnTo>
                  <a:lnTo>
                    <a:pt x="68" y="17"/>
                  </a:lnTo>
                  <a:lnTo>
                    <a:pt x="64" y="16"/>
                  </a:lnTo>
                  <a:lnTo>
                    <a:pt x="60" y="16"/>
                  </a:lnTo>
                  <a:lnTo>
                    <a:pt x="55" y="16"/>
                  </a:lnTo>
                  <a:lnTo>
                    <a:pt x="51" y="17"/>
                  </a:lnTo>
                  <a:lnTo>
                    <a:pt x="47" y="18"/>
                  </a:lnTo>
                  <a:lnTo>
                    <a:pt x="43" y="19"/>
                  </a:lnTo>
                  <a:lnTo>
                    <a:pt x="39" y="21"/>
                  </a:lnTo>
                  <a:lnTo>
                    <a:pt x="36" y="23"/>
                  </a:lnTo>
                  <a:lnTo>
                    <a:pt x="32" y="26"/>
                  </a:lnTo>
                  <a:lnTo>
                    <a:pt x="29" y="29"/>
                  </a:lnTo>
                  <a:lnTo>
                    <a:pt x="26" y="32"/>
                  </a:lnTo>
                  <a:lnTo>
                    <a:pt x="24" y="35"/>
                  </a:lnTo>
                  <a:lnTo>
                    <a:pt x="21" y="38"/>
                  </a:lnTo>
                  <a:lnTo>
                    <a:pt x="20" y="42"/>
                  </a:lnTo>
                  <a:lnTo>
                    <a:pt x="18" y="46"/>
                  </a:lnTo>
                  <a:lnTo>
                    <a:pt x="17" y="50"/>
                  </a:lnTo>
                  <a:lnTo>
                    <a:pt x="16" y="54"/>
                  </a:lnTo>
                  <a:lnTo>
                    <a:pt x="16" y="59"/>
                  </a:lnTo>
                  <a:lnTo>
                    <a:pt x="16" y="63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BC7861-9B41-4CD3-BC8B-8E937EDDBD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888"/>
              <a:ext cx="291" cy="84"/>
            </a:xfrm>
            <a:custGeom>
              <a:avLst/>
              <a:gdLst>
                <a:gd name="T0" fmla="*/ 0 w 2961"/>
                <a:gd name="T1" fmla="*/ 481 h 1171"/>
                <a:gd name="T2" fmla="*/ 2755 w 2961"/>
                <a:gd name="T3" fmla="*/ 481 h 1171"/>
                <a:gd name="T4" fmla="*/ 2755 w 2961"/>
                <a:gd name="T5" fmla="*/ 689 h 1171"/>
                <a:gd name="T6" fmla="*/ 0 w 2961"/>
                <a:gd name="T7" fmla="*/ 689 h 1171"/>
                <a:gd name="T8" fmla="*/ 0 w 2961"/>
                <a:gd name="T9" fmla="*/ 481 h 1171"/>
                <a:gd name="T10" fmla="*/ 2007 w 2961"/>
                <a:gd name="T11" fmla="*/ 29 h 1171"/>
                <a:gd name="T12" fmla="*/ 2961 w 2961"/>
                <a:gd name="T13" fmla="*/ 585 h 1171"/>
                <a:gd name="T14" fmla="*/ 2007 w 2961"/>
                <a:gd name="T15" fmla="*/ 1142 h 1171"/>
                <a:gd name="T16" fmla="*/ 1865 w 2961"/>
                <a:gd name="T17" fmla="*/ 1105 h 1171"/>
                <a:gd name="T18" fmla="*/ 1902 w 2961"/>
                <a:gd name="T19" fmla="*/ 962 h 1171"/>
                <a:gd name="T20" fmla="*/ 2702 w 2961"/>
                <a:gd name="T21" fmla="*/ 496 h 1171"/>
                <a:gd name="T22" fmla="*/ 2702 w 2961"/>
                <a:gd name="T23" fmla="*/ 675 h 1171"/>
                <a:gd name="T24" fmla="*/ 1902 w 2961"/>
                <a:gd name="T25" fmla="*/ 209 h 1171"/>
                <a:gd name="T26" fmla="*/ 1865 w 2961"/>
                <a:gd name="T27" fmla="*/ 66 h 1171"/>
                <a:gd name="T28" fmla="*/ 2007 w 2961"/>
                <a:gd name="T29" fmla="*/ 29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61" h="1171">
                  <a:moveTo>
                    <a:pt x="0" y="481"/>
                  </a:moveTo>
                  <a:lnTo>
                    <a:pt x="2755" y="481"/>
                  </a:lnTo>
                  <a:lnTo>
                    <a:pt x="2755" y="689"/>
                  </a:lnTo>
                  <a:lnTo>
                    <a:pt x="0" y="689"/>
                  </a:lnTo>
                  <a:lnTo>
                    <a:pt x="0" y="481"/>
                  </a:lnTo>
                  <a:close/>
                  <a:moveTo>
                    <a:pt x="2007" y="29"/>
                  </a:moveTo>
                  <a:lnTo>
                    <a:pt x="2961" y="585"/>
                  </a:lnTo>
                  <a:lnTo>
                    <a:pt x="2007" y="1142"/>
                  </a:lnTo>
                  <a:cubicBezTo>
                    <a:pt x="1958" y="1171"/>
                    <a:pt x="1894" y="1154"/>
                    <a:pt x="1865" y="1105"/>
                  </a:cubicBezTo>
                  <a:cubicBezTo>
                    <a:pt x="1836" y="1055"/>
                    <a:pt x="1853" y="991"/>
                    <a:pt x="1902" y="962"/>
                  </a:cubicBezTo>
                  <a:lnTo>
                    <a:pt x="2702" y="496"/>
                  </a:lnTo>
                  <a:lnTo>
                    <a:pt x="2702" y="675"/>
                  </a:lnTo>
                  <a:lnTo>
                    <a:pt x="1902" y="209"/>
                  </a:lnTo>
                  <a:cubicBezTo>
                    <a:pt x="1853" y="180"/>
                    <a:pt x="1836" y="116"/>
                    <a:pt x="1865" y="66"/>
                  </a:cubicBezTo>
                  <a:cubicBezTo>
                    <a:pt x="1894" y="17"/>
                    <a:pt x="1958" y="0"/>
                    <a:pt x="2007" y="29"/>
                  </a:cubicBezTo>
                  <a:close/>
                </a:path>
              </a:pathLst>
            </a:custGeom>
            <a:solidFill>
              <a:srgbClr val="00B050"/>
            </a:solidFill>
            <a:ln w="0" cap="flat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29EFBA7B-8A05-44F8-828D-F04F9D5C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" y="1361"/>
              <a:ext cx="11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electric field at time </a:t>
              </a:r>
              <a:r>
                <a:rPr kumimoji="0" lang="en-US" altLang="en-US" sz="16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805454F-F996-4D2A-8230-E7443DA16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" y="1566"/>
              <a:ext cx="116" cy="340"/>
            </a:xfrm>
            <a:custGeom>
              <a:avLst/>
              <a:gdLst>
                <a:gd name="T0" fmla="*/ 4 w 235"/>
                <a:gd name="T1" fmla="*/ 0 h 256"/>
                <a:gd name="T2" fmla="*/ 235 w 235"/>
                <a:gd name="T3" fmla="*/ 252 h 256"/>
                <a:gd name="T4" fmla="*/ 231 w 235"/>
                <a:gd name="T5" fmla="*/ 256 h 256"/>
                <a:gd name="T6" fmla="*/ 0 w 235"/>
                <a:gd name="T7" fmla="*/ 4 h 256"/>
                <a:gd name="T8" fmla="*/ 4 w 235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56">
                  <a:moveTo>
                    <a:pt x="4" y="0"/>
                  </a:moveTo>
                  <a:lnTo>
                    <a:pt x="235" y="252"/>
                  </a:lnTo>
                  <a:lnTo>
                    <a:pt x="231" y="256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A7EBB"/>
            </a:solidFill>
            <a:ln w="0" cap="flat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FA383E7-43C2-4558-8D44-B6302A1C9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2" y="2470"/>
              <a:ext cx="394" cy="62"/>
            </a:xfrm>
            <a:custGeom>
              <a:avLst/>
              <a:gdLst>
                <a:gd name="T0" fmla="*/ 48 w 3282"/>
                <a:gd name="T1" fmla="*/ 236 h 521"/>
                <a:gd name="T2" fmla="*/ 3234 w 3282"/>
                <a:gd name="T3" fmla="*/ 236 h 521"/>
                <a:gd name="T4" fmla="*/ 3234 w 3282"/>
                <a:gd name="T5" fmla="*/ 284 h 521"/>
                <a:gd name="T6" fmla="*/ 48 w 3282"/>
                <a:gd name="T7" fmla="*/ 284 h 521"/>
                <a:gd name="T8" fmla="*/ 48 w 3282"/>
                <a:gd name="T9" fmla="*/ 236 h 521"/>
                <a:gd name="T10" fmla="*/ 436 w 3282"/>
                <a:gd name="T11" fmla="*/ 515 h 521"/>
                <a:gd name="T12" fmla="*/ 0 w 3282"/>
                <a:gd name="T13" fmla="*/ 260 h 521"/>
                <a:gd name="T14" fmla="*/ 436 w 3282"/>
                <a:gd name="T15" fmla="*/ 6 h 521"/>
                <a:gd name="T16" fmla="*/ 469 w 3282"/>
                <a:gd name="T17" fmla="*/ 15 h 521"/>
                <a:gd name="T18" fmla="*/ 460 w 3282"/>
                <a:gd name="T19" fmla="*/ 48 h 521"/>
                <a:gd name="T20" fmla="*/ 60 w 3282"/>
                <a:gd name="T21" fmla="*/ 281 h 521"/>
                <a:gd name="T22" fmla="*/ 60 w 3282"/>
                <a:gd name="T23" fmla="*/ 240 h 521"/>
                <a:gd name="T24" fmla="*/ 460 w 3282"/>
                <a:gd name="T25" fmla="*/ 473 h 521"/>
                <a:gd name="T26" fmla="*/ 469 w 3282"/>
                <a:gd name="T27" fmla="*/ 506 h 521"/>
                <a:gd name="T28" fmla="*/ 436 w 3282"/>
                <a:gd name="T29" fmla="*/ 515 h 521"/>
                <a:gd name="T30" fmla="*/ 2847 w 3282"/>
                <a:gd name="T31" fmla="*/ 6 h 521"/>
                <a:gd name="T32" fmla="*/ 3282 w 3282"/>
                <a:gd name="T33" fmla="*/ 260 h 521"/>
                <a:gd name="T34" fmla="*/ 2847 w 3282"/>
                <a:gd name="T35" fmla="*/ 515 h 521"/>
                <a:gd name="T36" fmla="*/ 2814 w 3282"/>
                <a:gd name="T37" fmla="*/ 506 h 521"/>
                <a:gd name="T38" fmla="*/ 2822 w 3282"/>
                <a:gd name="T39" fmla="*/ 473 h 521"/>
                <a:gd name="T40" fmla="*/ 3222 w 3282"/>
                <a:gd name="T41" fmla="*/ 240 h 521"/>
                <a:gd name="T42" fmla="*/ 3222 w 3282"/>
                <a:gd name="T43" fmla="*/ 281 h 521"/>
                <a:gd name="T44" fmla="*/ 2822 w 3282"/>
                <a:gd name="T45" fmla="*/ 48 h 521"/>
                <a:gd name="T46" fmla="*/ 2814 w 3282"/>
                <a:gd name="T47" fmla="*/ 15 h 521"/>
                <a:gd name="T48" fmla="*/ 2847 w 3282"/>
                <a:gd name="T49" fmla="*/ 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82" h="521">
                  <a:moveTo>
                    <a:pt x="48" y="236"/>
                  </a:moveTo>
                  <a:lnTo>
                    <a:pt x="3234" y="236"/>
                  </a:lnTo>
                  <a:lnTo>
                    <a:pt x="3234" y="284"/>
                  </a:lnTo>
                  <a:lnTo>
                    <a:pt x="48" y="284"/>
                  </a:lnTo>
                  <a:lnTo>
                    <a:pt x="48" y="236"/>
                  </a:lnTo>
                  <a:close/>
                  <a:moveTo>
                    <a:pt x="436" y="515"/>
                  </a:moveTo>
                  <a:lnTo>
                    <a:pt x="0" y="260"/>
                  </a:lnTo>
                  <a:lnTo>
                    <a:pt x="436" y="6"/>
                  </a:lnTo>
                  <a:cubicBezTo>
                    <a:pt x="447" y="0"/>
                    <a:pt x="462" y="4"/>
                    <a:pt x="469" y="15"/>
                  </a:cubicBezTo>
                  <a:cubicBezTo>
                    <a:pt x="475" y="26"/>
                    <a:pt x="472" y="41"/>
                    <a:pt x="460" y="48"/>
                  </a:cubicBezTo>
                  <a:lnTo>
                    <a:pt x="60" y="281"/>
                  </a:lnTo>
                  <a:lnTo>
                    <a:pt x="60" y="240"/>
                  </a:lnTo>
                  <a:lnTo>
                    <a:pt x="460" y="473"/>
                  </a:lnTo>
                  <a:cubicBezTo>
                    <a:pt x="472" y="480"/>
                    <a:pt x="475" y="494"/>
                    <a:pt x="469" y="506"/>
                  </a:cubicBezTo>
                  <a:cubicBezTo>
                    <a:pt x="462" y="517"/>
                    <a:pt x="447" y="521"/>
                    <a:pt x="436" y="515"/>
                  </a:cubicBezTo>
                  <a:close/>
                  <a:moveTo>
                    <a:pt x="2847" y="6"/>
                  </a:moveTo>
                  <a:lnTo>
                    <a:pt x="3282" y="260"/>
                  </a:lnTo>
                  <a:lnTo>
                    <a:pt x="2847" y="515"/>
                  </a:lnTo>
                  <a:cubicBezTo>
                    <a:pt x="2835" y="521"/>
                    <a:pt x="2820" y="517"/>
                    <a:pt x="2814" y="506"/>
                  </a:cubicBezTo>
                  <a:cubicBezTo>
                    <a:pt x="2807" y="494"/>
                    <a:pt x="2811" y="480"/>
                    <a:pt x="2822" y="473"/>
                  </a:cubicBezTo>
                  <a:lnTo>
                    <a:pt x="3222" y="240"/>
                  </a:lnTo>
                  <a:lnTo>
                    <a:pt x="3222" y="281"/>
                  </a:lnTo>
                  <a:lnTo>
                    <a:pt x="2822" y="48"/>
                  </a:lnTo>
                  <a:cubicBezTo>
                    <a:pt x="2811" y="41"/>
                    <a:pt x="2807" y="26"/>
                    <a:pt x="2814" y="15"/>
                  </a:cubicBezTo>
                  <a:cubicBezTo>
                    <a:pt x="2820" y="4"/>
                    <a:pt x="2835" y="0"/>
                    <a:pt x="2847" y="6"/>
                  </a:cubicBezTo>
                  <a:close/>
                </a:path>
              </a:pathLst>
            </a:custGeom>
            <a:solidFill>
              <a:srgbClr val="4A7EBB"/>
            </a:solidFill>
            <a:ln w="0" cap="flat">
              <a:solidFill>
                <a:srgbClr val="4A7EB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A97C8A11-8564-4F08-9F80-307206C6D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2416"/>
              <a:ext cx="161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ACB45CFA-D439-4F0D-B3AD-6788FE7B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2440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l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49EE36E7-1C87-433B-98EB-E7ABEE8A0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2663"/>
              <a:ext cx="8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particle (photon)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2BE6DB48-1524-40F7-B8E7-15F343E5B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2639"/>
              <a:ext cx="2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wave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D62CAD33-3491-44F1-839F-D94CFE184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47205"/>
              </p:ext>
            </p:extLst>
          </p:nvPr>
        </p:nvGraphicFramePr>
        <p:xfrm>
          <a:off x="957368" y="3504452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3" imgW="660240" imgH="253800" progId="Equation.DSMT4">
                  <p:embed/>
                </p:oleObj>
              </mc:Choice>
              <mc:Fallback>
                <p:oleObj name="Equation" r:id="rId3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368" y="3504452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AD999ADB-6C28-4248-A9E7-4A6B3699A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697603"/>
              </p:ext>
            </p:extLst>
          </p:nvPr>
        </p:nvGraphicFramePr>
        <p:xfrm>
          <a:off x="1164818" y="27932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4818" y="2793200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589E912F-3517-4C1D-A0D9-3C8B4C8EB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164902"/>
              </p:ext>
            </p:extLst>
          </p:nvPr>
        </p:nvGraphicFramePr>
        <p:xfrm>
          <a:off x="4324913" y="2620648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AD999ADB-6C28-4248-A9E7-4A6B3699A8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4913" y="2620648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 16">
            <a:extLst>
              <a:ext uri="{FF2B5EF4-FFF2-40B4-BE49-F238E27FC236}">
                <a16:creationId xmlns:a16="http://schemas.microsoft.com/office/drawing/2014/main" id="{CF79AF07-DF88-4308-AFCB-CCE8311B5355}"/>
              </a:ext>
            </a:extLst>
          </p:cNvPr>
          <p:cNvSpPr>
            <a:spLocks noEditPoints="1"/>
          </p:cNvSpPr>
          <p:nvPr/>
        </p:nvSpPr>
        <p:spPr bwMode="auto">
          <a:xfrm>
            <a:off x="4224167" y="2839764"/>
            <a:ext cx="461963" cy="133350"/>
          </a:xfrm>
          <a:custGeom>
            <a:avLst/>
            <a:gdLst>
              <a:gd name="T0" fmla="*/ 0 w 2961"/>
              <a:gd name="T1" fmla="*/ 481 h 1171"/>
              <a:gd name="T2" fmla="*/ 2755 w 2961"/>
              <a:gd name="T3" fmla="*/ 481 h 1171"/>
              <a:gd name="T4" fmla="*/ 2755 w 2961"/>
              <a:gd name="T5" fmla="*/ 689 h 1171"/>
              <a:gd name="T6" fmla="*/ 0 w 2961"/>
              <a:gd name="T7" fmla="*/ 689 h 1171"/>
              <a:gd name="T8" fmla="*/ 0 w 2961"/>
              <a:gd name="T9" fmla="*/ 481 h 1171"/>
              <a:gd name="T10" fmla="*/ 2007 w 2961"/>
              <a:gd name="T11" fmla="*/ 29 h 1171"/>
              <a:gd name="T12" fmla="*/ 2961 w 2961"/>
              <a:gd name="T13" fmla="*/ 585 h 1171"/>
              <a:gd name="T14" fmla="*/ 2007 w 2961"/>
              <a:gd name="T15" fmla="*/ 1142 h 1171"/>
              <a:gd name="T16" fmla="*/ 1865 w 2961"/>
              <a:gd name="T17" fmla="*/ 1105 h 1171"/>
              <a:gd name="T18" fmla="*/ 1902 w 2961"/>
              <a:gd name="T19" fmla="*/ 962 h 1171"/>
              <a:gd name="T20" fmla="*/ 2702 w 2961"/>
              <a:gd name="T21" fmla="*/ 496 h 1171"/>
              <a:gd name="T22" fmla="*/ 2702 w 2961"/>
              <a:gd name="T23" fmla="*/ 675 h 1171"/>
              <a:gd name="T24" fmla="*/ 1902 w 2961"/>
              <a:gd name="T25" fmla="*/ 209 h 1171"/>
              <a:gd name="T26" fmla="*/ 1865 w 2961"/>
              <a:gd name="T27" fmla="*/ 66 h 1171"/>
              <a:gd name="T28" fmla="*/ 2007 w 2961"/>
              <a:gd name="T29" fmla="*/ 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61" h="1171">
                <a:moveTo>
                  <a:pt x="0" y="481"/>
                </a:moveTo>
                <a:lnTo>
                  <a:pt x="2755" y="481"/>
                </a:lnTo>
                <a:lnTo>
                  <a:pt x="2755" y="689"/>
                </a:lnTo>
                <a:lnTo>
                  <a:pt x="0" y="689"/>
                </a:lnTo>
                <a:lnTo>
                  <a:pt x="0" y="481"/>
                </a:lnTo>
                <a:close/>
                <a:moveTo>
                  <a:pt x="2007" y="29"/>
                </a:moveTo>
                <a:lnTo>
                  <a:pt x="2961" y="585"/>
                </a:lnTo>
                <a:lnTo>
                  <a:pt x="2007" y="1142"/>
                </a:lnTo>
                <a:cubicBezTo>
                  <a:pt x="1958" y="1171"/>
                  <a:pt x="1894" y="1154"/>
                  <a:pt x="1865" y="1105"/>
                </a:cubicBezTo>
                <a:cubicBezTo>
                  <a:pt x="1836" y="1055"/>
                  <a:pt x="1853" y="991"/>
                  <a:pt x="1902" y="962"/>
                </a:cubicBezTo>
                <a:lnTo>
                  <a:pt x="2702" y="496"/>
                </a:lnTo>
                <a:lnTo>
                  <a:pt x="2702" y="675"/>
                </a:lnTo>
                <a:lnTo>
                  <a:pt x="1902" y="209"/>
                </a:lnTo>
                <a:cubicBezTo>
                  <a:pt x="1853" y="180"/>
                  <a:pt x="1836" y="116"/>
                  <a:pt x="1865" y="66"/>
                </a:cubicBezTo>
                <a:cubicBezTo>
                  <a:pt x="1894" y="17"/>
                  <a:pt x="1958" y="0"/>
                  <a:pt x="2007" y="29"/>
                </a:cubicBezTo>
                <a:close/>
              </a:path>
            </a:pathLst>
          </a:custGeom>
          <a:solidFill>
            <a:srgbClr val="00B050"/>
          </a:solidFill>
          <a:ln w="0" cap="flat">
            <a:solidFill>
              <a:srgbClr val="00B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6888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5792ABE2-5D3A-4B9A-8FDB-B34B43FAE830}"/>
              </a:ext>
            </a:extLst>
          </p:cNvPr>
          <p:cNvSpPr/>
          <p:nvPr/>
        </p:nvSpPr>
        <p:spPr>
          <a:xfrm>
            <a:off x="1662548" y="476093"/>
            <a:ext cx="2418248" cy="3650043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A56398-172F-4EBD-8519-CD8B399AAE66}"/>
              </a:ext>
            </a:extLst>
          </p:cNvPr>
          <p:cNvSpPr/>
          <p:nvPr/>
        </p:nvSpPr>
        <p:spPr>
          <a:xfrm>
            <a:off x="1670105" y="1745673"/>
            <a:ext cx="2395578" cy="61967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9FCCD-F22A-4762-9E61-ACEB93EFED9C}"/>
              </a:ext>
            </a:extLst>
          </p:cNvPr>
          <p:cNvSpPr/>
          <p:nvPr/>
        </p:nvSpPr>
        <p:spPr>
          <a:xfrm>
            <a:off x="1670104" y="3205437"/>
            <a:ext cx="2389281" cy="61967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1CA6D4-8E02-4D1A-897B-97A3826DD15F}"/>
              </a:ext>
            </a:extLst>
          </p:cNvPr>
          <p:cNvSpPr/>
          <p:nvPr/>
        </p:nvSpPr>
        <p:spPr>
          <a:xfrm>
            <a:off x="2743202" y="1972384"/>
            <a:ext cx="256939" cy="1209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34CEFD-6B08-4B0B-AA69-579902F8AF50}"/>
              </a:ext>
            </a:extLst>
          </p:cNvPr>
          <p:cNvSpPr/>
          <p:nvPr/>
        </p:nvSpPr>
        <p:spPr>
          <a:xfrm>
            <a:off x="2880488" y="673835"/>
            <a:ext cx="301021" cy="15743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 result for image atomiser millikan oil drop">
            <a:extLst>
              <a:ext uri="{FF2B5EF4-FFF2-40B4-BE49-F238E27FC236}">
                <a16:creationId xmlns:a16="http://schemas.microsoft.com/office/drawing/2014/main" id="{297E4350-026C-406A-BA6C-87935687B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0" r="69098" b="49146"/>
          <a:stretch/>
        </p:blipFill>
        <p:spPr bwMode="auto">
          <a:xfrm rot="20332413" flipH="1">
            <a:off x="3080119" y="355183"/>
            <a:ext cx="1227387" cy="88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100BB6A-AD40-466B-8E97-BA1958357D77}"/>
              </a:ext>
            </a:extLst>
          </p:cNvPr>
          <p:cNvGrpSpPr/>
          <p:nvPr/>
        </p:nvGrpSpPr>
        <p:grpSpPr>
          <a:xfrm rot="6043162">
            <a:off x="2417973" y="1005923"/>
            <a:ext cx="946221" cy="668382"/>
            <a:chOff x="936793" y="3537525"/>
            <a:chExt cx="946221" cy="6683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40785D-633E-4B9C-8D4E-C087817CF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793" y="3537525"/>
              <a:ext cx="944962" cy="4328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7121C-1B74-4D67-822B-9BBE3E918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938052" y="3773053"/>
              <a:ext cx="944962" cy="43285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02EDF9-55DA-447A-9C62-52812140620D}"/>
              </a:ext>
            </a:extLst>
          </p:cNvPr>
          <p:cNvSpPr txBox="1"/>
          <p:nvPr/>
        </p:nvSpPr>
        <p:spPr>
          <a:xfrm>
            <a:off x="3143725" y="0"/>
            <a:ext cx="870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atomiser 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0C18DE-D328-476F-BFD0-36B32F266108}"/>
              </a:ext>
            </a:extLst>
          </p:cNvPr>
          <p:cNvSpPr txBox="1"/>
          <p:nvPr/>
        </p:nvSpPr>
        <p:spPr>
          <a:xfrm>
            <a:off x="151144" y="982413"/>
            <a:ext cx="1654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some oil-drops acquire a negative charge</a:t>
            </a:r>
            <a:endParaRPr lang="en-US" sz="1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8B3520-EFB3-4403-A2D3-ED003295CC95}"/>
              </a:ext>
            </a:extLst>
          </p:cNvPr>
          <p:cNvCxnSpPr>
            <a:stCxn id="5" idx="2"/>
          </p:cNvCxnSpPr>
          <p:nvPr/>
        </p:nvCxnSpPr>
        <p:spPr>
          <a:xfrm flipH="1">
            <a:off x="634792" y="2055511"/>
            <a:ext cx="1035313" cy="7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0CE3F-96D9-483D-9B38-360AB1965A79}"/>
              </a:ext>
            </a:extLst>
          </p:cNvPr>
          <p:cNvCxnSpPr/>
          <p:nvPr/>
        </p:nvCxnSpPr>
        <p:spPr>
          <a:xfrm flipH="1">
            <a:off x="643608" y="3500162"/>
            <a:ext cx="1035313" cy="7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66B762-76ED-44A7-B6B6-7CC78B30282F}"/>
              </a:ext>
            </a:extLst>
          </p:cNvPr>
          <p:cNvCxnSpPr>
            <a:cxnSpLocks/>
          </p:cNvCxnSpPr>
          <p:nvPr/>
        </p:nvCxnSpPr>
        <p:spPr>
          <a:xfrm flipV="1">
            <a:off x="637311" y="2058030"/>
            <a:ext cx="1" cy="329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0F8B30-E392-4A78-9D93-F061932A2950}"/>
              </a:ext>
            </a:extLst>
          </p:cNvPr>
          <p:cNvCxnSpPr>
            <a:cxnSpLocks/>
          </p:cNvCxnSpPr>
          <p:nvPr/>
        </p:nvCxnSpPr>
        <p:spPr>
          <a:xfrm flipV="1">
            <a:off x="631013" y="2588281"/>
            <a:ext cx="1" cy="329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BF22CF-4AAA-4E93-86E9-41362CC7F70F}"/>
              </a:ext>
            </a:extLst>
          </p:cNvPr>
          <p:cNvCxnSpPr>
            <a:cxnSpLocks/>
          </p:cNvCxnSpPr>
          <p:nvPr/>
        </p:nvCxnSpPr>
        <p:spPr>
          <a:xfrm flipV="1">
            <a:off x="632273" y="3045481"/>
            <a:ext cx="0" cy="471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72B3B3-92BB-458C-8DDB-56713DE1F58F}"/>
              </a:ext>
            </a:extLst>
          </p:cNvPr>
          <p:cNvCxnSpPr>
            <a:cxnSpLocks/>
          </p:cNvCxnSpPr>
          <p:nvPr/>
        </p:nvCxnSpPr>
        <p:spPr>
          <a:xfrm>
            <a:off x="460981" y="2312450"/>
            <a:ext cx="166255" cy="287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9F1773-16AA-4A30-BB8B-7A3786118BC4}"/>
              </a:ext>
            </a:extLst>
          </p:cNvPr>
          <p:cNvCxnSpPr>
            <a:cxnSpLocks/>
          </p:cNvCxnSpPr>
          <p:nvPr/>
        </p:nvCxnSpPr>
        <p:spPr>
          <a:xfrm rot="5400000" flipV="1">
            <a:off x="620315" y="2706052"/>
            <a:ext cx="1" cy="43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1C463-3FDB-4826-9EB5-D002CAE8B9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36005" y="2903111"/>
            <a:ext cx="1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02C27-0834-4D77-94D6-6FBD91D3EF4D}"/>
              </a:ext>
            </a:extLst>
          </p:cNvPr>
          <p:cNvCxnSpPr/>
          <p:nvPr/>
        </p:nvCxnSpPr>
        <p:spPr>
          <a:xfrm flipV="1">
            <a:off x="430753" y="2773428"/>
            <a:ext cx="362737" cy="4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993E17-4541-4E5C-B233-FB2B834BB6B4}"/>
              </a:ext>
            </a:extLst>
          </p:cNvPr>
          <p:cNvSpPr txBox="1"/>
          <p:nvPr/>
        </p:nvSpPr>
        <p:spPr>
          <a:xfrm>
            <a:off x="3226851" y="1881699"/>
            <a:ext cx="684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+ plate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1690A2-DDDC-4882-AF61-8695E18A92B6}"/>
              </a:ext>
            </a:extLst>
          </p:cNvPr>
          <p:cNvSpPr txBox="1"/>
          <p:nvPr/>
        </p:nvSpPr>
        <p:spPr>
          <a:xfrm>
            <a:off x="3205439" y="3235666"/>
            <a:ext cx="68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70C0"/>
                </a:solidFill>
              </a:rPr>
              <a:t>-</a:t>
            </a:r>
            <a:r>
              <a:rPr lang="en-AU" sz="1400" dirty="0">
                <a:solidFill>
                  <a:srgbClr val="0070C0"/>
                </a:solidFill>
              </a:rPr>
              <a:t> plate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7176" name="Picture 8" descr="Image result for image galileo telescope">
            <a:extLst>
              <a:ext uri="{FF2B5EF4-FFF2-40B4-BE49-F238E27FC236}">
                <a16:creationId xmlns:a16="http://schemas.microsoft.com/office/drawing/2014/main" id="{AB6077D7-332F-40DB-95AD-CF9B71A39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2901">
            <a:off x="4170730" y="2282220"/>
            <a:ext cx="545376" cy="5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B5275D2-4423-4D01-B18A-C2B0D96A81B2}"/>
              </a:ext>
            </a:extLst>
          </p:cNvPr>
          <p:cNvSpPr/>
          <p:nvPr/>
        </p:nvSpPr>
        <p:spPr>
          <a:xfrm rot="16200000">
            <a:off x="3900686" y="2585763"/>
            <a:ext cx="256939" cy="1209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F2C89-310D-465B-B75D-0E4B14ED780B}"/>
              </a:ext>
            </a:extLst>
          </p:cNvPr>
          <p:cNvSpPr txBox="1"/>
          <p:nvPr/>
        </p:nvSpPr>
        <p:spPr>
          <a:xfrm>
            <a:off x="4058123" y="2660073"/>
            <a:ext cx="1061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viewing</a:t>
            </a:r>
          </a:p>
          <a:p>
            <a:r>
              <a:rPr lang="en-AU" sz="1400" dirty="0"/>
              <a:t> microscope</a:t>
            </a:r>
            <a:endParaRPr lang="en-US" sz="1400" dirty="0"/>
          </a:p>
        </p:txBody>
      </p:sp>
      <p:sp>
        <p:nvSpPr>
          <p:cNvPr id="7168" name="Oval 7167">
            <a:extLst>
              <a:ext uri="{FF2B5EF4-FFF2-40B4-BE49-F238E27FC236}">
                <a16:creationId xmlns:a16="http://schemas.microsoft.com/office/drawing/2014/main" id="{B5E6ADFB-2B37-4FCE-AE83-70045C8461C2}"/>
              </a:ext>
            </a:extLst>
          </p:cNvPr>
          <p:cNvSpPr/>
          <p:nvPr/>
        </p:nvSpPr>
        <p:spPr>
          <a:xfrm>
            <a:off x="2780985" y="2629844"/>
            <a:ext cx="190800" cy="188926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71" name="Straight Connector 7170">
            <a:extLst>
              <a:ext uri="{FF2B5EF4-FFF2-40B4-BE49-F238E27FC236}">
                <a16:creationId xmlns:a16="http://schemas.microsoft.com/office/drawing/2014/main" id="{9F435213-6E06-417A-9C67-063DF9E423A4}"/>
              </a:ext>
            </a:extLst>
          </p:cNvPr>
          <p:cNvCxnSpPr>
            <a:cxnSpLocks/>
          </p:cNvCxnSpPr>
          <p:nvPr/>
        </p:nvCxnSpPr>
        <p:spPr>
          <a:xfrm>
            <a:off x="2803656" y="2724307"/>
            <a:ext cx="144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TextBox 7172">
            <a:extLst>
              <a:ext uri="{FF2B5EF4-FFF2-40B4-BE49-F238E27FC236}">
                <a16:creationId xmlns:a16="http://schemas.microsoft.com/office/drawing/2014/main" id="{52A7DE2F-4B72-459F-A6D9-FD60E68DDEA4}"/>
              </a:ext>
            </a:extLst>
          </p:cNvPr>
          <p:cNvSpPr txBox="1"/>
          <p:nvPr/>
        </p:nvSpPr>
        <p:spPr>
          <a:xfrm>
            <a:off x="2463591" y="2599616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400" dirty="0"/>
              <a:t>oil drop</a:t>
            </a:r>
          </a:p>
          <a:p>
            <a:pPr algn="r"/>
            <a:r>
              <a:rPr lang="en-AU" sz="1400" dirty="0"/>
              <a:t> (enlarged view) </a:t>
            </a:r>
            <a:endParaRPr lang="en-US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255F6E-CCD9-457B-8739-40520177011B}"/>
              </a:ext>
            </a:extLst>
          </p:cNvPr>
          <p:cNvSpPr/>
          <p:nvPr/>
        </p:nvSpPr>
        <p:spPr>
          <a:xfrm rot="16200000">
            <a:off x="1536597" y="2617251"/>
            <a:ext cx="256939" cy="12091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5" name="Sun 7174">
            <a:extLst>
              <a:ext uri="{FF2B5EF4-FFF2-40B4-BE49-F238E27FC236}">
                <a16:creationId xmlns:a16="http://schemas.microsoft.com/office/drawing/2014/main" id="{BD1CE8FA-2A74-4422-8645-1B9E5A76D640}"/>
              </a:ext>
            </a:extLst>
          </p:cNvPr>
          <p:cNvSpPr/>
          <p:nvPr/>
        </p:nvSpPr>
        <p:spPr>
          <a:xfrm>
            <a:off x="1398050" y="2546717"/>
            <a:ext cx="272053" cy="219154"/>
          </a:xfrm>
          <a:prstGeom prst="su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64C0B5E7-8FE7-4D1F-A15A-2F9011306479}"/>
              </a:ext>
            </a:extLst>
          </p:cNvPr>
          <p:cNvSpPr txBox="1"/>
          <p:nvPr/>
        </p:nvSpPr>
        <p:spPr>
          <a:xfrm>
            <a:off x="891728" y="2093296"/>
            <a:ext cx="709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light</a:t>
            </a:r>
          </a:p>
          <a:p>
            <a:r>
              <a:rPr lang="en-AU" sz="1400" dirty="0"/>
              <a:t> source</a:t>
            </a:r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52691C8A-A114-4B3A-9E87-50E83D52CBD9}"/>
              </a:ext>
            </a:extLst>
          </p:cNvPr>
          <p:cNvSpPr txBox="1"/>
          <p:nvPr/>
        </p:nvSpPr>
        <p:spPr>
          <a:xfrm>
            <a:off x="657462" y="3007695"/>
            <a:ext cx="619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emf</a:t>
            </a:r>
            <a:r>
              <a:rPr lang="en-AU" sz="1400" dirty="0"/>
              <a:t> </a:t>
            </a:r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F249CAD5-7876-4FF4-818B-8507E8DFE2ED}"/>
              </a:ext>
            </a:extLst>
          </p:cNvPr>
          <p:cNvCxnSpPr/>
          <p:nvPr/>
        </p:nvCxnSpPr>
        <p:spPr>
          <a:xfrm>
            <a:off x="2161309" y="2335121"/>
            <a:ext cx="0" cy="11713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2" name="TextBox 7181">
            <a:extLst>
              <a:ext uri="{FF2B5EF4-FFF2-40B4-BE49-F238E27FC236}">
                <a16:creationId xmlns:a16="http://schemas.microsoft.com/office/drawing/2014/main" id="{FC4699B9-1412-4BD1-BA69-95FC7A86E3BE}"/>
              </a:ext>
            </a:extLst>
          </p:cNvPr>
          <p:cNvSpPr txBox="1"/>
          <p:nvPr/>
        </p:nvSpPr>
        <p:spPr>
          <a:xfrm>
            <a:off x="2017725" y="2712972"/>
            <a:ext cx="27924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2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E02CD6-2C2B-4638-BB87-5C05638B1B86}"/>
              </a:ext>
            </a:extLst>
          </p:cNvPr>
          <p:cNvSpPr/>
          <p:nvPr/>
        </p:nvSpPr>
        <p:spPr>
          <a:xfrm>
            <a:off x="672578" y="619674"/>
            <a:ext cx="2267108" cy="2267108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515D7-B747-4FFC-8BF8-054213984D0D}"/>
              </a:ext>
            </a:extLst>
          </p:cNvPr>
          <p:cNvCxnSpPr/>
          <p:nvPr/>
        </p:nvCxnSpPr>
        <p:spPr>
          <a:xfrm>
            <a:off x="1813689" y="853944"/>
            <a:ext cx="0" cy="179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2DEE0-6BA5-4ED1-97ED-67C30874F5E4}"/>
              </a:ext>
            </a:extLst>
          </p:cNvPr>
          <p:cNvCxnSpPr/>
          <p:nvPr/>
        </p:nvCxnSpPr>
        <p:spPr>
          <a:xfrm>
            <a:off x="1535339" y="983678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88695C-7FA7-422B-A117-EB0D68E7F183}"/>
              </a:ext>
            </a:extLst>
          </p:cNvPr>
          <p:cNvCxnSpPr/>
          <p:nvPr/>
        </p:nvCxnSpPr>
        <p:spPr>
          <a:xfrm>
            <a:off x="1521485" y="1136078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EE7C79-4DDB-47A3-9F93-147B35AAFF8F}"/>
              </a:ext>
            </a:extLst>
          </p:cNvPr>
          <p:cNvCxnSpPr/>
          <p:nvPr/>
        </p:nvCxnSpPr>
        <p:spPr>
          <a:xfrm>
            <a:off x="1522745" y="1288478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57C536-30E7-4E1E-9E5D-87D7B07B3299}"/>
              </a:ext>
            </a:extLst>
          </p:cNvPr>
          <p:cNvCxnSpPr/>
          <p:nvPr/>
        </p:nvCxnSpPr>
        <p:spPr>
          <a:xfrm>
            <a:off x="1524005" y="1440878"/>
            <a:ext cx="5592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A9B2E8-D16C-4470-80C7-7F02C4417C40}"/>
              </a:ext>
            </a:extLst>
          </p:cNvPr>
          <p:cNvCxnSpPr/>
          <p:nvPr/>
        </p:nvCxnSpPr>
        <p:spPr>
          <a:xfrm>
            <a:off x="1525265" y="1593278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431E05-4AF7-4A92-BBD3-07AFDFDD928F}"/>
              </a:ext>
            </a:extLst>
          </p:cNvPr>
          <p:cNvCxnSpPr/>
          <p:nvPr/>
        </p:nvCxnSpPr>
        <p:spPr>
          <a:xfrm>
            <a:off x="1526525" y="1745678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6DC628-72C5-4C6B-A2DA-A4BD06A836DF}"/>
              </a:ext>
            </a:extLst>
          </p:cNvPr>
          <p:cNvCxnSpPr/>
          <p:nvPr/>
        </p:nvCxnSpPr>
        <p:spPr>
          <a:xfrm>
            <a:off x="1535342" y="1898078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C652F3-9B56-406C-857D-B8E7D745F7EC}"/>
              </a:ext>
            </a:extLst>
          </p:cNvPr>
          <p:cNvCxnSpPr/>
          <p:nvPr/>
        </p:nvCxnSpPr>
        <p:spPr>
          <a:xfrm>
            <a:off x="1529045" y="2050478"/>
            <a:ext cx="5592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CAE139-5DBB-4DCA-9E88-28C3901FAD01}"/>
              </a:ext>
            </a:extLst>
          </p:cNvPr>
          <p:cNvCxnSpPr/>
          <p:nvPr/>
        </p:nvCxnSpPr>
        <p:spPr>
          <a:xfrm>
            <a:off x="1522748" y="2202878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13E943-D03B-42F7-8C8F-8D41BC980E5C}"/>
              </a:ext>
            </a:extLst>
          </p:cNvPr>
          <p:cNvCxnSpPr/>
          <p:nvPr/>
        </p:nvCxnSpPr>
        <p:spPr>
          <a:xfrm>
            <a:off x="1524008" y="2355278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C4AAE9-B649-4435-888C-145B870226D5}"/>
              </a:ext>
            </a:extLst>
          </p:cNvPr>
          <p:cNvCxnSpPr/>
          <p:nvPr/>
        </p:nvCxnSpPr>
        <p:spPr>
          <a:xfrm>
            <a:off x="1517711" y="2507678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8173AE-51B5-4731-85C1-C4F6AE8B5B02}"/>
              </a:ext>
            </a:extLst>
          </p:cNvPr>
          <p:cNvGrpSpPr/>
          <p:nvPr/>
        </p:nvGrpSpPr>
        <p:grpSpPr>
          <a:xfrm>
            <a:off x="1186456" y="1828800"/>
            <a:ext cx="181369" cy="181369"/>
            <a:chOff x="453421" y="1209124"/>
            <a:chExt cx="181369" cy="18136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EFA359-DF7F-4D6E-B6A5-D4BF79813E1C}"/>
                </a:ext>
              </a:extLst>
            </p:cNvPr>
            <p:cNvSpPr/>
            <p:nvPr/>
          </p:nvSpPr>
          <p:spPr>
            <a:xfrm>
              <a:off x="453421" y="1209124"/>
              <a:ext cx="181369" cy="181369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C2E872-37BA-4786-AEEE-1AA2B9C96E81}"/>
                </a:ext>
              </a:extLst>
            </p:cNvPr>
            <p:cNvCxnSpPr/>
            <p:nvPr/>
          </p:nvCxnSpPr>
          <p:spPr>
            <a:xfrm>
              <a:off x="476093" y="1299808"/>
              <a:ext cx="144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D34C3D-7F9E-4156-802B-B39E3791A07F}"/>
              </a:ext>
            </a:extLst>
          </p:cNvPr>
          <p:cNvCxnSpPr/>
          <p:nvPr/>
        </p:nvCxnSpPr>
        <p:spPr>
          <a:xfrm flipV="1">
            <a:off x="1277140" y="1330037"/>
            <a:ext cx="0" cy="415636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C10E217B-D177-4115-8841-963524D39A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578640"/>
              </p:ext>
            </p:extLst>
          </p:nvPr>
        </p:nvGraphicFramePr>
        <p:xfrm>
          <a:off x="942625" y="1451357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3" imgW="266400" imgH="279360" progId="Equation.DSMT4">
                  <p:embed/>
                </p:oleObj>
              </mc:Choice>
              <mc:Fallback>
                <p:oleObj name="Equation" r:id="rId3" imgW="266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2625" y="1451357"/>
                        <a:ext cx="266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738B1D1-D258-462E-B005-EB1512ED8434}"/>
              </a:ext>
            </a:extLst>
          </p:cNvPr>
          <p:cNvSpPr txBox="1"/>
          <p:nvPr/>
        </p:nvSpPr>
        <p:spPr>
          <a:xfrm>
            <a:off x="2214211" y="1511405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15DC83-3583-4BDD-9B58-928E617DF47D}"/>
              </a:ext>
            </a:extLst>
          </p:cNvPr>
          <p:cNvCxnSpPr/>
          <p:nvPr/>
        </p:nvCxnSpPr>
        <p:spPr>
          <a:xfrm flipV="1">
            <a:off x="2206655" y="1405607"/>
            <a:ext cx="0" cy="627233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mage result for image stopwatch">
            <a:extLst>
              <a:ext uri="{FF2B5EF4-FFF2-40B4-BE49-F238E27FC236}">
                <a16:creationId xmlns:a16="http://schemas.microsoft.com/office/drawing/2014/main" id="{784DB293-9AC9-4DDF-AD9D-30C718FD5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27" y="1118440"/>
            <a:ext cx="587725" cy="7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05B026E-7F9A-4902-B7CC-BA6AD68B515D}"/>
              </a:ext>
            </a:extLst>
          </p:cNvPr>
          <p:cNvSpPr txBox="1"/>
          <p:nvPr/>
        </p:nvSpPr>
        <p:spPr>
          <a:xfrm>
            <a:off x="2992586" y="1798571"/>
            <a:ext cx="1866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time interval </a:t>
            </a:r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sz="1600" dirty="0"/>
              <a:t> for oil drop to rise at constant velocity through displacement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2" name="TextBox 8191">
            <a:extLst>
              <a:ext uri="{FF2B5EF4-FFF2-40B4-BE49-F238E27FC236}">
                <a16:creationId xmlns:a16="http://schemas.microsoft.com/office/drawing/2014/main" id="{C945C3B3-ABEE-41F2-A632-34DEC6112DF6}"/>
              </a:ext>
            </a:extLst>
          </p:cNvPr>
          <p:cNvSpPr txBox="1"/>
          <p:nvPr/>
        </p:nvSpPr>
        <p:spPr>
          <a:xfrm>
            <a:off x="113355" y="204039"/>
            <a:ext cx="2051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electric field switch on</a:t>
            </a:r>
            <a:endParaRPr lang="en-US" sz="1600" dirty="0"/>
          </a:p>
        </p:txBody>
      </p:sp>
      <p:graphicFrame>
        <p:nvGraphicFramePr>
          <p:cNvPr id="8193" name="Object 8192">
            <a:extLst>
              <a:ext uri="{FF2B5EF4-FFF2-40B4-BE49-F238E27FC236}">
                <a16:creationId xmlns:a16="http://schemas.microsoft.com/office/drawing/2014/main" id="{9E335974-198B-4915-8A76-B0D602DF3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33983"/>
              </p:ext>
            </p:extLst>
          </p:nvPr>
        </p:nvGraphicFramePr>
        <p:xfrm>
          <a:off x="534857" y="714704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6" imgW="190440" imgH="241200" progId="Equation.DSMT4">
                  <p:embed/>
                </p:oleObj>
              </mc:Choice>
              <mc:Fallback>
                <p:oleObj name="Equation" r:id="rId6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4857" y="714704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96" name="Straight Arrow Connector 8195">
            <a:extLst>
              <a:ext uri="{FF2B5EF4-FFF2-40B4-BE49-F238E27FC236}">
                <a16:creationId xmlns:a16="http://schemas.microsoft.com/office/drawing/2014/main" id="{439856DF-BD32-4A2B-BB3A-99B1814CF6D2}"/>
              </a:ext>
            </a:extLst>
          </p:cNvPr>
          <p:cNvCxnSpPr/>
          <p:nvPr/>
        </p:nvCxnSpPr>
        <p:spPr>
          <a:xfrm>
            <a:off x="400522" y="574334"/>
            <a:ext cx="0" cy="6725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7" name="Object 8196">
            <a:extLst>
              <a:ext uri="{FF2B5EF4-FFF2-40B4-BE49-F238E27FC236}">
                <a16:creationId xmlns:a16="http://schemas.microsoft.com/office/drawing/2014/main" id="{05A4F095-278B-4D7D-AB15-B92799A6ED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752136"/>
              </p:ext>
            </p:extLst>
          </p:nvPr>
        </p:nvGraphicFramePr>
        <p:xfrm>
          <a:off x="332549" y="2679478"/>
          <a:ext cx="685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8" imgW="685800" imgH="558720" progId="Equation.DSMT4">
                  <p:embed/>
                </p:oleObj>
              </mc:Choice>
              <mc:Fallback>
                <p:oleObj name="Equation" r:id="rId8" imgW="6858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2549" y="2679478"/>
                        <a:ext cx="685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7C3CC1E0-3041-4D90-B55F-5352B0802457}"/>
              </a:ext>
            </a:extLst>
          </p:cNvPr>
          <p:cNvSpPr/>
          <p:nvPr/>
        </p:nvSpPr>
        <p:spPr>
          <a:xfrm>
            <a:off x="658724" y="3968685"/>
            <a:ext cx="2267108" cy="2267108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FF2602-AA8F-4FC3-B7F4-2FFF33129E5C}"/>
              </a:ext>
            </a:extLst>
          </p:cNvPr>
          <p:cNvCxnSpPr/>
          <p:nvPr/>
        </p:nvCxnSpPr>
        <p:spPr>
          <a:xfrm>
            <a:off x="1799835" y="4202955"/>
            <a:ext cx="0" cy="179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FA715-4BD3-4BA1-8859-A861DCE7C982}"/>
              </a:ext>
            </a:extLst>
          </p:cNvPr>
          <p:cNvCxnSpPr/>
          <p:nvPr/>
        </p:nvCxnSpPr>
        <p:spPr>
          <a:xfrm>
            <a:off x="1521485" y="4332689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E8BF9-9484-4D75-BF12-EB34D513117C}"/>
              </a:ext>
            </a:extLst>
          </p:cNvPr>
          <p:cNvCxnSpPr/>
          <p:nvPr/>
        </p:nvCxnSpPr>
        <p:spPr>
          <a:xfrm>
            <a:off x="1507631" y="4485089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0E905B-8919-4996-A2A8-E9A8AD74C2CB}"/>
              </a:ext>
            </a:extLst>
          </p:cNvPr>
          <p:cNvCxnSpPr/>
          <p:nvPr/>
        </p:nvCxnSpPr>
        <p:spPr>
          <a:xfrm>
            <a:off x="1508891" y="4637489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A37652-070A-4836-B072-6C7EA5CBF572}"/>
              </a:ext>
            </a:extLst>
          </p:cNvPr>
          <p:cNvCxnSpPr/>
          <p:nvPr/>
        </p:nvCxnSpPr>
        <p:spPr>
          <a:xfrm>
            <a:off x="1510151" y="4789889"/>
            <a:ext cx="5592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CA3D14-816A-455B-90E4-F00617D75ED9}"/>
              </a:ext>
            </a:extLst>
          </p:cNvPr>
          <p:cNvCxnSpPr/>
          <p:nvPr/>
        </p:nvCxnSpPr>
        <p:spPr>
          <a:xfrm>
            <a:off x="1511411" y="4942289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737162-78F7-4A33-ABE9-61A601B79A63}"/>
              </a:ext>
            </a:extLst>
          </p:cNvPr>
          <p:cNvCxnSpPr/>
          <p:nvPr/>
        </p:nvCxnSpPr>
        <p:spPr>
          <a:xfrm>
            <a:off x="1512671" y="5094689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2B98FD-935A-42D6-86D9-5307F523AC47}"/>
              </a:ext>
            </a:extLst>
          </p:cNvPr>
          <p:cNvCxnSpPr/>
          <p:nvPr/>
        </p:nvCxnSpPr>
        <p:spPr>
          <a:xfrm>
            <a:off x="1521488" y="5247089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6382B4-CDF7-49D6-8275-D9477D846190}"/>
              </a:ext>
            </a:extLst>
          </p:cNvPr>
          <p:cNvCxnSpPr/>
          <p:nvPr/>
        </p:nvCxnSpPr>
        <p:spPr>
          <a:xfrm>
            <a:off x="1515191" y="5399489"/>
            <a:ext cx="5592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365CBB-9DCB-4214-AF66-0624107A8882}"/>
              </a:ext>
            </a:extLst>
          </p:cNvPr>
          <p:cNvCxnSpPr/>
          <p:nvPr/>
        </p:nvCxnSpPr>
        <p:spPr>
          <a:xfrm>
            <a:off x="1508894" y="5551889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802463-6D7C-4324-8A5D-AF1572267BEB}"/>
              </a:ext>
            </a:extLst>
          </p:cNvPr>
          <p:cNvCxnSpPr/>
          <p:nvPr/>
        </p:nvCxnSpPr>
        <p:spPr>
          <a:xfrm>
            <a:off x="1510154" y="5704289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27C799-C83C-404B-8D2E-05020C369B9D}"/>
              </a:ext>
            </a:extLst>
          </p:cNvPr>
          <p:cNvCxnSpPr/>
          <p:nvPr/>
        </p:nvCxnSpPr>
        <p:spPr>
          <a:xfrm>
            <a:off x="1503857" y="5856689"/>
            <a:ext cx="55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1646EA-F079-4295-880A-A67E798EA864}"/>
              </a:ext>
            </a:extLst>
          </p:cNvPr>
          <p:cNvGrpSpPr/>
          <p:nvPr/>
        </p:nvGrpSpPr>
        <p:grpSpPr>
          <a:xfrm>
            <a:off x="1172602" y="5177811"/>
            <a:ext cx="181369" cy="181369"/>
            <a:chOff x="453421" y="1209124"/>
            <a:chExt cx="181369" cy="18136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13874EE-2687-4E38-8E6E-6B63D71A81A4}"/>
                </a:ext>
              </a:extLst>
            </p:cNvPr>
            <p:cNvSpPr/>
            <p:nvPr/>
          </p:nvSpPr>
          <p:spPr>
            <a:xfrm>
              <a:off x="453421" y="1209124"/>
              <a:ext cx="181369" cy="181369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E5B0523-5817-4FE2-9365-B52810CB848D}"/>
                </a:ext>
              </a:extLst>
            </p:cNvPr>
            <p:cNvCxnSpPr/>
            <p:nvPr/>
          </p:nvCxnSpPr>
          <p:spPr>
            <a:xfrm>
              <a:off x="476093" y="1299808"/>
              <a:ext cx="1440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0E87753-28ED-4D06-85EA-28086512DAFA}"/>
              </a:ext>
            </a:extLst>
          </p:cNvPr>
          <p:cNvCxnSpPr>
            <a:cxnSpLocks/>
          </p:cNvCxnSpPr>
          <p:nvPr/>
        </p:nvCxnSpPr>
        <p:spPr>
          <a:xfrm>
            <a:off x="1255729" y="5389408"/>
            <a:ext cx="0" cy="415636"/>
          </a:xfrm>
          <a:prstGeom prst="line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955C27D4-571F-41B4-9A9D-907751F18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934056"/>
              </p:ext>
            </p:extLst>
          </p:nvPr>
        </p:nvGraphicFramePr>
        <p:xfrm>
          <a:off x="922338" y="4800600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10" imgW="279360" imgH="279360" progId="Equation.DSMT4">
                  <p:embed/>
                </p:oleObj>
              </mc:Choice>
              <mc:Fallback>
                <p:oleObj name="Equation" r:id="rId10" imgW="279360" imgH="27936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C10E217B-D177-4115-8841-963524D39A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2338" y="4800600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6A82C5B8-F2AC-48AC-9DC2-A88705951291}"/>
              </a:ext>
            </a:extLst>
          </p:cNvPr>
          <p:cNvSpPr txBox="1"/>
          <p:nvPr/>
        </p:nvSpPr>
        <p:spPr>
          <a:xfrm>
            <a:off x="2200357" y="4860416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7E4050-208B-4783-9554-703B8F73A6E3}"/>
              </a:ext>
            </a:extLst>
          </p:cNvPr>
          <p:cNvCxnSpPr/>
          <p:nvPr/>
        </p:nvCxnSpPr>
        <p:spPr>
          <a:xfrm flipV="1">
            <a:off x="2192801" y="4754618"/>
            <a:ext cx="0" cy="627233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Image result for image stopwatch">
            <a:extLst>
              <a:ext uri="{FF2B5EF4-FFF2-40B4-BE49-F238E27FC236}">
                <a16:creationId xmlns:a16="http://schemas.microsoft.com/office/drawing/2014/main" id="{02DAA999-BD82-481B-9074-00479FEC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73" y="4467451"/>
            <a:ext cx="587725" cy="71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382D127-B403-496D-84F7-C536DD95D067}"/>
              </a:ext>
            </a:extLst>
          </p:cNvPr>
          <p:cNvSpPr txBox="1"/>
          <p:nvPr/>
        </p:nvSpPr>
        <p:spPr>
          <a:xfrm>
            <a:off x="2978732" y="5147582"/>
            <a:ext cx="1866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time interval </a:t>
            </a:r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AU" sz="1600" dirty="0"/>
              <a:t> for oil drop to fall at constant velocity through displacement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F6D98E-8BFB-471D-A1E6-8A4B27B31B92}"/>
              </a:ext>
            </a:extLst>
          </p:cNvPr>
          <p:cNvSpPr txBox="1"/>
          <p:nvPr/>
        </p:nvSpPr>
        <p:spPr>
          <a:xfrm>
            <a:off x="99501" y="3553050"/>
            <a:ext cx="2067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electric field switch off</a:t>
            </a:r>
            <a:endParaRPr lang="en-US" sz="1600" dirty="0"/>
          </a:p>
        </p:txBody>
      </p:sp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DAE070A7-39E0-49B0-ABC7-825F78F5F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35003"/>
              </p:ext>
            </p:extLst>
          </p:nvPr>
        </p:nvGraphicFramePr>
        <p:xfrm>
          <a:off x="312738" y="6027738"/>
          <a:ext cx="69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12" imgW="698400" imgH="558720" progId="Equation.DSMT4">
                  <p:embed/>
                </p:oleObj>
              </mc:Choice>
              <mc:Fallback>
                <p:oleObj name="Equation" r:id="rId12" imgW="698400" imgH="558720" progId="Equation.DSMT4">
                  <p:embed/>
                  <p:pic>
                    <p:nvPicPr>
                      <p:cNvPr id="8197" name="Object 8196">
                        <a:extLst>
                          <a:ext uri="{FF2B5EF4-FFF2-40B4-BE49-F238E27FC236}">
                            <a16:creationId xmlns:a16="http://schemas.microsoft.com/office/drawing/2014/main" id="{05A4F095-278B-4D7D-AB15-B92799A6ED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2738" y="6027738"/>
                        <a:ext cx="6985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90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EE0EF-AFB6-497E-A13F-9283DC79E649}"/>
              </a:ext>
            </a:extLst>
          </p:cNvPr>
          <p:cNvSpPr txBox="1"/>
          <p:nvPr/>
        </p:nvSpPr>
        <p:spPr>
          <a:xfrm>
            <a:off x="3702942" y="98241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density of air</a:t>
            </a:r>
            <a:endParaRPr lang="en-US" sz="16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5E46430-5B10-4CBC-BE17-636D13529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6871"/>
              </p:ext>
            </p:extLst>
          </p:nvPr>
        </p:nvGraphicFramePr>
        <p:xfrm>
          <a:off x="4213606" y="385816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3" imgW="253800" imgH="279360" progId="Equation.DSMT4">
                  <p:embed/>
                </p:oleObj>
              </mc:Choice>
              <mc:Fallback>
                <p:oleObj name="Equation" r:id="rId3" imgW="253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3606" y="385816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FBBBD5-C5AC-4F66-A26B-599B305F9359}"/>
              </a:ext>
            </a:extLst>
          </p:cNvPr>
          <p:cNvSpPr txBox="1"/>
          <p:nvPr/>
        </p:nvSpPr>
        <p:spPr>
          <a:xfrm>
            <a:off x="273313" y="1059244"/>
            <a:ext cx="169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density of oil drop</a:t>
            </a:r>
            <a:endParaRPr lang="en-US" sz="16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BE4875F-FBB9-4DE7-85D6-B4F3989F5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12350"/>
              </p:ext>
            </p:extLst>
          </p:nvPr>
        </p:nvGraphicFramePr>
        <p:xfrm>
          <a:off x="1993389" y="1142685"/>
          <a:ext cx="177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Equation" r:id="rId5" imgW="177480" imgH="203040" progId="Equation.DSMT4">
                  <p:embed/>
                </p:oleObj>
              </mc:Choice>
              <mc:Fallback>
                <p:oleObj name="Equation" r:id="rId5" imgW="17748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5E46430-5B10-4CBC-BE17-636D13529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3389" y="1142685"/>
                        <a:ext cx="177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16B20E-389D-4F03-9AB8-6740113FC3D5}"/>
              </a:ext>
            </a:extLst>
          </p:cNvPr>
          <p:cNvSpPr txBox="1"/>
          <p:nvPr/>
        </p:nvSpPr>
        <p:spPr>
          <a:xfrm>
            <a:off x="288429" y="1391753"/>
            <a:ext cx="21123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radius of oil drop  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AU" sz="1600" dirty="0">
                <a:cs typeface="Times New Roman" panose="02020603050405020304" pitchFamily="18" charset="0"/>
              </a:rPr>
              <a:t>volume of oil drop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600" dirty="0"/>
              <a:t>mass of oil drop       </a:t>
            </a: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975268-9C76-41C4-B0CB-17775B6645D6}"/>
              </a:ext>
            </a:extLst>
          </p:cNvPr>
          <p:cNvGrpSpPr/>
          <p:nvPr/>
        </p:nvGrpSpPr>
        <p:grpSpPr>
          <a:xfrm>
            <a:off x="2418249" y="392966"/>
            <a:ext cx="1057983" cy="1057983"/>
            <a:chOff x="2516489" y="989971"/>
            <a:chExt cx="1057983" cy="10579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1206D4-5ED9-443B-9D3E-C1025DFBC06D}"/>
                </a:ext>
              </a:extLst>
            </p:cNvPr>
            <p:cNvSpPr/>
            <p:nvPr/>
          </p:nvSpPr>
          <p:spPr>
            <a:xfrm>
              <a:off x="2516489" y="989971"/>
              <a:ext cx="1057983" cy="1057983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E175BE-27D1-4B5D-B8AF-12553C582C1A}"/>
                </a:ext>
              </a:extLst>
            </p:cNvPr>
            <p:cNvCxnSpPr>
              <a:endCxn id="6" idx="7"/>
            </p:cNvCxnSpPr>
            <p:nvPr/>
          </p:nvCxnSpPr>
          <p:spPr>
            <a:xfrm flipV="1">
              <a:off x="3045481" y="1144909"/>
              <a:ext cx="374053" cy="374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40BF62D1-6161-4281-BD6C-9DA29CA0C4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849375"/>
                </p:ext>
              </p:extLst>
            </p:nvPr>
          </p:nvGraphicFramePr>
          <p:xfrm>
            <a:off x="3193723" y="1374894"/>
            <a:ext cx="1778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8" name="Equation" r:id="rId7" imgW="177480" imgH="190440" progId="Equation.DSMT4">
                    <p:embed/>
                  </p:oleObj>
                </mc:Choice>
                <mc:Fallback>
                  <p:oleObj name="Equation" r:id="rId7" imgW="17748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93723" y="1374894"/>
                          <a:ext cx="1778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C980EC1-1A53-4B4D-8986-CF7E9A89F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730886"/>
              </p:ext>
            </p:extLst>
          </p:nvPr>
        </p:nvGraphicFramePr>
        <p:xfrm>
          <a:off x="2527300" y="1739900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Equation" r:id="rId9" imgW="1676160" imgH="304560" progId="Equation.DSMT4">
                  <p:embed/>
                </p:oleObj>
              </mc:Choice>
              <mc:Fallback>
                <p:oleObj name="Equation" r:id="rId9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7300" y="1739900"/>
                        <a:ext cx="1676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C0364A8-33A4-45A2-A6F3-07C3FD31C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650614"/>
              </p:ext>
            </p:extLst>
          </p:nvPr>
        </p:nvGraphicFramePr>
        <p:xfrm>
          <a:off x="2584450" y="1492250"/>
          <a:ext cx="99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Equation" r:id="rId11" imgW="990360" imgH="304560" progId="Equation.DSMT4">
                  <p:embed/>
                </p:oleObj>
              </mc:Choice>
              <mc:Fallback>
                <p:oleObj name="Equation" r:id="rId11" imgW="990360" imgH="3045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C980EC1-1A53-4B4D-8986-CF7E9A89F7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84450" y="1492250"/>
                        <a:ext cx="990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193923F9-1007-4359-8AFE-14FA365736B1}"/>
              </a:ext>
            </a:extLst>
          </p:cNvPr>
          <p:cNvGrpSpPr/>
          <p:nvPr/>
        </p:nvGrpSpPr>
        <p:grpSpPr>
          <a:xfrm>
            <a:off x="145828" y="143584"/>
            <a:ext cx="913415" cy="954796"/>
            <a:chOff x="213841" y="2599617"/>
            <a:chExt cx="913415" cy="9547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877344-8EF4-4682-960D-03D0D4303A48}"/>
                </a:ext>
              </a:extLst>
            </p:cNvPr>
            <p:cNvCxnSpPr/>
            <p:nvPr/>
          </p:nvCxnSpPr>
          <p:spPr>
            <a:xfrm>
              <a:off x="438307" y="2599617"/>
              <a:ext cx="0" cy="785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CB0905-98D3-453F-9968-EC3C22834E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4291" y="2872930"/>
              <a:ext cx="0" cy="785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F346CA-36AB-46B5-95C5-0DA3D1B92305}"/>
                </a:ext>
              </a:extLst>
            </p:cNvPr>
            <p:cNvCxnSpPr/>
            <p:nvPr/>
          </p:nvCxnSpPr>
          <p:spPr>
            <a:xfrm>
              <a:off x="438307" y="3264635"/>
              <a:ext cx="415637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451B608-1798-445C-9353-5D7BA667D9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7969" y="3054298"/>
              <a:ext cx="415637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F2B92096-C93E-48EA-82A9-3CC4951111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0706520"/>
                </p:ext>
              </p:extLst>
            </p:nvPr>
          </p:nvGraphicFramePr>
          <p:xfrm>
            <a:off x="611949" y="3300413"/>
            <a:ext cx="127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" name="Equation" r:id="rId13" imgW="126720" imgH="253800" progId="Equation.DSMT4">
                    <p:embed/>
                  </p:oleObj>
                </mc:Choice>
                <mc:Fallback>
                  <p:oleObj name="Equation" r:id="rId13" imgW="1267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1949" y="3300413"/>
                          <a:ext cx="1270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471F7DF1-4EA6-4647-B4E4-6C63B7C974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4241991"/>
                </p:ext>
              </p:extLst>
            </p:nvPr>
          </p:nvGraphicFramePr>
          <p:xfrm>
            <a:off x="213841" y="2843056"/>
            <a:ext cx="152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" name="Equation" r:id="rId15" imgW="152280" imgH="291960" progId="Equation.DSMT4">
                    <p:embed/>
                  </p:oleObj>
                </mc:Choice>
                <mc:Fallback>
                  <p:oleObj name="Equation" r:id="rId15" imgW="15228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3841" y="2843056"/>
                          <a:ext cx="1524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DF6150B-E3D1-48B6-ADE4-41F945200962}"/>
              </a:ext>
            </a:extLst>
          </p:cNvPr>
          <p:cNvSpPr txBox="1"/>
          <p:nvPr/>
        </p:nvSpPr>
        <p:spPr>
          <a:xfrm>
            <a:off x="113356" y="2425804"/>
            <a:ext cx="1726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Gravitational force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39F54A-CC1E-498F-B874-5D8FA204451E}"/>
              </a:ext>
            </a:extLst>
          </p:cNvPr>
          <p:cNvSpPr txBox="1"/>
          <p:nvPr/>
        </p:nvSpPr>
        <p:spPr>
          <a:xfrm>
            <a:off x="129730" y="2963613"/>
            <a:ext cx="361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Buoyancy force (weight of air displaced)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36877-B1CE-4432-AB9C-06A671B13BE9}"/>
              </a:ext>
            </a:extLst>
          </p:cNvPr>
          <p:cNvSpPr txBox="1"/>
          <p:nvPr/>
        </p:nvSpPr>
        <p:spPr>
          <a:xfrm>
            <a:off x="190186" y="3673973"/>
            <a:ext cx="423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Resistive force always in opposition to the motion and is given by Stokes’s Law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F7FC3F-0CDD-4CB4-86AC-051273C64AF1}"/>
              </a:ext>
            </a:extLst>
          </p:cNvPr>
          <p:cNvSpPr txBox="1"/>
          <p:nvPr/>
        </p:nvSpPr>
        <p:spPr>
          <a:xfrm>
            <a:off x="235528" y="4686614"/>
            <a:ext cx="12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Electric force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8A2AF3-880E-4744-8603-A7BA43FC175F}"/>
              </a:ext>
            </a:extLst>
          </p:cNvPr>
          <p:cNvSpPr txBox="1"/>
          <p:nvPr/>
        </p:nvSpPr>
        <p:spPr>
          <a:xfrm>
            <a:off x="1685216" y="188926"/>
            <a:ext cx="943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charge  </a:t>
            </a:r>
            <a:r>
              <a:rPr lang="en-AU" sz="1600" i="1" dirty="0"/>
              <a:t>q</a:t>
            </a:r>
            <a:endParaRPr lang="en-US" sz="1600" i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2412D6-339A-4FF0-BC3B-EA08EFDB06C3}"/>
              </a:ext>
            </a:extLst>
          </p:cNvPr>
          <p:cNvCxnSpPr/>
          <p:nvPr/>
        </p:nvCxnSpPr>
        <p:spPr>
          <a:xfrm>
            <a:off x="2675189" y="559220"/>
            <a:ext cx="22671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3D43BA6-C6F0-4385-B755-2DF10DCB6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20538"/>
              </p:ext>
            </p:extLst>
          </p:nvPr>
        </p:nvGraphicFramePr>
        <p:xfrm>
          <a:off x="1833707" y="2458027"/>
          <a:ext cx="226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name="Equation" r:id="rId17" imgW="2260440" imgH="304560" progId="Equation.DSMT4">
                  <p:embed/>
                </p:oleObj>
              </mc:Choice>
              <mc:Fallback>
                <p:oleObj name="Equation" r:id="rId17" imgW="2260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33707" y="2458027"/>
                        <a:ext cx="2260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89987CB-0798-4EBC-9FB8-FB0DF133B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244707"/>
              </p:ext>
            </p:extLst>
          </p:nvPr>
        </p:nvGraphicFramePr>
        <p:xfrm>
          <a:off x="1879798" y="3327912"/>
          <a:ext cx="146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Equation" r:id="rId19" imgW="1460160" imgH="304560" progId="Equation.DSMT4">
                  <p:embed/>
                </p:oleObj>
              </mc:Choice>
              <mc:Fallback>
                <p:oleObj name="Equation" r:id="rId19" imgW="1460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79798" y="3327912"/>
                        <a:ext cx="1460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B210109D-222B-4C22-A634-85CF9030A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20315"/>
              </p:ext>
            </p:extLst>
          </p:nvPr>
        </p:nvGraphicFramePr>
        <p:xfrm>
          <a:off x="1912938" y="4318000"/>
          <a:ext cx="147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Equation" r:id="rId21" imgW="1473120" imgH="304560" progId="Equation.DSMT4">
                  <p:embed/>
                </p:oleObj>
              </mc:Choice>
              <mc:Fallback>
                <p:oleObj name="Equation" r:id="rId21" imgW="1473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12938" y="4318000"/>
                        <a:ext cx="1473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24CCA95F-4A13-4701-9406-4EA1C1795C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264046"/>
              </p:ext>
            </p:extLst>
          </p:nvPr>
        </p:nvGraphicFramePr>
        <p:xfrm>
          <a:off x="1954424" y="4818116"/>
          <a:ext cx="168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Equation" r:id="rId23" imgW="1688760" imgH="558720" progId="Equation.DSMT4">
                  <p:embed/>
                </p:oleObj>
              </mc:Choice>
              <mc:Fallback>
                <p:oleObj name="Equation" r:id="rId23" imgW="16887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54424" y="4818116"/>
                        <a:ext cx="16891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3F9449A-9BBB-4C78-AD3F-4A2C5C62628B}"/>
              </a:ext>
            </a:extLst>
          </p:cNvPr>
          <p:cNvSpPr txBox="1"/>
          <p:nvPr/>
        </p:nvSpPr>
        <p:spPr>
          <a:xfrm>
            <a:off x="3672759" y="824975"/>
            <a:ext cx="1367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viscosity of air</a:t>
            </a:r>
            <a:endParaRPr lang="en-US" sz="1600" dirty="0"/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310A5CDD-BEC4-4C60-B5F8-68F265326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060007"/>
              </p:ext>
            </p:extLst>
          </p:nvPr>
        </p:nvGraphicFramePr>
        <p:xfrm>
          <a:off x="4264406" y="1156947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Equation" r:id="rId25" imgW="152280" imgH="203040" progId="Equation.DSMT4">
                  <p:embed/>
                </p:oleObj>
              </mc:Choice>
              <mc:Fallback>
                <p:oleObj name="Equation" r:id="rId25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64406" y="1156947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9AE5B6-798D-4837-A61A-9ABC15810205}"/>
              </a:ext>
            </a:extLst>
          </p:cNvPr>
          <p:cNvCxnSpPr>
            <a:cxnSpLocks/>
          </p:cNvCxnSpPr>
          <p:nvPr/>
        </p:nvCxnSpPr>
        <p:spPr>
          <a:xfrm>
            <a:off x="4224377" y="2251993"/>
            <a:ext cx="0" cy="504000"/>
          </a:xfrm>
          <a:prstGeom prst="straightConnector1">
            <a:avLst/>
          </a:prstGeom>
          <a:ln w="38100">
            <a:solidFill>
              <a:srgbClr val="FF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23DA41-6D78-4DF6-B4B9-1D547AA2468A}"/>
              </a:ext>
            </a:extLst>
          </p:cNvPr>
          <p:cNvCxnSpPr/>
          <p:nvPr/>
        </p:nvCxnSpPr>
        <p:spPr>
          <a:xfrm flipV="1">
            <a:off x="4210523" y="3016512"/>
            <a:ext cx="0" cy="504000"/>
          </a:xfrm>
          <a:prstGeom prst="straightConnector1">
            <a:avLst/>
          </a:prstGeom>
          <a:ln w="38100">
            <a:solidFill>
              <a:srgbClr val="FF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D5D5D8-026D-4D9B-AF1A-3CB334F19D5B}"/>
              </a:ext>
            </a:extLst>
          </p:cNvPr>
          <p:cNvCxnSpPr/>
          <p:nvPr/>
        </p:nvCxnSpPr>
        <p:spPr>
          <a:xfrm flipV="1">
            <a:off x="3983812" y="3787328"/>
            <a:ext cx="0" cy="504000"/>
          </a:xfrm>
          <a:prstGeom prst="straightConnector1">
            <a:avLst/>
          </a:prstGeom>
          <a:ln w="38100">
            <a:solidFill>
              <a:srgbClr val="FF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43D5BB-F390-42CB-9ED7-F27F2F3FCBC8}"/>
              </a:ext>
            </a:extLst>
          </p:cNvPr>
          <p:cNvCxnSpPr/>
          <p:nvPr/>
        </p:nvCxnSpPr>
        <p:spPr>
          <a:xfrm flipV="1">
            <a:off x="3976255" y="4762184"/>
            <a:ext cx="0" cy="504000"/>
          </a:xfrm>
          <a:prstGeom prst="straightConnector1">
            <a:avLst/>
          </a:prstGeom>
          <a:ln w="38100">
            <a:solidFill>
              <a:srgbClr val="FF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F5CB1A-1182-42DC-9683-3EB669EDA52E}"/>
              </a:ext>
            </a:extLst>
          </p:cNvPr>
          <p:cNvCxnSpPr>
            <a:cxnSpLocks/>
          </p:cNvCxnSpPr>
          <p:nvPr/>
        </p:nvCxnSpPr>
        <p:spPr>
          <a:xfrm>
            <a:off x="4695431" y="3849044"/>
            <a:ext cx="0" cy="504000"/>
          </a:xfrm>
          <a:prstGeom prst="straightConnector1">
            <a:avLst/>
          </a:prstGeom>
          <a:ln w="38100">
            <a:solidFill>
              <a:srgbClr val="FF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DB07D0-0E6C-4331-A176-FEB847DDABC6}"/>
              </a:ext>
            </a:extLst>
          </p:cNvPr>
          <p:cNvCxnSpPr/>
          <p:nvPr/>
        </p:nvCxnSpPr>
        <p:spPr>
          <a:xfrm>
            <a:off x="3854083" y="4073236"/>
            <a:ext cx="0" cy="4534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C68F6E11-91F3-45DA-8206-9498B3633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762873"/>
              </p:ext>
            </p:extLst>
          </p:nvPr>
        </p:nvGraphicFramePr>
        <p:xfrm>
          <a:off x="3652287" y="4196078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Equation" r:id="rId27" imgW="152280" imgH="215640" progId="Equation.DSMT4">
                  <p:embed/>
                </p:oleObj>
              </mc:Choice>
              <mc:Fallback>
                <p:oleObj name="Equation" r:id="rId27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652287" y="4196078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5CC5BEE7-BE82-46A4-BE91-C07B30537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9353"/>
              </p:ext>
            </p:extLst>
          </p:nvPr>
        </p:nvGraphicFramePr>
        <p:xfrm>
          <a:off x="4363907" y="3796815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29" imgW="152280" imgH="215640" progId="Equation.DSMT4">
                  <p:embed/>
                </p:oleObj>
              </mc:Choice>
              <mc:Fallback>
                <p:oleObj name="Equation" r:id="rId29" imgW="152280" imgH="21564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C68F6E11-91F3-45DA-8206-9498B3633D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363907" y="3796815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5BF1FE-DDED-4DFD-A4D3-5390721A5B99}"/>
              </a:ext>
            </a:extLst>
          </p:cNvPr>
          <p:cNvCxnSpPr>
            <a:cxnSpLocks/>
          </p:cNvCxnSpPr>
          <p:nvPr/>
        </p:nvCxnSpPr>
        <p:spPr>
          <a:xfrm flipV="1">
            <a:off x="4565703" y="3628631"/>
            <a:ext cx="0" cy="4534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9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785F585-AA27-4016-BCAB-FAC4358B6A61}"/>
              </a:ext>
            </a:extLst>
          </p:cNvPr>
          <p:cNvGrpSpPr/>
          <p:nvPr/>
        </p:nvGrpSpPr>
        <p:grpSpPr>
          <a:xfrm>
            <a:off x="2229326" y="1337594"/>
            <a:ext cx="309600" cy="309838"/>
            <a:chOff x="2418249" y="392966"/>
            <a:chExt cx="1057983" cy="10579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860394-9EF3-4AA6-B88D-52211E49A2A4}"/>
                </a:ext>
              </a:extLst>
            </p:cNvPr>
            <p:cNvSpPr/>
            <p:nvPr/>
          </p:nvSpPr>
          <p:spPr>
            <a:xfrm>
              <a:off x="2418249" y="392966"/>
              <a:ext cx="1057983" cy="1057983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BA6984-D1A0-41AD-9914-48CC07AEE8CB}"/>
                </a:ext>
              </a:extLst>
            </p:cNvPr>
            <p:cNvCxnSpPr/>
            <p:nvPr/>
          </p:nvCxnSpPr>
          <p:spPr>
            <a:xfrm>
              <a:off x="2675189" y="559220"/>
              <a:ext cx="2267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989EB3-6E75-4A20-A980-654AF3530FB2}"/>
              </a:ext>
            </a:extLst>
          </p:cNvPr>
          <p:cNvSpPr txBox="1"/>
          <p:nvPr/>
        </p:nvSpPr>
        <p:spPr>
          <a:xfrm>
            <a:off x="181369" y="937071"/>
            <a:ext cx="1774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suspended oil drop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B6FB94-E4A3-44BE-BF22-16071C99C60F}"/>
              </a:ext>
            </a:extLst>
          </p:cNvPr>
          <p:cNvCxnSpPr>
            <a:cxnSpLocks/>
          </p:cNvCxnSpPr>
          <p:nvPr/>
        </p:nvCxnSpPr>
        <p:spPr>
          <a:xfrm>
            <a:off x="2743201" y="1488734"/>
            <a:ext cx="0" cy="504000"/>
          </a:xfrm>
          <a:prstGeom prst="straightConnector1">
            <a:avLst/>
          </a:prstGeom>
          <a:ln w="38100">
            <a:solidFill>
              <a:srgbClr val="FF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A6BA9-09DF-4733-8881-4A82562388F6}"/>
              </a:ext>
            </a:extLst>
          </p:cNvPr>
          <p:cNvCxnSpPr>
            <a:cxnSpLocks/>
          </p:cNvCxnSpPr>
          <p:nvPr/>
        </p:nvCxnSpPr>
        <p:spPr>
          <a:xfrm flipV="1">
            <a:off x="2744462" y="976115"/>
            <a:ext cx="0" cy="504000"/>
          </a:xfrm>
          <a:prstGeom prst="straightConnector1">
            <a:avLst/>
          </a:prstGeom>
          <a:ln w="38100">
            <a:solidFill>
              <a:srgbClr val="FF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03F7268-7A21-4275-8BDB-7FAEF3335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079595"/>
              </p:ext>
            </p:extLst>
          </p:nvPr>
        </p:nvGraphicFramePr>
        <p:xfrm>
          <a:off x="2947436" y="830735"/>
          <a:ext cx="156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1562040" imgH="507960" progId="Equation.DSMT4">
                  <p:embed/>
                </p:oleObj>
              </mc:Choice>
              <mc:Fallback>
                <p:oleObj name="Equation" r:id="rId3" imgW="1562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7436" y="830735"/>
                        <a:ext cx="1562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0DDFCE5-1816-4156-8B16-8A7A982F5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942754"/>
              </p:ext>
            </p:extLst>
          </p:nvPr>
        </p:nvGraphicFramePr>
        <p:xfrm>
          <a:off x="2958406" y="1529340"/>
          <a:ext cx="1041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5" imgW="1041120" imgH="304560" progId="Equation.DSMT4">
                  <p:embed/>
                </p:oleObj>
              </mc:Choice>
              <mc:Fallback>
                <p:oleObj name="Equation" r:id="rId5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8406" y="1529340"/>
                        <a:ext cx="1041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9E9A885-F256-40BA-958E-BA0DB553C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473545"/>
              </p:ext>
            </p:extLst>
          </p:nvPr>
        </p:nvGraphicFramePr>
        <p:xfrm>
          <a:off x="693449" y="1396252"/>
          <a:ext cx="825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7" imgW="825480" imgH="812520" progId="Equation.DSMT4">
                  <p:embed/>
                </p:oleObj>
              </mc:Choice>
              <mc:Fallback>
                <p:oleObj name="Equation" r:id="rId7" imgW="8254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449" y="1396252"/>
                        <a:ext cx="8255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14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785F585-AA27-4016-BCAB-FAC4358B6A61}"/>
              </a:ext>
            </a:extLst>
          </p:cNvPr>
          <p:cNvGrpSpPr/>
          <p:nvPr/>
        </p:nvGrpSpPr>
        <p:grpSpPr>
          <a:xfrm>
            <a:off x="2229326" y="1337594"/>
            <a:ext cx="309600" cy="309838"/>
            <a:chOff x="2418249" y="392966"/>
            <a:chExt cx="1057983" cy="10579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860394-9EF3-4AA6-B88D-52211E49A2A4}"/>
                </a:ext>
              </a:extLst>
            </p:cNvPr>
            <p:cNvSpPr/>
            <p:nvPr/>
          </p:nvSpPr>
          <p:spPr>
            <a:xfrm>
              <a:off x="2418249" y="392966"/>
              <a:ext cx="1057983" cy="1057983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BA6984-D1A0-41AD-9914-48CC07AEE8CB}"/>
                </a:ext>
              </a:extLst>
            </p:cNvPr>
            <p:cNvCxnSpPr/>
            <p:nvPr/>
          </p:nvCxnSpPr>
          <p:spPr>
            <a:xfrm>
              <a:off x="2675189" y="559220"/>
              <a:ext cx="2267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989EB3-6E75-4A20-A980-654AF3530FB2}"/>
              </a:ext>
            </a:extLst>
          </p:cNvPr>
          <p:cNvSpPr txBox="1"/>
          <p:nvPr/>
        </p:nvSpPr>
        <p:spPr>
          <a:xfrm>
            <a:off x="256940" y="657460"/>
            <a:ext cx="1836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Falling oil drop moving at its terminal velocity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B6FB94-E4A3-44BE-BF22-16071C99C60F}"/>
              </a:ext>
            </a:extLst>
          </p:cNvPr>
          <p:cNvCxnSpPr>
            <a:cxnSpLocks/>
          </p:cNvCxnSpPr>
          <p:nvPr/>
        </p:nvCxnSpPr>
        <p:spPr>
          <a:xfrm>
            <a:off x="2743201" y="1488734"/>
            <a:ext cx="0" cy="504000"/>
          </a:xfrm>
          <a:prstGeom prst="straightConnector1">
            <a:avLst/>
          </a:prstGeom>
          <a:ln w="38100">
            <a:solidFill>
              <a:srgbClr val="FF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A6BA9-09DF-4733-8881-4A82562388F6}"/>
              </a:ext>
            </a:extLst>
          </p:cNvPr>
          <p:cNvCxnSpPr>
            <a:cxnSpLocks/>
          </p:cNvCxnSpPr>
          <p:nvPr/>
        </p:nvCxnSpPr>
        <p:spPr>
          <a:xfrm flipV="1">
            <a:off x="2744462" y="976115"/>
            <a:ext cx="0" cy="504000"/>
          </a:xfrm>
          <a:prstGeom prst="straightConnector1">
            <a:avLst/>
          </a:prstGeom>
          <a:ln w="38100">
            <a:solidFill>
              <a:srgbClr val="FF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0DDFCE5-1816-4156-8B16-8A7A982F5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8406" y="1529340"/>
          <a:ext cx="1041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1041120" imgH="304560" progId="Equation.DSMT4">
                  <p:embed/>
                </p:oleObj>
              </mc:Choice>
              <mc:Fallback>
                <p:oleObj name="Equation" r:id="rId3" imgW="1041120" imgH="3045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0DDFCE5-1816-4156-8B16-8A7A982F5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8406" y="1529340"/>
                        <a:ext cx="1041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C0DD73B-CF9B-4AF4-90E6-92697B2F1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04355"/>
              </p:ext>
            </p:extLst>
          </p:nvPr>
        </p:nvGraphicFramePr>
        <p:xfrm>
          <a:off x="629109" y="1427740"/>
          <a:ext cx="54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5" imgW="545760" imgH="507960" progId="Equation.DSMT4">
                  <p:embed/>
                </p:oleObj>
              </mc:Choice>
              <mc:Fallback>
                <p:oleObj name="Equation" r:id="rId5" imgW="5457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109" y="1427740"/>
                        <a:ext cx="5461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7A8AC82-F809-46FF-9B28-1EC6BF079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910882"/>
              </p:ext>
            </p:extLst>
          </p:nvPr>
        </p:nvGraphicFramePr>
        <p:xfrm>
          <a:off x="2923873" y="834094"/>
          <a:ext cx="147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7" imgW="1473120" imgH="304560" progId="Equation.DSMT4">
                  <p:embed/>
                </p:oleObj>
              </mc:Choice>
              <mc:Fallback>
                <p:oleObj name="Equation" r:id="rId7" imgW="1473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3873" y="834094"/>
                        <a:ext cx="1473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D07C379-C0D0-45BE-9B67-FD54B67CC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658195"/>
              </p:ext>
            </p:extLst>
          </p:nvPr>
        </p:nvGraphicFramePr>
        <p:xfrm>
          <a:off x="786443" y="2210062"/>
          <a:ext cx="33147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9" imgW="3314520" imgH="2679480" progId="Equation.DSMT4">
                  <p:embed/>
                </p:oleObj>
              </mc:Choice>
              <mc:Fallback>
                <p:oleObj name="Equation" r:id="rId9" imgW="3314520" imgH="267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6443" y="2210062"/>
                        <a:ext cx="3314700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17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images millikan oil drop experiment">
            <a:extLst>
              <a:ext uri="{FF2B5EF4-FFF2-40B4-BE49-F238E27FC236}">
                <a16:creationId xmlns:a16="http://schemas.microsoft.com/office/drawing/2014/main" id="{DF88763D-ED0A-40F6-A906-ABA937003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24" y="959742"/>
            <a:ext cx="1901869" cy="239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result for images millikan oil drop experiment">
            <a:extLst>
              <a:ext uri="{FF2B5EF4-FFF2-40B4-BE49-F238E27FC236}">
                <a16:creationId xmlns:a16="http://schemas.microsoft.com/office/drawing/2014/main" id="{AF2C6295-BD19-4286-B4F0-FB0A7E37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04" y="964545"/>
            <a:ext cx="2437141" cy="237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9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images millikan oil drop experiment">
            <a:extLst>
              <a:ext uri="{FF2B5EF4-FFF2-40B4-BE49-F238E27FC236}">
                <a16:creationId xmlns:a16="http://schemas.microsoft.com/office/drawing/2014/main" id="{ED940A18-E931-4823-A3A2-1A374073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0250"/>
            <a:ext cx="38195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510C4-2076-490C-A443-BBB1000885F7}"/>
              </a:ext>
            </a:extLst>
          </p:cNvPr>
          <p:cNvSpPr txBox="1"/>
          <p:nvPr/>
        </p:nvSpPr>
        <p:spPr>
          <a:xfrm>
            <a:off x="3734429" y="2736903"/>
            <a:ext cx="8304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/>
              <a:t>atomiser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5D740-4C3C-426D-A97D-21A9E4D8F484}"/>
              </a:ext>
            </a:extLst>
          </p:cNvPr>
          <p:cNvSpPr txBox="1"/>
          <p:nvPr/>
        </p:nvSpPr>
        <p:spPr>
          <a:xfrm>
            <a:off x="3713017" y="3327611"/>
            <a:ext cx="88819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/>
              <a:t>telescope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87FDB-2608-41D0-8456-CD5E8C5BAD42}"/>
              </a:ext>
            </a:extLst>
          </p:cNvPr>
          <p:cNvSpPr txBox="1"/>
          <p:nvPr/>
        </p:nvSpPr>
        <p:spPr>
          <a:xfrm>
            <a:off x="3713018" y="3017773"/>
            <a:ext cx="68441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/>
              <a:t>+ plate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D036A-6C6E-4E6D-81CB-122A1ED77A01}"/>
              </a:ext>
            </a:extLst>
          </p:cNvPr>
          <p:cNvSpPr txBox="1"/>
          <p:nvPr/>
        </p:nvSpPr>
        <p:spPr>
          <a:xfrm>
            <a:off x="3721834" y="3729392"/>
            <a:ext cx="68922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/>
              <a:t>-</a:t>
            </a:r>
            <a:r>
              <a:rPr lang="en-AU" sz="1400" dirty="0"/>
              <a:t> plate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9EFD2-EFCA-4014-99A4-0B58B62DC740}"/>
              </a:ext>
            </a:extLst>
          </p:cNvPr>
          <p:cNvSpPr/>
          <p:nvPr/>
        </p:nvSpPr>
        <p:spPr>
          <a:xfrm>
            <a:off x="846387" y="2848998"/>
            <a:ext cx="763259" cy="1231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5D38474-F7BE-4FC2-AF95-6806AACDE8CA}"/>
              </a:ext>
            </a:extLst>
          </p:cNvPr>
          <p:cNvSpPr/>
          <p:nvPr/>
        </p:nvSpPr>
        <p:spPr>
          <a:xfrm rot="16200000">
            <a:off x="1474880" y="3428372"/>
            <a:ext cx="177588" cy="170034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DACBAE1-A7C6-4E6E-8F28-DF8E0A4233A9}"/>
              </a:ext>
            </a:extLst>
          </p:cNvPr>
          <p:cNvSpPr/>
          <p:nvPr/>
        </p:nvSpPr>
        <p:spPr>
          <a:xfrm rot="16200000">
            <a:off x="1466063" y="3638708"/>
            <a:ext cx="177588" cy="170034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2217E-67DF-42FC-8078-6D060EEA987C}"/>
              </a:ext>
            </a:extLst>
          </p:cNvPr>
          <p:cNvSpPr txBox="1"/>
          <p:nvPr/>
        </p:nvSpPr>
        <p:spPr>
          <a:xfrm>
            <a:off x="551663" y="3090824"/>
            <a:ext cx="84298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/>
              <a:t>ionising</a:t>
            </a:r>
          </a:p>
          <a:p>
            <a:r>
              <a:rPr lang="en-AU" sz="1400" dirty="0"/>
              <a:t>radiation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E3610-E941-4213-B2FD-4BA67C3A7A31}"/>
              </a:ext>
            </a:extLst>
          </p:cNvPr>
          <p:cNvSpPr txBox="1"/>
          <p:nvPr/>
        </p:nvSpPr>
        <p:spPr>
          <a:xfrm>
            <a:off x="416897" y="3719316"/>
            <a:ext cx="10315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/>
              <a:t>light source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DFB99E-F7C3-4D2E-89F2-211917EC7FDD}"/>
              </a:ext>
            </a:extLst>
          </p:cNvPr>
          <p:cNvSpPr/>
          <p:nvPr/>
        </p:nvSpPr>
        <p:spPr>
          <a:xfrm>
            <a:off x="566777" y="2388020"/>
            <a:ext cx="589448" cy="483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605F2E-6E69-40D7-8BFF-295B6CB173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61" y="2764472"/>
            <a:ext cx="2840990" cy="1329055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9A6714-C8FF-4FD9-86BF-2C61B6F04C97}"/>
              </a:ext>
            </a:extLst>
          </p:cNvPr>
          <p:cNvSpPr/>
          <p:nvPr/>
        </p:nvSpPr>
        <p:spPr>
          <a:xfrm>
            <a:off x="3287306" y="3710499"/>
            <a:ext cx="158697" cy="211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4858E-B478-4E28-A8AB-E4336F4DF8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01" y="999304"/>
            <a:ext cx="2737485" cy="1322705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B74CF4-23C9-44F7-AF45-BE62E91898FA}"/>
              </a:ext>
            </a:extLst>
          </p:cNvPr>
          <p:cNvSpPr/>
          <p:nvPr/>
        </p:nvSpPr>
        <p:spPr>
          <a:xfrm>
            <a:off x="1437094" y="1950972"/>
            <a:ext cx="158697" cy="211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A4A1C-9CD6-48AE-B344-752DCAF5C5D4}"/>
              </a:ext>
            </a:extLst>
          </p:cNvPr>
          <p:cNvSpPr txBox="1"/>
          <p:nvPr/>
        </p:nvSpPr>
        <p:spPr>
          <a:xfrm>
            <a:off x="3176750" y="3643745"/>
            <a:ext cx="39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DAED1-E27A-44C2-918D-80F4F464E14B}"/>
              </a:ext>
            </a:extLst>
          </p:cNvPr>
          <p:cNvSpPr txBox="1"/>
          <p:nvPr/>
        </p:nvSpPr>
        <p:spPr>
          <a:xfrm>
            <a:off x="1316461" y="1859027"/>
            <a:ext cx="39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8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image J J Thomson e/m expt">
            <a:extLst>
              <a:ext uri="{FF2B5EF4-FFF2-40B4-BE49-F238E27FC236}">
                <a16:creationId xmlns:a16="http://schemas.microsoft.com/office/drawing/2014/main" id="{30DBFB53-DAD0-4DBF-BC22-033C41E8D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9" t="27073" b="7301"/>
          <a:stretch/>
        </p:blipFill>
        <p:spPr bwMode="auto">
          <a:xfrm>
            <a:off x="2176423" y="989971"/>
            <a:ext cx="2342455" cy="20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mage J J Thomson e/m expt">
            <a:extLst>
              <a:ext uri="{FF2B5EF4-FFF2-40B4-BE49-F238E27FC236}">
                <a16:creationId xmlns:a16="http://schemas.microsoft.com/office/drawing/2014/main" id="{8DE02EDF-6F2A-4D76-885B-F0B299346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2" y="3462023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0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938D9C-7E12-44BB-80A5-FD21C04A55C6}"/>
              </a:ext>
            </a:extLst>
          </p:cNvPr>
          <p:cNvSpPr txBox="1"/>
          <p:nvPr/>
        </p:nvSpPr>
        <p:spPr>
          <a:xfrm>
            <a:off x="3410559" y="328191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anode (+)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30C2C-DF19-400F-89C8-B109394C7415}"/>
              </a:ext>
            </a:extLst>
          </p:cNvPr>
          <p:cNvSpPr txBox="1"/>
          <p:nvPr/>
        </p:nvSpPr>
        <p:spPr>
          <a:xfrm>
            <a:off x="1452028" y="282849"/>
            <a:ext cx="1094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cathode (-)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495DFC-A4B8-4E41-AA97-6C4D71103237}"/>
              </a:ext>
            </a:extLst>
          </p:cNvPr>
          <p:cNvSpPr txBox="1"/>
          <p:nvPr/>
        </p:nvSpPr>
        <p:spPr>
          <a:xfrm>
            <a:off x="123092" y="2676806"/>
            <a:ext cx="280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positive beam of particles</a:t>
            </a:r>
          </a:p>
          <a:p>
            <a:pPr algn="ctr"/>
            <a:r>
              <a:rPr lang="en-AU" sz="1600" dirty="0"/>
              <a:t> emerging from hole in cathode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105BB7-61CE-48D2-838F-88C0F65238C3}"/>
              </a:ext>
            </a:extLst>
          </p:cNvPr>
          <p:cNvGrpSpPr/>
          <p:nvPr/>
        </p:nvGrpSpPr>
        <p:grpSpPr>
          <a:xfrm>
            <a:off x="702803" y="619676"/>
            <a:ext cx="3476231" cy="2040396"/>
            <a:chOff x="1122218" y="746166"/>
            <a:chExt cx="2710955" cy="133795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BDC5D-7180-4F38-9DBB-763E69D2BF76}"/>
                </a:ext>
              </a:extLst>
            </p:cNvPr>
            <p:cNvSpPr/>
            <p:nvPr/>
          </p:nvSpPr>
          <p:spPr>
            <a:xfrm>
              <a:off x="1208726" y="1033154"/>
              <a:ext cx="2624447" cy="9737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E4D870-B1CF-460F-BC19-329692D1C5C1}"/>
                </a:ext>
              </a:extLst>
            </p:cNvPr>
            <p:cNvCxnSpPr/>
            <p:nvPr/>
          </p:nvCxnSpPr>
          <p:spPr>
            <a:xfrm>
              <a:off x="3461657" y="1122214"/>
              <a:ext cx="0" cy="7659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7">
              <a:extLst>
                <a:ext uri="{FF2B5EF4-FFF2-40B4-BE49-F238E27FC236}">
                  <a16:creationId xmlns:a16="http://schemas.microsoft.com/office/drawing/2014/main" id="{48454897-8450-46B9-90E8-73E56267ABA1}"/>
                </a:ext>
              </a:extLst>
            </p:cNvPr>
            <p:cNvSpPr/>
            <p:nvPr/>
          </p:nvSpPr>
          <p:spPr>
            <a:xfrm>
              <a:off x="3521034" y="760021"/>
              <a:ext cx="202870" cy="564078"/>
            </a:xfrm>
            <a:custGeom>
              <a:avLst/>
              <a:gdLst>
                <a:gd name="connsiteX0" fmla="*/ 184067 w 202870"/>
                <a:gd name="connsiteY0" fmla="*/ 0 h 564078"/>
                <a:gd name="connsiteX1" fmla="*/ 172192 w 202870"/>
                <a:gd name="connsiteY1" fmla="*/ 451262 h 564078"/>
                <a:gd name="connsiteX2" fmla="*/ 0 w 202870"/>
                <a:gd name="connsiteY2" fmla="*/ 564078 h 564078"/>
                <a:gd name="connsiteX3" fmla="*/ 0 w 202870"/>
                <a:gd name="connsiteY3" fmla="*/ 564078 h 56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70" h="564078">
                  <a:moveTo>
                    <a:pt x="184067" y="0"/>
                  </a:moveTo>
                  <a:cubicBezTo>
                    <a:pt x="193468" y="178624"/>
                    <a:pt x="202870" y="357249"/>
                    <a:pt x="172192" y="451262"/>
                  </a:cubicBezTo>
                  <a:cubicBezTo>
                    <a:pt x="141514" y="545275"/>
                    <a:pt x="0" y="564078"/>
                    <a:pt x="0" y="564078"/>
                  </a:cubicBezTo>
                  <a:lnTo>
                    <a:pt x="0" y="56407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E50CDF-287E-40AD-8D8A-8265F3B6B712}"/>
                </a:ext>
              </a:extLst>
            </p:cNvPr>
            <p:cNvSpPr/>
            <p:nvPr/>
          </p:nvSpPr>
          <p:spPr>
            <a:xfrm>
              <a:off x="1852549" y="1110342"/>
              <a:ext cx="106878" cy="2909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C513ED-90B0-405F-B9F0-E78A87CCF9E7}"/>
                </a:ext>
              </a:extLst>
            </p:cNvPr>
            <p:cNvSpPr/>
            <p:nvPr/>
          </p:nvSpPr>
          <p:spPr>
            <a:xfrm>
              <a:off x="1844632" y="1631000"/>
              <a:ext cx="106878" cy="2909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1" name="Freeform 53">
              <a:extLst>
                <a:ext uri="{FF2B5EF4-FFF2-40B4-BE49-F238E27FC236}">
                  <a16:creationId xmlns:a16="http://schemas.microsoft.com/office/drawing/2014/main" id="{59403C6D-8005-4A5E-8DD4-5306BE392EA1}"/>
                </a:ext>
              </a:extLst>
            </p:cNvPr>
            <p:cNvSpPr/>
            <p:nvPr/>
          </p:nvSpPr>
          <p:spPr>
            <a:xfrm>
              <a:off x="2028701" y="746166"/>
              <a:ext cx="202870" cy="564078"/>
            </a:xfrm>
            <a:custGeom>
              <a:avLst/>
              <a:gdLst>
                <a:gd name="connsiteX0" fmla="*/ 184067 w 202870"/>
                <a:gd name="connsiteY0" fmla="*/ 0 h 564078"/>
                <a:gd name="connsiteX1" fmla="*/ 172192 w 202870"/>
                <a:gd name="connsiteY1" fmla="*/ 451262 h 564078"/>
                <a:gd name="connsiteX2" fmla="*/ 0 w 202870"/>
                <a:gd name="connsiteY2" fmla="*/ 564078 h 564078"/>
                <a:gd name="connsiteX3" fmla="*/ 0 w 202870"/>
                <a:gd name="connsiteY3" fmla="*/ 564078 h 56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70" h="564078">
                  <a:moveTo>
                    <a:pt x="184067" y="0"/>
                  </a:moveTo>
                  <a:cubicBezTo>
                    <a:pt x="193468" y="178624"/>
                    <a:pt x="202870" y="357249"/>
                    <a:pt x="172192" y="451262"/>
                  </a:cubicBezTo>
                  <a:cubicBezTo>
                    <a:pt x="141514" y="545275"/>
                    <a:pt x="0" y="564078"/>
                    <a:pt x="0" y="564078"/>
                  </a:cubicBezTo>
                  <a:lnTo>
                    <a:pt x="0" y="564078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6432B279-9551-4CE6-B96B-7CF06EDFC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2742" y="1331221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21299B2-B4A7-4596-B6AA-9E66688BA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6695" y="1523020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AF964D3-19F7-434B-BA00-8FD849454B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8175" y="1523020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7A659A32-3348-44FD-9573-FAED93E1D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20950" y="1661622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C86F87D0-3FE8-49C0-941F-5917E81B9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84796" y="1204551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9D2AB288-2577-43A8-A4F5-FD7A8CE64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8121" y="1047833"/>
              <a:ext cx="265402" cy="28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3">
              <a:extLst>
                <a:ext uri="{FF2B5EF4-FFF2-40B4-BE49-F238E27FC236}">
                  <a16:creationId xmlns:a16="http://schemas.microsoft.com/office/drawing/2014/main" id="{508BB580-B558-4FCD-8FAB-A632B500FE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7082" y="1517882"/>
              <a:ext cx="265402" cy="28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9B649A03-0387-4A24-97DF-8CAF1878C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2921" y="1417951"/>
              <a:ext cx="265402" cy="28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8FC95791-223E-4335-8CBE-7FEC35DB7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88249" y="1517882"/>
              <a:ext cx="265402" cy="28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A564C140-06FC-494B-9696-258B4CDFC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5548" y="1004294"/>
              <a:ext cx="265402" cy="28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id="{9E57C957-0A9D-4093-8030-FD17848A7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8324" y="1348679"/>
              <a:ext cx="265402" cy="28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02E467EA-094C-42FE-9823-A1C521A98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1173" y="1219142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697694-3071-4C3F-B38A-4B5780C2BF60}"/>
                </a:ext>
              </a:extLst>
            </p:cNvPr>
            <p:cNvCxnSpPr/>
            <p:nvPr/>
          </p:nvCxnSpPr>
          <p:spPr>
            <a:xfrm flipH="1">
              <a:off x="1454728" y="1484415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AAF194-9AD0-43CF-B0CA-5D699E328C2D}"/>
                </a:ext>
              </a:extLst>
            </p:cNvPr>
            <p:cNvCxnSpPr/>
            <p:nvPr/>
          </p:nvCxnSpPr>
          <p:spPr>
            <a:xfrm>
              <a:off x="3305299" y="1630877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AD979B4-6270-45E3-9DCA-A7CC6263BA78}"/>
                </a:ext>
              </a:extLst>
            </p:cNvPr>
            <p:cNvCxnSpPr/>
            <p:nvPr/>
          </p:nvCxnSpPr>
          <p:spPr>
            <a:xfrm>
              <a:off x="2437823" y="1219199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EC4465-4F05-4FC4-8276-212BE77743FA}"/>
                </a:ext>
              </a:extLst>
            </p:cNvPr>
            <p:cNvCxnSpPr/>
            <p:nvPr/>
          </p:nvCxnSpPr>
          <p:spPr>
            <a:xfrm>
              <a:off x="2590799" y="1736886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2101048-A96F-4774-A7BB-376C860FA0F7}"/>
                </a:ext>
              </a:extLst>
            </p:cNvPr>
            <p:cNvCxnSpPr/>
            <p:nvPr/>
          </p:nvCxnSpPr>
          <p:spPr>
            <a:xfrm>
              <a:off x="2822369" y="1569522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4487B8-01C8-4B93-A749-8F942E128E33}"/>
                </a:ext>
              </a:extLst>
            </p:cNvPr>
            <p:cNvCxnSpPr/>
            <p:nvPr/>
          </p:nvCxnSpPr>
          <p:spPr>
            <a:xfrm>
              <a:off x="3024250" y="1272635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72F952-74B3-4639-9E57-35359F840D57}"/>
                </a:ext>
              </a:extLst>
            </p:cNvPr>
            <p:cNvCxnSpPr/>
            <p:nvPr/>
          </p:nvCxnSpPr>
          <p:spPr>
            <a:xfrm>
              <a:off x="3133107" y="1731818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EC50DC3-83D0-4FF6-B792-F9427E0F4420}"/>
                </a:ext>
              </a:extLst>
            </p:cNvPr>
            <p:cNvCxnSpPr/>
            <p:nvPr/>
          </p:nvCxnSpPr>
          <p:spPr>
            <a:xfrm flipH="1">
              <a:off x="1262743" y="1678378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ADA3E37-84F3-4345-A354-09FD2285992F}"/>
                </a:ext>
              </a:extLst>
            </p:cNvPr>
            <p:cNvCxnSpPr/>
            <p:nvPr/>
          </p:nvCxnSpPr>
          <p:spPr>
            <a:xfrm flipH="1">
              <a:off x="2278084" y="1357745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1BE8ED-FB01-4902-905B-B22E35AD02FA}"/>
                </a:ext>
              </a:extLst>
            </p:cNvPr>
            <p:cNvCxnSpPr/>
            <p:nvPr/>
          </p:nvCxnSpPr>
          <p:spPr>
            <a:xfrm flipH="1">
              <a:off x="2088079" y="1672441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F8A094-8579-433F-9DAE-9D74CE5D7399}"/>
                </a:ext>
              </a:extLst>
            </p:cNvPr>
            <p:cNvCxnSpPr/>
            <p:nvPr/>
          </p:nvCxnSpPr>
          <p:spPr>
            <a:xfrm flipH="1">
              <a:off x="2429906" y="1827935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1A9757-6F26-45F7-A8C3-AF3FC5C0D58A}"/>
                </a:ext>
              </a:extLst>
            </p:cNvPr>
            <p:cNvCxnSpPr/>
            <p:nvPr/>
          </p:nvCxnSpPr>
          <p:spPr>
            <a:xfrm flipH="1">
              <a:off x="2996541" y="1369620"/>
              <a:ext cx="1662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96DEA90B-BED9-40E0-A050-A43F57F86CEF}"/>
                </a:ext>
              </a:extLst>
            </p:cNvPr>
            <p:cNvSpPr/>
            <p:nvPr/>
          </p:nvSpPr>
          <p:spPr>
            <a:xfrm>
              <a:off x="1122218" y="1632857"/>
              <a:ext cx="629392" cy="451262"/>
            </a:xfrm>
            <a:custGeom>
              <a:avLst/>
              <a:gdLst>
                <a:gd name="connsiteX0" fmla="*/ 0 w 629392"/>
                <a:gd name="connsiteY0" fmla="*/ 451262 h 451262"/>
                <a:gd name="connsiteX1" fmla="*/ 480951 w 629392"/>
                <a:gd name="connsiteY1" fmla="*/ 279070 h 451262"/>
                <a:gd name="connsiteX2" fmla="*/ 629392 w 629392"/>
                <a:gd name="connsiteY2" fmla="*/ 0 h 451262"/>
                <a:gd name="connsiteX3" fmla="*/ 629392 w 629392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392" h="451262">
                  <a:moveTo>
                    <a:pt x="0" y="451262"/>
                  </a:moveTo>
                  <a:cubicBezTo>
                    <a:pt x="188026" y="402771"/>
                    <a:pt x="376053" y="354280"/>
                    <a:pt x="480951" y="279070"/>
                  </a:cubicBezTo>
                  <a:cubicBezTo>
                    <a:pt x="585849" y="203860"/>
                    <a:pt x="629392" y="0"/>
                    <a:pt x="629392" y="0"/>
                  </a:cubicBezTo>
                  <a:lnTo>
                    <a:pt x="629392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257100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8E4B22-0452-4D74-86D2-A8BD863B8BF0}"/>
              </a:ext>
            </a:extLst>
          </p:cNvPr>
          <p:cNvGrpSpPr/>
          <p:nvPr/>
        </p:nvGrpSpPr>
        <p:grpSpPr>
          <a:xfrm>
            <a:off x="1140031" y="273132"/>
            <a:ext cx="380011" cy="380011"/>
            <a:chOff x="1140031" y="273132"/>
            <a:chExt cx="380011" cy="3800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4A1140-2904-40D4-AAAC-65CF4D14D8C8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107D54-E243-4EEF-BEF3-C9DC0B32A1D3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D3B256-88B6-4EF0-8DCE-FB7E1FFFCE48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764DBA-0978-4D26-A01B-FC71F3832E74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A4296B-3E00-4224-8918-E68070783C87}"/>
              </a:ext>
            </a:extLst>
          </p:cNvPr>
          <p:cNvGrpSpPr/>
          <p:nvPr/>
        </p:nvGrpSpPr>
        <p:grpSpPr>
          <a:xfrm>
            <a:off x="1262742" y="585848"/>
            <a:ext cx="380011" cy="380011"/>
            <a:chOff x="1140031" y="273132"/>
            <a:chExt cx="380011" cy="38001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5C2F4B-0271-4EFE-9BCC-7F9DFAC7A3C4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965AB4-6440-4415-9144-D7A54DCA07F5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136AF0-789E-44F8-9F08-2766FA84AE16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44A285-B2D4-4AA5-89BD-4FBC6B383B04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3BAA85-8D81-4B40-9BDA-D74AF8879B28}"/>
              </a:ext>
            </a:extLst>
          </p:cNvPr>
          <p:cNvGrpSpPr/>
          <p:nvPr/>
        </p:nvGrpSpPr>
        <p:grpSpPr>
          <a:xfrm>
            <a:off x="1474520" y="251361"/>
            <a:ext cx="380011" cy="380011"/>
            <a:chOff x="1140031" y="273132"/>
            <a:chExt cx="380011" cy="38001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808307-1BAF-477E-81EF-06C3B32AFB03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E54AD1-5CF7-4A38-97C6-9F52EE4BC71D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28F509-CB0B-49E0-93DD-7EF5416EC105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4F5A36-6FF8-404E-8866-42942139A31D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562584-BB76-4CE1-A477-12F2A2DDD53F}"/>
              </a:ext>
            </a:extLst>
          </p:cNvPr>
          <p:cNvGrpSpPr/>
          <p:nvPr/>
        </p:nvGrpSpPr>
        <p:grpSpPr>
          <a:xfrm>
            <a:off x="1603169" y="575953"/>
            <a:ext cx="380011" cy="380011"/>
            <a:chOff x="1140031" y="273132"/>
            <a:chExt cx="380011" cy="38001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EBA40D-DC1E-4537-96DA-CC33F2223658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9FF57C-0DC8-4502-AB15-EC595172D332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7936A3-1CDE-482D-8DC3-C37D2CFBB43E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9FA792-313F-4693-A77F-1C066A790158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30B0B2-E43C-402F-8419-DF6E1BEA2572}"/>
              </a:ext>
            </a:extLst>
          </p:cNvPr>
          <p:cNvGrpSpPr/>
          <p:nvPr/>
        </p:nvGrpSpPr>
        <p:grpSpPr>
          <a:xfrm>
            <a:off x="1832759" y="300841"/>
            <a:ext cx="380011" cy="380011"/>
            <a:chOff x="1140031" y="273132"/>
            <a:chExt cx="380011" cy="38001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861D9B-1042-4407-9415-228F5280E847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CD080B-4FB4-40AA-9523-0DE3B0B39B20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65EF9D-0000-4847-BD97-2550C544F810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0432EC-5A28-4D5D-94D5-83510ADEB402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9D4469-2CA1-405E-9133-79B288DABF0A}"/>
              </a:ext>
            </a:extLst>
          </p:cNvPr>
          <p:cNvGrpSpPr/>
          <p:nvPr/>
        </p:nvGrpSpPr>
        <p:grpSpPr>
          <a:xfrm>
            <a:off x="1949533" y="690749"/>
            <a:ext cx="380011" cy="380011"/>
            <a:chOff x="1140031" y="273132"/>
            <a:chExt cx="380011" cy="38001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BC5610A-8A08-4699-9619-138C110FF377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2A6F26-37E6-42A7-BBCD-597FFAD7446F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54D88B9-8A07-4CA3-A773-FA12218B2389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482AD2-81B8-4796-80EC-9BA737D85EAA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883E24-2147-4558-ABE9-8F9414D971C9}"/>
              </a:ext>
            </a:extLst>
          </p:cNvPr>
          <p:cNvGrpSpPr/>
          <p:nvPr/>
        </p:nvGrpSpPr>
        <p:grpSpPr>
          <a:xfrm>
            <a:off x="1098467" y="890649"/>
            <a:ext cx="380011" cy="380011"/>
            <a:chOff x="1140031" y="273132"/>
            <a:chExt cx="380011" cy="38001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F9A898-E1E3-45B6-893D-330AAF869AAF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330D7EE-A998-4F46-BAA0-40CC87596C6E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8EC11A-E299-402F-900F-AD2CD816B258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F56A36-8031-4EED-916C-2DD489E5F7F4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90037F-873A-491D-919A-2F2E01989346}"/>
              </a:ext>
            </a:extLst>
          </p:cNvPr>
          <p:cNvGrpSpPr/>
          <p:nvPr/>
        </p:nvGrpSpPr>
        <p:grpSpPr>
          <a:xfrm>
            <a:off x="1464623" y="912420"/>
            <a:ext cx="380011" cy="380011"/>
            <a:chOff x="1140031" y="273132"/>
            <a:chExt cx="380011" cy="3800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FE5166-C248-4C40-A0F8-C0A3EA78C2B7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76B2B6-605A-498B-AD27-EE205FC1E3F7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F3396BD-C484-42DE-B6DE-7A9E4C4DC31D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C26640-7285-480F-9D80-D84C789DFB51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6FBE1E-06F4-474A-B1CF-ADEE9E3E2314}"/>
              </a:ext>
            </a:extLst>
          </p:cNvPr>
          <p:cNvGrpSpPr/>
          <p:nvPr/>
        </p:nvGrpSpPr>
        <p:grpSpPr>
          <a:xfrm>
            <a:off x="1809585" y="1017319"/>
            <a:ext cx="380011" cy="380011"/>
            <a:chOff x="1140031" y="273132"/>
            <a:chExt cx="380011" cy="38001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6D5D1E7-5511-4844-8913-F5C5BE828546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7D07D2E-8CC7-4691-966E-AFE4851635E1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12C98E8-D6BA-43D3-BD77-08C81ABD25BA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9AC706-FBF6-4D8F-9BAC-DF3CE9C7B639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36E0B1-7689-42DA-ACE4-36074BD9D18F}"/>
              </a:ext>
            </a:extLst>
          </p:cNvPr>
          <p:cNvGrpSpPr/>
          <p:nvPr/>
        </p:nvGrpSpPr>
        <p:grpSpPr>
          <a:xfrm>
            <a:off x="1050966" y="1239858"/>
            <a:ext cx="380011" cy="380011"/>
            <a:chOff x="1140031" y="273132"/>
            <a:chExt cx="380011" cy="38001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1574974-CB65-47B2-B9EA-71EB4B51F04E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E069AA-7063-4523-B78C-C9FCE84E0875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BC68F3A-AFC3-4C06-A1CA-CEF7E80926AC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492382-0C37-4553-86AD-590C2C38B67A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980C83-BDA7-46FA-BC3A-CF28B21AFB5C}"/>
              </a:ext>
            </a:extLst>
          </p:cNvPr>
          <p:cNvGrpSpPr/>
          <p:nvPr/>
        </p:nvGrpSpPr>
        <p:grpSpPr>
          <a:xfrm>
            <a:off x="1417122" y="1227116"/>
            <a:ext cx="380011" cy="380011"/>
            <a:chOff x="1140031" y="273132"/>
            <a:chExt cx="380011" cy="38001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0077DF5-09B5-4B03-B135-D44CE9F9C49D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FC33D21-8D9F-40FF-914C-7AEC948A235E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E36526-3B4B-4066-A67E-1DC7FA0A308B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4B0DE6-3135-452A-820C-B7861BB282CC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59D7FE-826E-493B-9D3B-F06CA83E4FE5}"/>
              </a:ext>
            </a:extLst>
          </p:cNvPr>
          <p:cNvGrpSpPr/>
          <p:nvPr/>
        </p:nvGrpSpPr>
        <p:grpSpPr>
          <a:xfrm>
            <a:off x="1759527" y="1302327"/>
            <a:ext cx="380011" cy="380011"/>
            <a:chOff x="1140031" y="273132"/>
            <a:chExt cx="380011" cy="38001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5F0FBBA-9E3A-49B0-AC49-582C9C8E2A1A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02DCC8-64F6-4793-974D-5D57F8191BB0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7E2A15-BFB8-4565-85C6-B01BAF35971A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43C7659-07F6-4DF8-8A86-6BFA8E2ECC08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2A4C25E-F9C6-4180-B605-18300F52A3CA}"/>
              </a:ext>
            </a:extLst>
          </p:cNvPr>
          <p:cNvGrpSpPr/>
          <p:nvPr/>
        </p:nvGrpSpPr>
        <p:grpSpPr>
          <a:xfrm>
            <a:off x="2066307" y="391886"/>
            <a:ext cx="380011" cy="380011"/>
            <a:chOff x="1140031" y="273132"/>
            <a:chExt cx="380011" cy="3800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8896D7E-1A85-4369-A93D-39FF2E12BB87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4B0C4CB-55BC-4651-8AD8-939F4DE34BC9}"/>
                </a:ext>
              </a:extLst>
            </p:cNvPr>
            <p:cNvSpPr/>
            <p:nvPr/>
          </p:nvSpPr>
          <p:spPr>
            <a:xfrm>
              <a:off x="1235033" y="391885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C400FC6-9D64-40C9-BFC1-C633FE7CF679}"/>
                </a:ext>
              </a:extLst>
            </p:cNvPr>
            <p:cNvSpPr/>
            <p:nvPr/>
          </p:nvSpPr>
          <p:spPr>
            <a:xfrm>
              <a:off x="1363683" y="354280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E4E880E-03D5-4C2B-A5C5-6FA00C9C314D}"/>
                </a:ext>
              </a:extLst>
            </p:cNvPr>
            <p:cNvSpPr/>
            <p:nvPr/>
          </p:nvSpPr>
          <p:spPr>
            <a:xfrm>
              <a:off x="1337953" y="51855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E7CDB7-C347-440D-8D07-106BA8EDE93A}"/>
              </a:ext>
            </a:extLst>
          </p:cNvPr>
          <p:cNvGrpSpPr/>
          <p:nvPr/>
        </p:nvGrpSpPr>
        <p:grpSpPr>
          <a:xfrm>
            <a:off x="977732" y="1573483"/>
            <a:ext cx="1395352" cy="1430977"/>
            <a:chOff x="1050966" y="251361"/>
            <a:chExt cx="1395352" cy="1430977"/>
          </a:xfrm>
        </p:grpSpPr>
        <p:grpSp>
          <p:nvGrpSpPr>
            <p:cNvPr id="70" name="Group 13">
              <a:extLst>
                <a:ext uri="{FF2B5EF4-FFF2-40B4-BE49-F238E27FC236}">
                  <a16:creationId xmlns:a16="http://schemas.microsoft.com/office/drawing/2014/main" id="{B22573C2-17A0-4E46-8502-675A509DC4EB}"/>
                </a:ext>
              </a:extLst>
            </p:cNvPr>
            <p:cNvGrpSpPr/>
            <p:nvPr/>
          </p:nvGrpSpPr>
          <p:grpSpPr>
            <a:xfrm>
              <a:off x="1140031" y="273132"/>
              <a:ext cx="380011" cy="380011"/>
              <a:chOff x="1140031" y="273132"/>
              <a:chExt cx="380011" cy="380011"/>
            </a:xfrm>
          </p:grpSpPr>
          <p:sp>
            <p:nvSpPr>
              <p:cNvPr id="131" name="Oval 4">
                <a:extLst>
                  <a:ext uri="{FF2B5EF4-FFF2-40B4-BE49-F238E27FC236}">
                    <a16:creationId xmlns:a16="http://schemas.microsoft.com/office/drawing/2014/main" id="{A5A8EBA1-9C31-458B-86E4-F4FF9461E2C6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32" name="Oval 5">
                <a:extLst>
                  <a:ext uri="{FF2B5EF4-FFF2-40B4-BE49-F238E27FC236}">
                    <a16:creationId xmlns:a16="http://schemas.microsoft.com/office/drawing/2014/main" id="{A6C0E006-64B8-484C-998A-17DD4808408B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33" name="Oval 6">
                <a:extLst>
                  <a:ext uri="{FF2B5EF4-FFF2-40B4-BE49-F238E27FC236}">
                    <a16:creationId xmlns:a16="http://schemas.microsoft.com/office/drawing/2014/main" id="{4B9C5413-BCE4-4952-9FE1-D331A335D355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34" name="Oval 7">
                <a:extLst>
                  <a:ext uri="{FF2B5EF4-FFF2-40B4-BE49-F238E27FC236}">
                    <a16:creationId xmlns:a16="http://schemas.microsoft.com/office/drawing/2014/main" id="{FA82D225-55BE-44A2-B260-2C0CE8E52CCA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71" name="Group 14">
              <a:extLst>
                <a:ext uri="{FF2B5EF4-FFF2-40B4-BE49-F238E27FC236}">
                  <a16:creationId xmlns:a16="http://schemas.microsoft.com/office/drawing/2014/main" id="{AF099D99-32AA-4EE0-8537-2E5A812D9C61}"/>
                </a:ext>
              </a:extLst>
            </p:cNvPr>
            <p:cNvGrpSpPr/>
            <p:nvPr/>
          </p:nvGrpSpPr>
          <p:grpSpPr>
            <a:xfrm>
              <a:off x="1262742" y="585848"/>
              <a:ext cx="380011" cy="380011"/>
              <a:chOff x="1140031" y="273132"/>
              <a:chExt cx="380011" cy="380011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24333A9-EE96-41AF-9E5E-2F454295E07E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BE4056C-CA48-443D-B83D-8A6B0B7197F6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CCB8B74B-1C3E-4107-A912-869E069AD5DC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CFAEC1D-CC4B-432F-9FFA-45341B39035F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72" name="Group 19">
              <a:extLst>
                <a:ext uri="{FF2B5EF4-FFF2-40B4-BE49-F238E27FC236}">
                  <a16:creationId xmlns:a16="http://schemas.microsoft.com/office/drawing/2014/main" id="{19922AE2-BA85-4C4C-AA91-EEA992CC7E98}"/>
                </a:ext>
              </a:extLst>
            </p:cNvPr>
            <p:cNvGrpSpPr/>
            <p:nvPr/>
          </p:nvGrpSpPr>
          <p:grpSpPr>
            <a:xfrm>
              <a:off x="1474520" y="251361"/>
              <a:ext cx="380011" cy="380011"/>
              <a:chOff x="1140031" y="273132"/>
              <a:chExt cx="380011" cy="380011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FDF5F3B-4988-48B6-9EDB-596E6243AC7F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6F4B566-01B9-482C-B979-E2BFC5EB330A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27E576E-9146-4A17-9008-C2AEF900DE37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55AD6CA3-413F-47E5-8456-84DF38BEA192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73" name="Group 24">
              <a:extLst>
                <a:ext uri="{FF2B5EF4-FFF2-40B4-BE49-F238E27FC236}">
                  <a16:creationId xmlns:a16="http://schemas.microsoft.com/office/drawing/2014/main" id="{4A4F2B97-2DF1-412D-BE02-34701122F577}"/>
                </a:ext>
              </a:extLst>
            </p:cNvPr>
            <p:cNvGrpSpPr/>
            <p:nvPr/>
          </p:nvGrpSpPr>
          <p:grpSpPr>
            <a:xfrm>
              <a:off x="1603169" y="575953"/>
              <a:ext cx="380011" cy="380011"/>
              <a:chOff x="1140031" y="273132"/>
              <a:chExt cx="380011" cy="380011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0F9B3EC-B436-490A-A81B-C60D8BA1CABD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3967294-FF54-47C4-8EB0-0AB14A4EBE81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2EDB688-93B1-41BE-AE30-45F2EE143E17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A8F2589-C67A-49E8-ABF8-6CE77B2FE5D0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74" name="Group 29">
              <a:extLst>
                <a:ext uri="{FF2B5EF4-FFF2-40B4-BE49-F238E27FC236}">
                  <a16:creationId xmlns:a16="http://schemas.microsoft.com/office/drawing/2014/main" id="{716F6585-0C57-4352-ACEC-63BE214A4A33}"/>
                </a:ext>
              </a:extLst>
            </p:cNvPr>
            <p:cNvGrpSpPr/>
            <p:nvPr/>
          </p:nvGrpSpPr>
          <p:grpSpPr>
            <a:xfrm>
              <a:off x="1832759" y="300841"/>
              <a:ext cx="380011" cy="380011"/>
              <a:chOff x="1140031" y="273132"/>
              <a:chExt cx="380011" cy="380011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DAF1884D-ABAA-4B77-9602-66D2FD79ED85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8E6EC8D-65B6-40FB-B91E-11139F3338DF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D306014-986E-45AE-996E-EA163ADA8ADF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76D3570-09D2-41E1-8D56-77F557ED002A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75" name="Group 34">
              <a:extLst>
                <a:ext uri="{FF2B5EF4-FFF2-40B4-BE49-F238E27FC236}">
                  <a16:creationId xmlns:a16="http://schemas.microsoft.com/office/drawing/2014/main" id="{69372927-CBEF-417C-ADB8-8FB3C59B3B26}"/>
                </a:ext>
              </a:extLst>
            </p:cNvPr>
            <p:cNvGrpSpPr/>
            <p:nvPr/>
          </p:nvGrpSpPr>
          <p:grpSpPr>
            <a:xfrm>
              <a:off x="1949533" y="690749"/>
              <a:ext cx="380011" cy="380011"/>
              <a:chOff x="1140031" y="273132"/>
              <a:chExt cx="380011" cy="38001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9C992F6-9A4A-4D30-A033-90E0CA51FEC4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0CC45AA-F841-476D-925B-7E6B2DFB1435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228FAFF-F3FC-4798-BD3C-64F4F379C063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B914BE3-C50C-47E4-BE0A-F3E941B6334F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76" name="Group 39">
              <a:extLst>
                <a:ext uri="{FF2B5EF4-FFF2-40B4-BE49-F238E27FC236}">
                  <a16:creationId xmlns:a16="http://schemas.microsoft.com/office/drawing/2014/main" id="{33D9F7BF-2868-4BEC-9A86-A63E713502D5}"/>
                </a:ext>
              </a:extLst>
            </p:cNvPr>
            <p:cNvGrpSpPr/>
            <p:nvPr/>
          </p:nvGrpSpPr>
          <p:grpSpPr>
            <a:xfrm>
              <a:off x="1098467" y="890649"/>
              <a:ext cx="380011" cy="380011"/>
              <a:chOff x="1140031" y="273132"/>
              <a:chExt cx="380011" cy="380011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C3FDDF0-B405-406D-A31C-3A78CDE474C8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1549690-9427-4B2C-AD5B-F0BD68E05069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6D4CDE4-C55C-4C53-B34C-42EBCF664EDE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7EC09FA-976D-487A-A3A6-4ECEE8593DBB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77" name="Group 44">
              <a:extLst>
                <a:ext uri="{FF2B5EF4-FFF2-40B4-BE49-F238E27FC236}">
                  <a16:creationId xmlns:a16="http://schemas.microsoft.com/office/drawing/2014/main" id="{89FDC695-6B18-4513-B475-ED2B0CB2A2CF}"/>
                </a:ext>
              </a:extLst>
            </p:cNvPr>
            <p:cNvGrpSpPr/>
            <p:nvPr/>
          </p:nvGrpSpPr>
          <p:grpSpPr>
            <a:xfrm>
              <a:off x="1464623" y="912420"/>
              <a:ext cx="380011" cy="380011"/>
              <a:chOff x="1140031" y="273132"/>
              <a:chExt cx="380011" cy="380011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1FBDB4-7476-4F66-AA85-F33DE33CBE8D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C3B5C26-3E52-4D48-9A99-C8C5F5D9E4D1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5F485F-4BB5-4C8F-B78D-806EE6BEA06D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D030E89-3420-4EA6-AE83-F2EE47FCC59E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78" name="Group 49">
              <a:extLst>
                <a:ext uri="{FF2B5EF4-FFF2-40B4-BE49-F238E27FC236}">
                  <a16:creationId xmlns:a16="http://schemas.microsoft.com/office/drawing/2014/main" id="{D9F813A3-3C6F-4DE3-8FAE-007F7956B84F}"/>
                </a:ext>
              </a:extLst>
            </p:cNvPr>
            <p:cNvGrpSpPr/>
            <p:nvPr/>
          </p:nvGrpSpPr>
          <p:grpSpPr>
            <a:xfrm>
              <a:off x="1809585" y="1017319"/>
              <a:ext cx="380011" cy="380011"/>
              <a:chOff x="1140031" y="273132"/>
              <a:chExt cx="380011" cy="380011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DEB78C6-2B4E-4363-B4CD-6D59BD600388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1C5F40F-EB32-403B-9F28-7A0B84CD7D92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4D5CC8C-6ACF-42C4-A3F7-8BE1BAF35737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EE51A88-1870-4280-980B-ABAB9731B859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79" name="Group 54">
              <a:extLst>
                <a:ext uri="{FF2B5EF4-FFF2-40B4-BE49-F238E27FC236}">
                  <a16:creationId xmlns:a16="http://schemas.microsoft.com/office/drawing/2014/main" id="{E6963DBE-CABD-4E55-828E-1685A2F0CCCD}"/>
                </a:ext>
              </a:extLst>
            </p:cNvPr>
            <p:cNvGrpSpPr/>
            <p:nvPr/>
          </p:nvGrpSpPr>
          <p:grpSpPr>
            <a:xfrm>
              <a:off x="1050966" y="1239858"/>
              <a:ext cx="380011" cy="380011"/>
              <a:chOff x="1140031" y="273132"/>
              <a:chExt cx="380011" cy="380011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77CA2C2-B9C1-4034-8995-4D4426172B8B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C0357BB-BA97-4483-93D7-CCFD01065EA2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5A1EF968-89F4-4D0A-880B-3DD03DA58AD2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542736E-337E-49C4-B754-083C34433B1F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80" name="Group 59">
              <a:extLst>
                <a:ext uri="{FF2B5EF4-FFF2-40B4-BE49-F238E27FC236}">
                  <a16:creationId xmlns:a16="http://schemas.microsoft.com/office/drawing/2014/main" id="{7E87FCB3-A266-4911-A7EB-13ECFC58A2A7}"/>
                </a:ext>
              </a:extLst>
            </p:cNvPr>
            <p:cNvGrpSpPr/>
            <p:nvPr/>
          </p:nvGrpSpPr>
          <p:grpSpPr>
            <a:xfrm>
              <a:off x="1417122" y="1227116"/>
              <a:ext cx="380011" cy="380011"/>
              <a:chOff x="1140031" y="273132"/>
              <a:chExt cx="380011" cy="380011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C7B55DE-F696-43E5-8C6F-DADB5631E0D6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CD01274-8E19-46DB-B691-B5D98D31CC1E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309D945-8BE9-4FF9-B497-B96562CC9ED9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B0A6675-3CFB-43EF-AB7C-9E6DDAA77088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81" name="Group 64">
              <a:extLst>
                <a:ext uri="{FF2B5EF4-FFF2-40B4-BE49-F238E27FC236}">
                  <a16:creationId xmlns:a16="http://schemas.microsoft.com/office/drawing/2014/main" id="{5AE55A48-A0D8-4847-9467-79CE3F455FAD}"/>
                </a:ext>
              </a:extLst>
            </p:cNvPr>
            <p:cNvGrpSpPr/>
            <p:nvPr/>
          </p:nvGrpSpPr>
          <p:grpSpPr>
            <a:xfrm>
              <a:off x="1759527" y="1302327"/>
              <a:ext cx="380011" cy="380011"/>
              <a:chOff x="1140031" y="273132"/>
              <a:chExt cx="380011" cy="380011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7C00226-4F08-4D9C-9FA1-86513138470E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A0492B2-029F-45FA-B0DD-F157C51FAEDA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EF25174-F60D-4AC0-9144-C849CDD3D88E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F36CC5F-D471-4D91-9F66-3B83AD3B63C1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  <p:grpSp>
          <p:nvGrpSpPr>
            <p:cNvPr id="82" name="Group 69">
              <a:extLst>
                <a:ext uri="{FF2B5EF4-FFF2-40B4-BE49-F238E27FC236}">
                  <a16:creationId xmlns:a16="http://schemas.microsoft.com/office/drawing/2014/main" id="{067B9481-55DA-467A-90E9-DD99F1DED48B}"/>
                </a:ext>
              </a:extLst>
            </p:cNvPr>
            <p:cNvGrpSpPr/>
            <p:nvPr/>
          </p:nvGrpSpPr>
          <p:grpSpPr>
            <a:xfrm>
              <a:off x="2066307" y="391886"/>
              <a:ext cx="380011" cy="380011"/>
              <a:chOff x="1140031" y="273132"/>
              <a:chExt cx="380011" cy="380011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E00603C-814B-43F6-A630-BB09F3E62B25}"/>
                  </a:ext>
                </a:extLst>
              </p:cNvPr>
              <p:cNvSpPr/>
              <p:nvPr/>
            </p:nvSpPr>
            <p:spPr>
              <a:xfrm>
                <a:off x="1140031" y="273132"/>
                <a:ext cx="380011" cy="38001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  <a:alpha val="69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690BE2E-5B9D-4695-AFD3-24FE913A3C11}"/>
                  </a:ext>
                </a:extLst>
              </p:cNvPr>
              <p:cNvSpPr/>
              <p:nvPr/>
            </p:nvSpPr>
            <p:spPr>
              <a:xfrm>
                <a:off x="1235033" y="391885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63ECB9-BC82-421D-BDC1-0A5B1B61F19E}"/>
                  </a:ext>
                </a:extLst>
              </p:cNvPr>
              <p:cNvSpPr/>
              <p:nvPr/>
            </p:nvSpPr>
            <p:spPr>
              <a:xfrm>
                <a:off x="1363683" y="354280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B957FA6-1729-469D-B77B-DB2400DF5EEC}"/>
                  </a:ext>
                </a:extLst>
              </p:cNvPr>
              <p:cNvSpPr/>
              <p:nvPr/>
            </p:nvSpPr>
            <p:spPr>
              <a:xfrm>
                <a:off x="1337953" y="518556"/>
                <a:ext cx="53439" cy="534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</p:grpSp>
      </p:grpSp>
      <p:pic>
        <p:nvPicPr>
          <p:cNvPr id="135" name="Picture 2">
            <a:extLst>
              <a:ext uri="{FF2B5EF4-FFF2-40B4-BE49-F238E27FC236}">
                <a16:creationId xmlns:a16="http://schemas.microsoft.com/office/drawing/2014/main" id="{CF484EC5-52F2-430F-8449-48EF1741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082" y="1289658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55BA07A5-887C-4FBD-ADE8-27A95391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292" y="901730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BC4A33FE-75DC-4C0A-A626-A5DA4B40A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315" y="1661622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E27662D6-EBC4-4BB4-B0CE-E4E827CF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464" y="1984364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78CE5036-516E-4982-8C46-E2576865A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6123" y="1523020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A3E99F3E-D45E-4B42-A473-79D930A3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282" y="1151978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9C6BAB7-BD93-4155-8119-84050B547A3C}"/>
              </a:ext>
            </a:extLst>
          </p:cNvPr>
          <p:cNvCxnSpPr/>
          <p:nvPr/>
        </p:nvCxnSpPr>
        <p:spPr>
          <a:xfrm>
            <a:off x="3515096" y="1680359"/>
            <a:ext cx="356260" cy="0"/>
          </a:xfrm>
          <a:prstGeom prst="straightConnector1">
            <a:avLst/>
          </a:prstGeom>
          <a:ln w="127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848DC2E-1D0A-401B-BD4E-B84BC8E4F80C}"/>
              </a:ext>
            </a:extLst>
          </p:cNvPr>
          <p:cNvCxnSpPr/>
          <p:nvPr/>
        </p:nvCxnSpPr>
        <p:spPr>
          <a:xfrm flipV="1">
            <a:off x="3204358" y="1211283"/>
            <a:ext cx="340426" cy="91911"/>
          </a:xfrm>
          <a:prstGeom prst="straightConnector1">
            <a:avLst/>
          </a:prstGeom>
          <a:ln w="127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551A2F-92F5-4CFF-B7A9-EBD49AEA91AF}"/>
              </a:ext>
            </a:extLst>
          </p:cNvPr>
          <p:cNvGrpSpPr/>
          <p:nvPr/>
        </p:nvGrpSpPr>
        <p:grpSpPr>
          <a:xfrm>
            <a:off x="2829132" y="1800225"/>
            <a:ext cx="555336" cy="277205"/>
            <a:chOff x="2829132" y="1800225"/>
            <a:chExt cx="555336" cy="277205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07DD62D1-8D3F-4F2E-AA60-C5E188EB5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9132" y="1800225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1645346-AAC3-4AF8-98B1-357AB9AFDA54}"/>
                </a:ext>
              </a:extLst>
            </p:cNvPr>
            <p:cNvCxnSpPr/>
            <p:nvPr/>
          </p:nvCxnSpPr>
          <p:spPr>
            <a:xfrm>
              <a:off x="3026229" y="1962274"/>
              <a:ext cx="358239" cy="92157"/>
            </a:xfrm>
            <a:prstGeom prst="straightConnector1">
              <a:avLst/>
            </a:prstGeom>
            <a:ln w="1270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CE9364D-A41E-41F0-8DED-C2AF689A250C}"/>
              </a:ext>
            </a:extLst>
          </p:cNvPr>
          <p:cNvCxnSpPr/>
          <p:nvPr/>
        </p:nvCxnSpPr>
        <p:spPr>
          <a:xfrm>
            <a:off x="526472" y="1065687"/>
            <a:ext cx="356260" cy="0"/>
          </a:xfrm>
          <a:prstGeom prst="straightConnector1">
            <a:avLst/>
          </a:prstGeom>
          <a:ln w="127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1084F4F-DE25-4D86-9FCA-ED78F20A408A}"/>
              </a:ext>
            </a:extLst>
          </p:cNvPr>
          <p:cNvCxnSpPr/>
          <p:nvPr/>
        </p:nvCxnSpPr>
        <p:spPr>
          <a:xfrm>
            <a:off x="465117" y="1444832"/>
            <a:ext cx="356260" cy="0"/>
          </a:xfrm>
          <a:prstGeom prst="straightConnector1">
            <a:avLst/>
          </a:prstGeom>
          <a:ln w="127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79AF0C9-0926-4D72-934D-DADDA799EEBC}"/>
              </a:ext>
            </a:extLst>
          </p:cNvPr>
          <p:cNvCxnSpPr/>
          <p:nvPr/>
        </p:nvCxnSpPr>
        <p:spPr>
          <a:xfrm>
            <a:off x="635329" y="1812102"/>
            <a:ext cx="356260" cy="0"/>
          </a:xfrm>
          <a:prstGeom prst="straightConnector1">
            <a:avLst/>
          </a:prstGeom>
          <a:ln w="127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2DCDD0-1B4B-46D3-94A2-1D19CCCE4554}"/>
              </a:ext>
            </a:extLst>
          </p:cNvPr>
          <p:cNvCxnSpPr/>
          <p:nvPr/>
        </p:nvCxnSpPr>
        <p:spPr>
          <a:xfrm>
            <a:off x="710540" y="2135580"/>
            <a:ext cx="356260" cy="0"/>
          </a:xfrm>
          <a:prstGeom prst="straightConnector1">
            <a:avLst/>
          </a:prstGeom>
          <a:ln w="127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5356316-D6DE-4795-B250-B360BFC8F4A9}"/>
              </a:ext>
            </a:extLst>
          </p:cNvPr>
          <p:cNvSpPr txBox="1"/>
          <p:nvPr/>
        </p:nvSpPr>
        <p:spPr>
          <a:xfrm>
            <a:off x="0" y="73411"/>
            <a:ext cx="113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incident alpha particles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3713A31-CCFD-4552-8394-EE83A1B10E4B}"/>
              </a:ext>
            </a:extLst>
          </p:cNvPr>
          <p:cNvSpPr txBox="1"/>
          <p:nvPr/>
        </p:nvSpPr>
        <p:spPr>
          <a:xfrm>
            <a:off x="2729345" y="453061"/>
            <a:ext cx="142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scattered alpha particles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E12689E-8D92-4B35-B4D5-8792AC8B55EC}"/>
              </a:ext>
            </a:extLst>
          </p:cNvPr>
          <p:cNvGrpSpPr/>
          <p:nvPr/>
        </p:nvGrpSpPr>
        <p:grpSpPr>
          <a:xfrm>
            <a:off x="2990603" y="2925289"/>
            <a:ext cx="514611" cy="380011"/>
            <a:chOff x="1140031" y="273132"/>
            <a:chExt cx="514611" cy="380011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5D1CBDC-49E6-49EA-8EA8-F0D98AAD3213}"/>
                </a:ext>
              </a:extLst>
            </p:cNvPr>
            <p:cNvSpPr/>
            <p:nvPr/>
          </p:nvSpPr>
          <p:spPr>
            <a:xfrm>
              <a:off x="1140031" y="273132"/>
              <a:ext cx="380011" cy="38001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  <a:alpha val="69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B1B65B1-0278-4650-95E0-FDC92DFA856F}"/>
                </a:ext>
              </a:extLst>
            </p:cNvPr>
            <p:cNvSpPr/>
            <p:nvPr/>
          </p:nvSpPr>
          <p:spPr>
            <a:xfrm>
              <a:off x="1601203" y="306776"/>
              <a:ext cx="53439" cy="53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A5D38068-9ECC-4883-99D7-1E7F1A098223}"/>
              </a:ext>
            </a:extLst>
          </p:cNvPr>
          <p:cNvSpPr txBox="1"/>
          <p:nvPr/>
        </p:nvSpPr>
        <p:spPr>
          <a:xfrm>
            <a:off x="3449780" y="2850076"/>
            <a:ext cx="877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electron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626636E-EB3A-4AFC-B029-CD33570AD4BC}"/>
              </a:ext>
            </a:extLst>
          </p:cNvPr>
          <p:cNvSpPr txBox="1"/>
          <p:nvPr/>
        </p:nvSpPr>
        <p:spPr>
          <a:xfrm>
            <a:off x="2456033" y="3271114"/>
            <a:ext cx="1441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positive charge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08BEB49-8B95-4486-90B7-5BF5402C6BB5}"/>
              </a:ext>
            </a:extLst>
          </p:cNvPr>
          <p:cNvGrpSpPr/>
          <p:nvPr/>
        </p:nvGrpSpPr>
        <p:grpSpPr>
          <a:xfrm>
            <a:off x="2732150" y="2209563"/>
            <a:ext cx="555336" cy="277205"/>
            <a:chOff x="2829132" y="1800225"/>
            <a:chExt cx="555336" cy="277205"/>
          </a:xfrm>
        </p:grpSpPr>
        <p:pic>
          <p:nvPicPr>
            <p:cNvPr id="159" name="Picture 2">
              <a:extLst>
                <a:ext uri="{FF2B5EF4-FFF2-40B4-BE49-F238E27FC236}">
                  <a16:creationId xmlns:a16="http://schemas.microsoft.com/office/drawing/2014/main" id="{85DE2F3B-0C25-4B64-A8E2-3E5BB3279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9132" y="1800225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810DE567-326D-48A6-80BA-60ED3F5732C1}"/>
                </a:ext>
              </a:extLst>
            </p:cNvPr>
            <p:cNvCxnSpPr/>
            <p:nvPr/>
          </p:nvCxnSpPr>
          <p:spPr>
            <a:xfrm>
              <a:off x="3026229" y="1962274"/>
              <a:ext cx="358239" cy="92157"/>
            </a:xfrm>
            <a:prstGeom prst="straightConnector1">
              <a:avLst/>
            </a:prstGeom>
            <a:ln w="1270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74ADB8C-E95B-49DA-ACA0-39C034DECF85}"/>
              </a:ext>
            </a:extLst>
          </p:cNvPr>
          <p:cNvGrpSpPr/>
          <p:nvPr/>
        </p:nvGrpSpPr>
        <p:grpSpPr>
          <a:xfrm rot="20048001">
            <a:off x="3518081" y="2277578"/>
            <a:ext cx="555336" cy="277205"/>
            <a:chOff x="2829132" y="1800225"/>
            <a:chExt cx="555336" cy="277205"/>
          </a:xfrm>
        </p:grpSpPr>
        <p:pic>
          <p:nvPicPr>
            <p:cNvPr id="162" name="Picture 2">
              <a:extLst>
                <a:ext uri="{FF2B5EF4-FFF2-40B4-BE49-F238E27FC236}">
                  <a16:creationId xmlns:a16="http://schemas.microsoft.com/office/drawing/2014/main" id="{4105856F-F085-44FB-A4F9-D2BC1C2262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9132" y="1800225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9F1A1FE-840F-49DB-8A6B-DA8FC6FE2D04}"/>
                </a:ext>
              </a:extLst>
            </p:cNvPr>
            <p:cNvCxnSpPr/>
            <p:nvPr/>
          </p:nvCxnSpPr>
          <p:spPr>
            <a:xfrm>
              <a:off x="3026229" y="1962274"/>
              <a:ext cx="358239" cy="92157"/>
            </a:xfrm>
            <a:prstGeom prst="straightConnector1">
              <a:avLst/>
            </a:prstGeom>
            <a:ln w="1270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42F10C5-CF59-4BDA-B633-A95BDF86B3AA}"/>
              </a:ext>
            </a:extLst>
          </p:cNvPr>
          <p:cNvGrpSpPr/>
          <p:nvPr/>
        </p:nvGrpSpPr>
        <p:grpSpPr>
          <a:xfrm rot="20561590">
            <a:off x="276118" y="2277577"/>
            <a:ext cx="555336" cy="277205"/>
            <a:chOff x="2829132" y="1800225"/>
            <a:chExt cx="555336" cy="277205"/>
          </a:xfrm>
        </p:grpSpPr>
        <p:pic>
          <p:nvPicPr>
            <p:cNvPr id="165" name="Picture 2">
              <a:extLst>
                <a:ext uri="{FF2B5EF4-FFF2-40B4-BE49-F238E27FC236}">
                  <a16:creationId xmlns:a16="http://schemas.microsoft.com/office/drawing/2014/main" id="{18E52E50-735D-401E-BC0B-315059C1B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9132" y="1800225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ACE93C94-1803-44FD-85A2-5D7EBB731862}"/>
                </a:ext>
              </a:extLst>
            </p:cNvPr>
            <p:cNvCxnSpPr/>
            <p:nvPr/>
          </p:nvCxnSpPr>
          <p:spPr>
            <a:xfrm>
              <a:off x="3026229" y="1962274"/>
              <a:ext cx="358239" cy="92157"/>
            </a:xfrm>
            <a:prstGeom prst="straightConnector1">
              <a:avLst/>
            </a:prstGeom>
            <a:ln w="1270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BAE5DCA-5618-4C0D-A5A5-19D1725B9F20}"/>
              </a:ext>
            </a:extLst>
          </p:cNvPr>
          <p:cNvGrpSpPr/>
          <p:nvPr/>
        </p:nvGrpSpPr>
        <p:grpSpPr>
          <a:xfrm>
            <a:off x="2429869" y="1340506"/>
            <a:ext cx="555336" cy="277205"/>
            <a:chOff x="2829132" y="1800225"/>
            <a:chExt cx="555336" cy="277205"/>
          </a:xfrm>
        </p:grpSpPr>
        <p:pic>
          <p:nvPicPr>
            <p:cNvPr id="168" name="Picture 2">
              <a:extLst>
                <a:ext uri="{FF2B5EF4-FFF2-40B4-BE49-F238E27FC236}">
                  <a16:creationId xmlns:a16="http://schemas.microsoft.com/office/drawing/2014/main" id="{15C1A631-501D-4DC0-834E-6A394312A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9132" y="1800225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3A00C147-26C5-456E-BE07-C19B60EFAD5D}"/>
                </a:ext>
              </a:extLst>
            </p:cNvPr>
            <p:cNvCxnSpPr/>
            <p:nvPr/>
          </p:nvCxnSpPr>
          <p:spPr>
            <a:xfrm>
              <a:off x="3026229" y="1962274"/>
              <a:ext cx="358239" cy="92157"/>
            </a:xfrm>
            <a:prstGeom prst="straightConnector1">
              <a:avLst/>
            </a:prstGeom>
            <a:ln w="1270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E786FC4-970E-41C5-BC0B-C622E59B5C4F}"/>
              </a:ext>
            </a:extLst>
          </p:cNvPr>
          <p:cNvGrpSpPr/>
          <p:nvPr/>
        </p:nvGrpSpPr>
        <p:grpSpPr>
          <a:xfrm rot="20122942">
            <a:off x="2429869" y="2579858"/>
            <a:ext cx="555336" cy="277205"/>
            <a:chOff x="2829132" y="1800225"/>
            <a:chExt cx="555336" cy="277205"/>
          </a:xfrm>
        </p:grpSpPr>
        <p:pic>
          <p:nvPicPr>
            <p:cNvPr id="171" name="Picture 2">
              <a:extLst>
                <a:ext uri="{FF2B5EF4-FFF2-40B4-BE49-F238E27FC236}">
                  <a16:creationId xmlns:a16="http://schemas.microsoft.com/office/drawing/2014/main" id="{AF10E303-AF46-4514-9988-3D06DA455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9132" y="1800225"/>
              <a:ext cx="272307" cy="277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B32C63E-821D-449F-90D7-C23B0185E3E5}"/>
                </a:ext>
              </a:extLst>
            </p:cNvPr>
            <p:cNvCxnSpPr/>
            <p:nvPr/>
          </p:nvCxnSpPr>
          <p:spPr>
            <a:xfrm>
              <a:off x="3026229" y="1962274"/>
              <a:ext cx="358239" cy="92157"/>
            </a:xfrm>
            <a:prstGeom prst="straightConnector1">
              <a:avLst/>
            </a:prstGeom>
            <a:ln w="1270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842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598B57-EC89-45D3-A8C4-32D9CDC9202D}"/>
              </a:ext>
            </a:extLst>
          </p:cNvPr>
          <p:cNvSpPr/>
          <p:nvPr/>
        </p:nvSpPr>
        <p:spPr>
          <a:xfrm>
            <a:off x="534391" y="1687965"/>
            <a:ext cx="231568" cy="2245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D1D58D-FDB4-487D-9CA1-368998CFDAEF}"/>
              </a:ext>
            </a:extLst>
          </p:cNvPr>
          <p:cNvCxnSpPr/>
          <p:nvPr/>
        </p:nvCxnSpPr>
        <p:spPr>
          <a:xfrm flipV="1">
            <a:off x="653142" y="1306286"/>
            <a:ext cx="71252" cy="3443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BB10BB-43C4-449C-B244-B04864BC994A}"/>
              </a:ext>
            </a:extLst>
          </p:cNvPr>
          <p:cNvCxnSpPr/>
          <p:nvPr/>
        </p:nvCxnSpPr>
        <p:spPr>
          <a:xfrm>
            <a:off x="799605" y="1800225"/>
            <a:ext cx="423553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521390-E743-4759-9F82-40C5BF7E550F}"/>
              </a:ext>
            </a:extLst>
          </p:cNvPr>
          <p:cNvCxnSpPr/>
          <p:nvPr/>
        </p:nvCxnSpPr>
        <p:spPr>
          <a:xfrm flipH="1">
            <a:off x="540327" y="1989117"/>
            <a:ext cx="65315" cy="35032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7DB8C8-5A64-46F6-81AD-5FEA84D57ABF}"/>
              </a:ext>
            </a:extLst>
          </p:cNvPr>
          <p:cNvCxnSpPr/>
          <p:nvPr/>
        </p:nvCxnSpPr>
        <p:spPr>
          <a:xfrm flipH="1" flipV="1">
            <a:off x="190005" y="1454728"/>
            <a:ext cx="308759" cy="22563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A1E954-8D9D-4493-9578-E445F5BCB621}"/>
              </a:ext>
            </a:extLst>
          </p:cNvPr>
          <p:cNvCxnSpPr/>
          <p:nvPr/>
        </p:nvCxnSpPr>
        <p:spPr>
          <a:xfrm flipH="1">
            <a:off x="308758" y="1877415"/>
            <a:ext cx="219694" cy="24233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6E5D4-D3FB-489E-BFE0-55744D495BF0}"/>
              </a:ext>
            </a:extLst>
          </p:cNvPr>
          <p:cNvCxnSpPr/>
          <p:nvPr/>
        </p:nvCxnSpPr>
        <p:spPr>
          <a:xfrm flipV="1">
            <a:off x="754083" y="1413164"/>
            <a:ext cx="249382" cy="26125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231DB4-B8D3-47FB-A6D3-4DE5BB5A4811}"/>
              </a:ext>
            </a:extLst>
          </p:cNvPr>
          <p:cNvCxnSpPr/>
          <p:nvPr/>
        </p:nvCxnSpPr>
        <p:spPr>
          <a:xfrm>
            <a:off x="730332" y="1924915"/>
            <a:ext cx="267195" cy="36702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057EB-CDD3-4445-BA32-6D3F6799A7EB}"/>
              </a:ext>
            </a:extLst>
          </p:cNvPr>
          <p:cNvSpPr/>
          <p:nvPr/>
        </p:nvSpPr>
        <p:spPr>
          <a:xfrm>
            <a:off x="1264722" y="1039090"/>
            <a:ext cx="124691" cy="15378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50FCA-27EA-4A9A-B837-A6DD5764A3A5}"/>
              </a:ext>
            </a:extLst>
          </p:cNvPr>
          <p:cNvSpPr/>
          <p:nvPr/>
        </p:nvSpPr>
        <p:spPr>
          <a:xfrm>
            <a:off x="1252847" y="1770535"/>
            <a:ext cx="14844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FEDA34-500D-44D7-A263-0788A784AEBF}"/>
              </a:ext>
            </a:extLst>
          </p:cNvPr>
          <p:cNvCxnSpPr/>
          <p:nvPr/>
        </p:nvCxnSpPr>
        <p:spPr>
          <a:xfrm>
            <a:off x="3004457" y="689882"/>
            <a:ext cx="0" cy="222068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132B2-E326-473F-B4D3-A5A718C1A74E}"/>
              </a:ext>
            </a:extLst>
          </p:cNvPr>
          <p:cNvCxnSpPr/>
          <p:nvPr/>
        </p:nvCxnSpPr>
        <p:spPr>
          <a:xfrm flipV="1">
            <a:off x="1512124" y="1626919"/>
            <a:ext cx="471055" cy="989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FB46B5-C3FC-4134-AADF-DCFEE87DBF4A}"/>
              </a:ext>
            </a:extLst>
          </p:cNvPr>
          <p:cNvCxnSpPr/>
          <p:nvPr/>
        </p:nvCxnSpPr>
        <p:spPr>
          <a:xfrm>
            <a:off x="1492332" y="1899187"/>
            <a:ext cx="490847" cy="6617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304C7-1841-4779-ACA0-83DD3F7AEAB1}"/>
              </a:ext>
            </a:extLst>
          </p:cNvPr>
          <p:cNvCxnSpPr/>
          <p:nvPr/>
        </p:nvCxnSpPr>
        <p:spPr>
          <a:xfrm flipV="1">
            <a:off x="1504207" y="1800225"/>
            <a:ext cx="484910" cy="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67B9A35-050E-4066-9305-789714CE04DC}"/>
              </a:ext>
            </a:extLst>
          </p:cNvPr>
          <p:cNvSpPr/>
          <p:nvPr/>
        </p:nvSpPr>
        <p:spPr>
          <a:xfrm>
            <a:off x="2149432" y="938136"/>
            <a:ext cx="1721922" cy="1721922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F29FD0-EC83-455F-99B4-01D2BE485CA3}"/>
              </a:ext>
            </a:extLst>
          </p:cNvPr>
          <p:cNvSpPr/>
          <p:nvPr/>
        </p:nvSpPr>
        <p:spPr>
          <a:xfrm>
            <a:off x="3800104" y="1644732"/>
            <a:ext cx="148441" cy="2968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1" name="5-Point Star 40">
            <a:extLst>
              <a:ext uri="{FF2B5EF4-FFF2-40B4-BE49-F238E27FC236}">
                <a16:creationId xmlns:a16="http://schemas.microsoft.com/office/drawing/2014/main" id="{70695F82-3BEF-4F71-A1C2-BB284DF72E75}"/>
              </a:ext>
            </a:extLst>
          </p:cNvPr>
          <p:cNvSpPr/>
          <p:nvPr/>
        </p:nvSpPr>
        <p:spPr>
          <a:xfrm>
            <a:off x="3758541" y="1620982"/>
            <a:ext cx="59377" cy="71252"/>
          </a:xfrm>
          <a:prstGeom prst="star5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26532-D7F5-4F86-86DC-71FAA8326040}"/>
              </a:ext>
            </a:extLst>
          </p:cNvPr>
          <p:cNvSpPr txBox="1"/>
          <p:nvPr/>
        </p:nvSpPr>
        <p:spPr>
          <a:xfrm>
            <a:off x="3635469" y="468535"/>
            <a:ext cx="12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movable zinc </a:t>
            </a:r>
            <a:r>
              <a:rPr lang="en-AU" sz="1600" dirty="0" err="1"/>
              <a:t>sulfide</a:t>
            </a:r>
            <a:r>
              <a:rPr lang="en-AU" sz="1600" dirty="0"/>
              <a:t> detector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9DC3D-FB2E-4715-8F8F-8F9AAFF0D979}"/>
              </a:ext>
            </a:extLst>
          </p:cNvPr>
          <p:cNvSpPr txBox="1"/>
          <p:nvPr/>
        </p:nvSpPr>
        <p:spPr>
          <a:xfrm>
            <a:off x="2389100" y="2860873"/>
            <a:ext cx="1343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thin metal foil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5F6C9-8155-47F7-B9F7-A62C8A88C8D5}"/>
              </a:ext>
            </a:extLst>
          </p:cNvPr>
          <p:cNvSpPr txBox="1"/>
          <p:nvPr/>
        </p:nvSpPr>
        <p:spPr>
          <a:xfrm>
            <a:off x="512259" y="2661692"/>
            <a:ext cx="1962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lead screen with hole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6F7FC4-BA84-42A8-8AB0-75F70ACBB8DB}"/>
              </a:ext>
            </a:extLst>
          </p:cNvPr>
          <p:cNvSpPr txBox="1"/>
          <p:nvPr/>
        </p:nvSpPr>
        <p:spPr>
          <a:xfrm>
            <a:off x="0" y="383249"/>
            <a:ext cx="95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alpha particle source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E80FC6-4DEA-4516-A3F3-E66F758945C9}"/>
              </a:ext>
            </a:extLst>
          </p:cNvPr>
          <p:cNvCxnSpPr/>
          <p:nvPr/>
        </p:nvCxnSpPr>
        <p:spPr>
          <a:xfrm flipV="1">
            <a:off x="3034145" y="1606014"/>
            <a:ext cx="461159" cy="12184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862490-0980-4C2F-83C9-F6EE3E2B1677}"/>
              </a:ext>
            </a:extLst>
          </p:cNvPr>
          <p:cNvCxnSpPr/>
          <p:nvPr/>
        </p:nvCxnSpPr>
        <p:spPr>
          <a:xfrm>
            <a:off x="3047999" y="1899187"/>
            <a:ext cx="484910" cy="17899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021CAF-8A86-4F0A-AFE8-84AC44773797}"/>
              </a:ext>
            </a:extLst>
          </p:cNvPr>
          <p:cNvCxnSpPr/>
          <p:nvPr/>
        </p:nvCxnSpPr>
        <p:spPr>
          <a:xfrm flipH="1" flipV="1">
            <a:off x="2612571" y="1496538"/>
            <a:ext cx="329953" cy="3036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91A8BB-A568-44A7-AFCA-15D7EFBCAA4B}"/>
              </a:ext>
            </a:extLst>
          </p:cNvPr>
          <p:cNvCxnSpPr/>
          <p:nvPr/>
        </p:nvCxnSpPr>
        <p:spPr>
          <a:xfrm flipV="1">
            <a:off x="3042061" y="1800225"/>
            <a:ext cx="496786" cy="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70F5C5-3824-4783-8810-F0F9B8FB861B}"/>
              </a:ext>
            </a:extLst>
          </p:cNvPr>
          <p:cNvCxnSpPr/>
          <p:nvPr/>
        </p:nvCxnSpPr>
        <p:spPr>
          <a:xfrm flipH="1">
            <a:off x="2612571" y="1864425"/>
            <a:ext cx="350322" cy="1365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E5B6D9-60B9-44A8-A252-D1EC6DAC239A}"/>
              </a:ext>
            </a:extLst>
          </p:cNvPr>
          <p:cNvCxnSpPr>
            <a:cxnSpLocks/>
          </p:cNvCxnSpPr>
          <p:nvPr/>
        </p:nvCxnSpPr>
        <p:spPr>
          <a:xfrm flipH="1" flipV="1">
            <a:off x="3816298" y="1345150"/>
            <a:ext cx="39406" cy="28793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03F9D3-2B95-425F-8F57-CC3752A42509}"/>
              </a:ext>
            </a:extLst>
          </p:cNvPr>
          <p:cNvCxnSpPr>
            <a:cxnSpLocks/>
          </p:cNvCxnSpPr>
          <p:nvPr/>
        </p:nvCxnSpPr>
        <p:spPr>
          <a:xfrm flipV="1">
            <a:off x="880033" y="1632317"/>
            <a:ext cx="329091" cy="5955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A6D9DB-3B25-48B6-8CB7-1A40293D2833}"/>
              </a:ext>
            </a:extLst>
          </p:cNvPr>
          <p:cNvCxnSpPr>
            <a:cxnSpLocks/>
          </p:cNvCxnSpPr>
          <p:nvPr/>
        </p:nvCxnSpPr>
        <p:spPr>
          <a:xfrm>
            <a:off x="866178" y="1919847"/>
            <a:ext cx="297604" cy="12810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604D16-791F-4884-AFD7-B5B281A6A769}"/>
              </a:ext>
            </a:extLst>
          </p:cNvPr>
          <p:cNvCxnSpPr>
            <a:cxnSpLocks/>
          </p:cNvCxnSpPr>
          <p:nvPr/>
        </p:nvCxnSpPr>
        <p:spPr>
          <a:xfrm>
            <a:off x="693626" y="2049576"/>
            <a:ext cx="69633" cy="29310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94F731-1E14-419B-BE75-A0C454E2C93A}"/>
              </a:ext>
            </a:extLst>
          </p:cNvPr>
          <p:cNvCxnSpPr>
            <a:cxnSpLocks/>
          </p:cNvCxnSpPr>
          <p:nvPr/>
        </p:nvCxnSpPr>
        <p:spPr>
          <a:xfrm flipH="1">
            <a:off x="188926" y="1793896"/>
            <a:ext cx="27169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98468-F66B-4B65-BACA-8B1FDAF6C9B8}"/>
              </a:ext>
            </a:extLst>
          </p:cNvPr>
          <p:cNvCxnSpPr>
            <a:cxnSpLocks/>
          </p:cNvCxnSpPr>
          <p:nvPr/>
        </p:nvCxnSpPr>
        <p:spPr>
          <a:xfrm flipH="1" flipV="1">
            <a:off x="470424" y="1267146"/>
            <a:ext cx="73682" cy="3122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6BA173-DA04-4BE7-96A1-87DD0F449424}"/>
              </a:ext>
            </a:extLst>
          </p:cNvPr>
          <p:cNvGrpSpPr/>
          <p:nvPr/>
        </p:nvGrpSpPr>
        <p:grpSpPr>
          <a:xfrm>
            <a:off x="1483914" y="692727"/>
            <a:ext cx="672629" cy="560226"/>
            <a:chOff x="1758125" y="330529"/>
            <a:chExt cx="672629" cy="5602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759317-83F1-4A5F-A0A5-10B63EE9DB7B}"/>
                </a:ext>
              </a:extLst>
            </p:cNvPr>
            <p:cNvGrpSpPr/>
            <p:nvPr/>
          </p:nvGrpSpPr>
          <p:grpSpPr>
            <a:xfrm>
              <a:off x="1941617" y="463136"/>
              <a:ext cx="287258" cy="338554"/>
              <a:chOff x="730333" y="486886"/>
              <a:chExt cx="287258" cy="33855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75249FB-FDD2-4E73-9A72-873D873AD581}"/>
                  </a:ext>
                </a:extLst>
              </p:cNvPr>
              <p:cNvSpPr/>
              <p:nvPr/>
            </p:nvSpPr>
            <p:spPr>
              <a:xfrm>
                <a:off x="807522" y="611579"/>
                <a:ext cx="112816" cy="1128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2C1388-01D8-4B4E-B2F0-476F23B319A9}"/>
                  </a:ext>
                </a:extLst>
              </p:cNvPr>
              <p:cNvSpPr txBox="1"/>
              <p:nvPr/>
            </p:nvSpPr>
            <p:spPr>
              <a:xfrm>
                <a:off x="730333" y="48688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+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5EE82A-BC25-4220-8D60-8B73E5407695}"/>
                </a:ext>
              </a:extLst>
            </p:cNvPr>
            <p:cNvSpPr/>
            <p:nvPr/>
          </p:nvSpPr>
          <p:spPr>
            <a:xfrm>
              <a:off x="1882239" y="445325"/>
              <a:ext cx="385948" cy="3859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BA7937-BE29-47FD-BEA3-6816849FF7C8}"/>
                </a:ext>
              </a:extLst>
            </p:cNvPr>
            <p:cNvSpPr/>
            <p:nvPr/>
          </p:nvSpPr>
          <p:spPr>
            <a:xfrm>
              <a:off x="2024743" y="421574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25D321-1CE0-4F3F-9A57-F8D11EF18E0F}"/>
                </a:ext>
              </a:extLst>
            </p:cNvPr>
            <p:cNvSpPr/>
            <p:nvPr/>
          </p:nvSpPr>
          <p:spPr>
            <a:xfrm>
              <a:off x="2230582" y="657101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C048DF-6165-496B-88DC-0B9D6DC556CC}"/>
                </a:ext>
              </a:extLst>
            </p:cNvPr>
            <p:cNvSpPr/>
            <p:nvPr/>
          </p:nvSpPr>
          <p:spPr>
            <a:xfrm>
              <a:off x="1826821" y="627413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B0C757-AB80-4683-8917-70FD56ECAAED}"/>
                </a:ext>
              </a:extLst>
            </p:cNvPr>
            <p:cNvSpPr txBox="1"/>
            <p:nvPr/>
          </p:nvSpPr>
          <p:spPr>
            <a:xfrm>
              <a:off x="1951232" y="33052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49C2D4-6777-4C6A-9115-305497E7A866}"/>
                </a:ext>
              </a:extLst>
            </p:cNvPr>
            <p:cNvSpPr txBox="1"/>
            <p:nvPr/>
          </p:nvSpPr>
          <p:spPr>
            <a:xfrm>
              <a:off x="2143496" y="552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DBF52E-5969-44E9-826B-FF65E04D5563}"/>
                </a:ext>
              </a:extLst>
            </p:cNvPr>
            <p:cNvSpPr txBox="1"/>
            <p:nvPr/>
          </p:nvSpPr>
          <p:spPr>
            <a:xfrm>
              <a:off x="1758125" y="5264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A4C874-C3B6-4958-B7BC-6222ABD1BC44}"/>
              </a:ext>
            </a:extLst>
          </p:cNvPr>
          <p:cNvGrpSpPr/>
          <p:nvPr/>
        </p:nvGrpSpPr>
        <p:grpSpPr>
          <a:xfrm>
            <a:off x="2342896" y="809501"/>
            <a:ext cx="672629" cy="560226"/>
            <a:chOff x="1758125" y="330529"/>
            <a:chExt cx="672629" cy="560226"/>
          </a:xfrm>
        </p:grpSpPr>
        <p:grpSp>
          <p:nvGrpSpPr>
            <p:cNvPr id="16" name="Group 6">
              <a:extLst>
                <a:ext uri="{FF2B5EF4-FFF2-40B4-BE49-F238E27FC236}">
                  <a16:creationId xmlns:a16="http://schemas.microsoft.com/office/drawing/2014/main" id="{53A1E5EF-09E3-4EE5-9429-F8D91A3C569F}"/>
                </a:ext>
              </a:extLst>
            </p:cNvPr>
            <p:cNvGrpSpPr/>
            <p:nvPr/>
          </p:nvGrpSpPr>
          <p:grpSpPr>
            <a:xfrm>
              <a:off x="1941617" y="463136"/>
              <a:ext cx="287258" cy="338554"/>
              <a:chOff x="730333" y="486886"/>
              <a:chExt cx="287258" cy="33855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DB3FF70-A037-41B6-90FC-DAD5F9946328}"/>
                  </a:ext>
                </a:extLst>
              </p:cNvPr>
              <p:cNvSpPr/>
              <p:nvPr/>
            </p:nvSpPr>
            <p:spPr>
              <a:xfrm>
                <a:off x="807522" y="611579"/>
                <a:ext cx="112816" cy="1128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308981-D218-4310-991A-09AF900A2A5A}"/>
                  </a:ext>
                </a:extLst>
              </p:cNvPr>
              <p:cNvSpPr txBox="1"/>
              <p:nvPr/>
            </p:nvSpPr>
            <p:spPr>
              <a:xfrm>
                <a:off x="730333" y="48688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+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DFD4F3D-7C8E-45FB-9D83-88A131085AB5}"/>
                </a:ext>
              </a:extLst>
            </p:cNvPr>
            <p:cNvSpPr/>
            <p:nvPr/>
          </p:nvSpPr>
          <p:spPr>
            <a:xfrm>
              <a:off x="1882239" y="445325"/>
              <a:ext cx="385948" cy="3859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F774DD-3CE0-4690-AC81-050B2B804116}"/>
                </a:ext>
              </a:extLst>
            </p:cNvPr>
            <p:cNvSpPr/>
            <p:nvPr/>
          </p:nvSpPr>
          <p:spPr>
            <a:xfrm>
              <a:off x="2024743" y="421574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602CB5-23A2-4181-9184-D884BB431FD7}"/>
                </a:ext>
              </a:extLst>
            </p:cNvPr>
            <p:cNvSpPr/>
            <p:nvPr/>
          </p:nvSpPr>
          <p:spPr>
            <a:xfrm>
              <a:off x="2230582" y="657101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0BDBBF-CFB6-4B11-9B38-EB49455E3403}"/>
                </a:ext>
              </a:extLst>
            </p:cNvPr>
            <p:cNvSpPr/>
            <p:nvPr/>
          </p:nvSpPr>
          <p:spPr>
            <a:xfrm>
              <a:off x="1826821" y="627413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85AFB7-DA7F-4F98-87A1-8322B4924753}"/>
                </a:ext>
              </a:extLst>
            </p:cNvPr>
            <p:cNvSpPr txBox="1"/>
            <p:nvPr/>
          </p:nvSpPr>
          <p:spPr>
            <a:xfrm>
              <a:off x="1951232" y="33052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F0E1EA-7638-442C-B26A-7F304C7165CB}"/>
                </a:ext>
              </a:extLst>
            </p:cNvPr>
            <p:cNvSpPr txBox="1"/>
            <p:nvPr/>
          </p:nvSpPr>
          <p:spPr>
            <a:xfrm>
              <a:off x="2143496" y="552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8080DE-9BF9-436B-B75F-9870E5704734}"/>
                </a:ext>
              </a:extLst>
            </p:cNvPr>
            <p:cNvSpPr txBox="1"/>
            <p:nvPr/>
          </p:nvSpPr>
          <p:spPr>
            <a:xfrm>
              <a:off x="1758125" y="5264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077F8-3912-4109-8977-D1019BB9E479}"/>
              </a:ext>
            </a:extLst>
          </p:cNvPr>
          <p:cNvGrpSpPr/>
          <p:nvPr/>
        </p:nvGrpSpPr>
        <p:grpSpPr>
          <a:xfrm>
            <a:off x="1894034" y="641268"/>
            <a:ext cx="672629" cy="560226"/>
            <a:chOff x="1758125" y="330529"/>
            <a:chExt cx="672629" cy="560226"/>
          </a:xfrm>
        </p:grpSpPr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53A005B6-71F8-4224-BDCF-BB5777080B2C}"/>
                </a:ext>
              </a:extLst>
            </p:cNvPr>
            <p:cNvGrpSpPr/>
            <p:nvPr/>
          </p:nvGrpSpPr>
          <p:grpSpPr>
            <a:xfrm>
              <a:off x="1941617" y="463136"/>
              <a:ext cx="287258" cy="338554"/>
              <a:chOff x="730333" y="486886"/>
              <a:chExt cx="287258" cy="338554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DCA2712-94CB-4C24-AAC9-F392B5B77BA1}"/>
                  </a:ext>
                </a:extLst>
              </p:cNvPr>
              <p:cNvSpPr/>
              <p:nvPr/>
            </p:nvSpPr>
            <p:spPr>
              <a:xfrm>
                <a:off x="807522" y="611579"/>
                <a:ext cx="112816" cy="1128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ED576C-FC08-4416-9676-96BA37FB775E}"/>
                  </a:ext>
                </a:extLst>
              </p:cNvPr>
              <p:cNvSpPr txBox="1"/>
              <p:nvPr/>
            </p:nvSpPr>
            <p:spPr>
              <a:xfrm>
                <a:off x="730333" y="48688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+</a:t>
                </a:r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85E608-773D-47C3-B929-C52322A9DA1B}"/>
                </a:ext>
              </a:extLst>
            </p:cNvPr>
            <p:cNvSpPr/>
            <p:nvPr/>
          </p:nvSpPr>
          <p:spPr>
            <a:xfrm>
              <a:off x="1882239" y="445325"/>
              <a:ext cx="385948" cy="3859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F89551-FB04-4561-8106-D96030F846F4}"/>
                </a:ext>
              </a:extLst>
            </p:cNvPr>
            <p:cNvSpPr/>
            <p:nvPr/>
          </p:nvSpPr>
          <p:spPr>
            <a:xfrm>
              <a:off x="2024743" y="421574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0EA39C-CB54-4ED8-AEAA-422C2769EB15}"/>
                </a:ext>
              </a:extLst>
            </p:cNvPr>
            <p:cNvSpPr/>
            <p:nvPr/>
          </p:nvSpPr>
          <p:spPr>
            <a:xfrm>
              <a:off x="2230582" y="657101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A980F4-BC8D-418D-9540-9866767990A4}"/>
                </a:ext>
              </a:extLst>
            </p:cNvPr>
            <p:cNvSpPr/>
            <p:nvPr/>
          </p:nvSpPr>
          <p:spPr>
            <a:xfrm>
              <a:off x="1826821" y="627413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C14A78-2080-498D-AE11-00C097D620F1}"/>
                </a:ext>
              </a:extLst>
            </p:cNvPr>
            <p:cNvSpPr txBox="1"/>
            <p:nvPr/>
          </p:nvSpPr>
          <p:spPr>
            <a:xfrm>
              <a:off x="1951232" y="33052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43F6DF-51A4-4EE6-94AE-1361FAD49890}"/>
                </a:ext>
              </a:extLst>
            </p:cNvPr>
            <p:cNvSpPr txBox="1"/>
            <p:nvPr/>
          </p:nvSpPr>
          <p:spPr>
            <a:xfrm>
              <a:off x="2143496" y="552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E329AF2-4EAD-419C-914C-CBCCA1126DB1}"/>
                </a:ext>
              </a:extLst>
            </p:cNvPr>
            <p:cNvSpPr txBox="1"/>
            <p:nvPr/>
          </p:nvSpPr>
          <p:spPr>
            <a:xfrm>
              <a:off x="1758125" y="5264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4DD3A7-BF38-458A-8986-5CB55CDE1C5B}"/>
              </a:ext>
            </a:extLst>
          </p:cNvPr>
          <p:cNvGrpSpPr/>
          <p:nvPr/>
        </p:nvGrpSpPr>
        <p:grpSpPr>
          <a:xfrm>
            <a:off x="1576956" y="1054924"/>
            <a:ext cx="672629" cy="560226"/>
            <a:chOff x="1758125" y="330529"/>
            <a:chExt cx="672629" cy="560226"/>
          </a:xfrm>
        </p:grpSpPr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684AA1C9-F6D5-477C-8AA9-F37930A931B2}"/>
                </a:ext>
              </a:extLst>
            </p:cNvPr>
            <p:cNvGrpSpPr/>
            <p:nvPr/>
          </p:nvGrpSpPr>
          <p:grpSpPr>
            <a:xfrm>
              <a:off x="1941617" y="463136"/>
              <a:ext cx="287258" cy="338554"/>
              <a:chOff x="730333" y="486886"/>
              <a:chExt cx="287258" cy="33855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F9A2043-E178-4D30-8D28-7252717D458C}"/>
                  </a:ext>
                </a:extLst>
              </p:cNvPr>
              <p:cNvSpPr/>
              <p:nvPr/>
            </p:nvSpPr>
            <p:spPr>
              <a:xfrm>
                <a:off x="807522" y="611579"/>
                <a:ext cx="112816" cy="1128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57B45B-61AE-4460-A667-13C9CC1E1F2C}"/>
                  </a:ext>
                </a:extLst>
              </p:cNvPr>
              <p:cNvSpPr txBox="1"/>
              <p:nvPr/>
            </p:nvSpPr>
            <p:spPr>
              <a:xfrm>
                <a:off x="730333" y="48688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+</a:t>
                </a: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AE4A116-5574-4303-B239-F0AB2537824C}"/>
                </a:ext>
              </a:extLst>
            </p:cNvPr>
            <p:cNvSpPr/>
            <p:nvPr/>
          </p:nvSpPr>
          <p:spPr>
            <a:xfrm>
              <a:off x="1882239" y="445325"/>
              <a:ext cx="385948" cy="3859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8E2458-7E26-4B0D-BC4E-11028774EFCC}"/>
                </a:ext>
              </a:extLst>
            </p:cNvPr>
            <p:cNvSpPr/>
            <p:nvPr/>
          </p:nvSpPr>
          <p:spPr>
            <a:xfrm>
              <a:off x="2024743" y="421574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90BDF0C-F26A-4A44-8588-67F5206E8DAC}"/>
                </a:ext>
              </a:extLst>
            </p:cNvPr>
            <p:cNvSpPr/>
            <p:nvPr/>
          </p:nvSpPr>
          <p:spPr>
            <a:xfrm>
              <a:off x="2230582" y="657101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2C284A-0696-4AC6-A9C1-C3311C19E581}"/>
                </a:ext>
              </a:extLst>
            </p:cNvPr>
            <p:cNvSpPr/>
            <p:nvPr/>
          </p:nvSpPr>
          <p:spPr>
            <a:xfrm>
              <a:off x="1826821" y="627413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C5EBE0-AB2D-4A51-9B77-800D9385736C}"/>
                </a:ext>
              </a:extLst>
            </p:cNvPr>
            <p:cNvSpPr txBox="1"/>
            <p:nvPr/>
          </p:nvSpPr>
          <p:spPr>
            <a:xfrm>
              <a:off x="1951232" y="33052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DE2706-E29E-4ACF-A01C-8DBF6C8A2911}"/>
                </a:ext>
              </a:extLst>
            </p:cNvPr>
            <p:cNvSpPr txBox="1"/>
            <p:nvPr/>
          </p:nvSpPr>
          <p:spPr>
            <a:xfrm>
              <a:off x="2143496" y="552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3B4ACD4-E941-457B-97E6-ACA53A4490BF}"/>
                </a:ext>
              </a:extLst>
            </p:cNvPr>
            <p:cNvSpPr txBox="1"/>
            <p:nvPr/>
          </p:nvSpPr>
          <p:spPr>
            <a:xfrm>
              <a:off x="1758125" y="5264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10F5E2-F663-4E0A-91B7-E696514B4C3C}"/>
              </a:ext>
            </a:extLst>
          </p:cNvPr>
          <p:cNvGrpSpPr/>
          <p:nvPr/>
        </p:nvGrpSpPr>
        <p:grpSpPr>
          <a:xfrm>
            <a:off x="2372584" y="1240101"/>
            <a:ext cx="672629" cy="560226"/>
            <a:chOff x="1758125" y="330529"/>
            <a:chExt cx="672629" cy="560226"/>
          </a:xfrm>
        </p:grpSpPr>
        <p:grpSp>
          <p:nvGrpSpPr>
            <p:cNvPr id="49" name="Group 6">
              <a:extLst>
                <a:ext uri="{FF2B5EF4-FFF2-40B4-BE49-F238E27FC236}">
                  <a16:creationId xmlns:a16="http://schemas.microsoft.com/office/drawing/2014/main" id="{FE03F8E2-E66B-4358-996A-2F41C7B7B063}"/>
                </a:ext>
              </a:extLst>
            </p:cNvPr>
            <p:cNvGrpSpPr/>
            <p:nvPr/>
          </p:nvGrpSpPr>
          <p:grpSpPr>
            <a:xfrm>
              <a:off x="1941617" y="463136"/>
              <a:ext cx="287258" cy="338554"/>
              <a:chOff x="730333" y="486886"/>
              <a:chExt cx="287258" cy="338554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249E631-82C4-45C7-82B7-EA1D5345C9C8}"/>
                  </a:ext>
                </a:extLst>
              </p:cNvPr>
              <p:cNvSpPr/>
              <p:nvPr/>
            </p:nvSpPr>
            <p:spPr>
              <a:xfrm>
                <a:off x="807522" y="611579"/>
                <a:ext cx="112816" cy="1128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B1F62C-8D20-4580-AE60-712BFC1D515E}"/>
                  </a:ext>
                </a:extLst>
              </p:cNvPr>
              <p:cNvSpPr txBox="1"/>
              <p:nvPr/>
            </p:nvSpPr>
            <p:spPr>
              <a:xfrm>
                <a:off x="730333" y="48688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+</a:t>
                </a: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066B45F-AE78-49E4-B23B-784A0CC1138C}"/>
                </a:ext>
              </a:extLst>
            </p:cNvPr>
            <p:cNvSpPr/>
            <p:nvPr/>
          </p:nvSpPr>
          <p:spPr>
            <a:xfrm>
              <a:off x="1882239" y="445325"/>
              <a:ext cx="385948" cy="3859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3268047-D2A3-417C-BE9E-6BE3EA701BE7}"/>
                </a:ext>
              </a:extLst>
            </p:cNvPr>
            <p:cNvSpPr/>
            <p:nvPr/>
          </p:nvSpPr>
          <p:spPr>
            <a:xfrm>
              <a:off x="2024743" y="421574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640BC47-7903-4E3D-A823-DBDC2D39A8CE}"/>
                </a:ext>
              </a:extLst>
            </p:cNvPr>
            <p:cNvSpPr/>
            <p:nvPr/>
          </p:nvSpPr>
          <p:spPr>
            <a:xfrm>
              <a:off x="2230582" y="657101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58C45EB-9770-4A06-9794-044BFC691793}"/>
                </a:ext>
              </a:extLst>
            </p:cNvPr>
            <p:cNvSpPr/>
            <p:nvPr/>
          </p:nvSpPr>
          <p:spPr>
            <a:xfrm>
              <a:off x="1826821" y="627413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624EC7-4E45-444D-9BAE-6C4080E8A38F}"/>
                </a:ext>
              </a:extLst>
            </p:cNvPr>
            <p:cNvSpPr txBox="1"/>
            <p:nvPr/>
          </p:nvSpPr>
          <p:spPr>
            <a:xfrm>
              <a:off x="1951232" y="33052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0D79B7-03BE-4098-9763-9DF9A9472612}"/>
                </a:ext>
              </a:extLst>
            </p:cNvPr>
            <p:cNvSpPr txBox="1"/>
            <p:nvPr/>
          </p:nvSpPr>
          <p:spPr>
            <a:xfrm>
              <a:off x="2143496" y="552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7746B89-EA0F-48C0-B07D-A861C6D07CEC}"/>
                </a:ext>
              </a:extLst>
            </p:cNvPr>
            <p:cNvSpPr txBox="1"/>
            <p:nvPr/>
          </p:nvSpPr>
          <p:spPr>
            <a:xfrm>
              <a:off x="1758125" y="5264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2C27BB3-7FCB-431E-87A3-B6164E964804}"/>
              </a:ext>
            </a:extLst>
          </p:cNvPr>
          <p:cNvGrpSpPr/>
          <p:nvPr/>
        </p:nvGrpSpPr>
        <p:grpSpPr>
          <a:xfrm>
            <a:off x="1709966" y="1454727"/>
            <a:ext cx="672629" cy="560226"/>
            <a:chOff x="1758125" y="330529"/>
            <a:chExt cx="672629" cy="560226"/>
          </a:xfrm>
        </p:grpSpPr>
        <p:grpSp>
          <p:nvGrpSpPr>
            <p:cNvPr id="60" name="Group 6">
              <a:extLst>
                <a:ext uri="{FF2B5EF4-FFF2-40B4-BE49-F238E27FC236}">
                  <a16:creationId xmlns:a16="http://schemas.microsoft.com/office/drawing/2014/main" id="{632514D0-DD90-40E1-9F5F-65E64A42253B}"/>
                </a:ext>
              </a:extLst>
            </p:cNvPr>
            <p:cNvGrpSpPr/>
            <p:nvPr/>
          </p:nvGrpSpPr>
          <p:grpSpPr>
            <a:xfrm>
              <a:off x="1941617" y="463136"/>
              <a:ext cx="287258" cy="338554"/>
              <a:chOff x="730333" y="486886"/>
              <a:chExt cx="287258" cy="33855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590C0F4-567C-4941-BE2D-5B3EF79600E6}"/>
                  </a:ext>
                </a:extLst>
              </p:cNvPr>
              <p:cNvSpPr/>
              <p:nvPr/>
            </p:nvSpPr>
            <p:spPr>
              <a:xfrm>
                <a:off x="807522" y="611579"/>
                <a:ext cx="112816" cy="1128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6298A34-A4F2-4C0D-8D55-C62DF97A6DE6}"/>
                  </a:ext>
                </a:extLst>
              </p:cNvPr>
              <p:cNvSpPr txBox="1"/>
              <p:nvPr/>
            </p:nvSpPr>
            <p:spPr>
              <a:xfrm>
                <a:off x="730333" y="48688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+</a:t>
                </a:r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3C0C788-4843-43B4-9A5A-5D6313DA0401}"/>
                </a:ext>
              </a:extLst>
            </p:cNvPr>
            <p:cNvSpPr/>
            <p:nvPr/>
          </p:nvSpPr>
          <p:spPr>
            <a:xfrm>
              <a:off x="1882239" y="445325"/>
              <a:ext cx="385948" cy="3859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BB1DB87-C30D-4150-AEA2-7A559FF34C82}"/>
                </a:ext>
              </a:extLst>
            </p:cNvPr>
            <p:cNvSpPr/>
            <p:nvPr/>
          </p:nvSpPr>
          <p:spPr>
            <a:xfrm>
              <a:off x="2024743" y="421574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1DE0AAB-99A6-4CEF-943C-EDE0B59171EF}"/>
                </a:ext>
              </a:extLst>
            </p:cNvPr>
            <p:cNvSpPr/>
            <p:nvPr/>
          </p:nvSpPr>
          <p:spPr>
            <a:xfrm>
              <a:off x="2230582" y="657101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0CC31E-528A-4AB0-B5BF-889C288F54DC}"/>
                </a:ext>
              </a:extLst>
            </p:cNvPr>
            <p:cNvSpPr/>
            <p:nvPr/>
          </p:nvSpPr>
          <p:spPr>
            <a:xfrm>
              <a:off x="1826821" y="627413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5E00F3-8265-4E8F-A3B4-4713F3186C60}"/>
                </a:ext>
              </a:extLst>
            </p:cNvPr>
            <p:cNvSpPr txBox="1"/>
            <p:nvPr/>
          </p:nvSpPr>
          <p:spPr>
            <a:xfrm>
              <a:off x="1951232" y="33052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D2DF14-B100-42EE-A060-F7082B0372B6}"/>
                </a:ext>
              </a:extLst>
            </p:cNvPr>
            <p:cNvSpPr txBox="1"/>
            <p:nvPr/>
          </p:nvSpPr>
          <p:spPr>
            <a:xfrm>
              <a:off x="2143496" y="552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A8A5EC-CF6E-46AC-A071-831C979C2483}"/>
                </a:ext>
              </a:extLst>
            </p:cNvPr>
            <p:cNvSpPr txBox="1"/>
            <p:nvPr/>
          </p:nvSpPr>
          <p:spPr>
            <a:xfrm>
              <a:off x="1758125" y="5264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E89B87-639E-4D14-B794-FB53CE3FEF90}"/>
              </a:ext>
            </a:extLst>
          </p:cNvPr>
          <p:cNvGrpSpPr/>
          <p:nvPr/>
        </p:nvGrpSpPr>
        <p:grpSpPr>
          <a:xfrm>
            <a:off x="2131120" y="1555791"/>
            <a:ext cx="672629" cy="560226"/>
            <a:chOff x="1758125" y="330529"/>
            <a:chExt cx="672629" cy="560226"/>
          </a:xfrm>
        </p:grpSpPr>
        <p:grpSp>
          <p:nvGrpSpPr>
            <p:cNvPr id="71" name="Group 6">
              <a:extLst>
                <a:ext uri="{FF2B5EF4-FFF2-40B4-BE49-F238E27FC236}">
                  <a16:creationId xmlns:a16="http://schemas.microsoft.com/office/drawing/2014/main" id="{E175FE2B-3A15-435C-8C55-E739ACECFC19}"/>
                </a:ext>
              </a:extLst>
            </p:cNvPr>
            <p:cNvGrpSpPr/>
            <p:nvPr/>
          </p:nvGrpSpPr>
          <p:grpSpPr>
            <a:xfrm>
              <a:off x="1941617" y="463136"/>
              <a:ext cx="287258" cy="338554"/>
              <a:chOff x="730333" y="486886"/>
              <a:chExt cx="287258" cy="338554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3693D83-6319-46ED-AE1B-91A4B2E1AC4C}"/>
                  </a:ext>
                </a:extLst>
              </p:cNvPr>
              <p:cNvSpPr/>
              <p:nvPr/>
            </p:nvSpPr>
            <p:spPr>
              <a:xfrm>
                <a:off x="807522" y="611579"/>
                <a:ext cx="112816" cy="1128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2EAB0A1-6DA5-46F5-A1BC-08CB3DADD7D6}"/>
                  </a:ext>
                </a:extLst>
              </p:cNvPr>
              <p:cNvSpPr txBox="1"/>
              <p:nvPr/>
            </p:nvSpPr>
            <p:spPr>
              <a:xfrm>
                <a:off x="730333" y="48688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+</a:t>
                </a: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ACF22AD-1106-43C4-9863-FA1E729A1872}"/>
                </a:ext>
              </a:extLst>
            </p:cNvPr>
            <p:cNvSpPr/>
            <p:nvPr/>
          </p:nvSpPr>
          <p:spPr>
            <a:xfrm>
              <a:off x="1882239" y="445325"/>
              <a:ext cx="385948" cy="3859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233F3A-FE5A-4DF3-AF21-B2231B65DA80}"/>
                </a:ext>
              </a:extLst>
            </p:cNvPr>
            <p:cNvSpPr/>
            <p:nvPr/>
          </p:nvSpPr>
          <p:spPr>
            <a:xfrm>
              <a:off x="2024743" y="421574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903C386-A8D5-4746-8BDC-5F365A78717C}"/>
                </a:ext>
              </a:extLst>
            </p:cNvPr>
            <p:cNvSpPr/>
            <p:nvPr/>
          </p:nvSpPr>
          <p:spPr>
            <a:xfrm>
              <a:off x="2230582" y="657101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7134547-4151-4044-B24A-3A8F2337CD5D}"/>
                </a:ext>
              </a:extLst>
            </p:cNvPr>
            <p:cNvSpPr/>
            <p:nvPr/>
          </p:nvSpPr>
          <p:spPr>
            <a:xfrm>
              <a:off x="1826821" y="627413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E7415FC-EE52-4D31-9E04-67CC952F1C47}"/>
                </a:ext>
              </a:extLst>
            </p:cNvPr>
            <p:cNvSpPr txBox="1"/>
            <p:nvPr/>
          </p:nvSpPr>
          <p:spPr>
            <a:xfrm>
              <a:off x="1951232" y="33052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A2E7883-3EC1-4592-8E6C-CDF18DC83DC8}"/>
                </a:ext>
              </a:extLst>
            </p:cNvPr>
            <p:cNvSpPr txBox="1"/>
            <p:nvPr/>
          </p:nvSpPr>
          <p:spPr>
            <a:xfrm>
              <a:off x="2143496" y="552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6CD428-9E57-4646-85DC-6EEBFBCCE15F}"/>
                </a:ext>
              </a:extLst>
            </p:cNvPr>
            <p:cNvSpPr txBox="1"/>
            <p:nvPr/>
          </p:nvSpPr>
          <p:spPr>
            <a:xfrm>
              <a:off x="1758125" y="5264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20DBE2-45C3-4D5A-B4CF-C60E45E6EA3F}"/>
              </a:ext>
            </a:extLst>
          </p:cNvPr>
          <p:cNvGrpSpPr/>
          <p:nvPr/>
        </p:nvGrpSpPr>
        <p:grpSpPr>
          <a:xfrm>
            <a:off x="2211113" y="500743"/>
            <a:ext cx="672629" cy="560226"/>
            <a:chOff x="1758125" y="330529"/>
            <a:chExt cx="672629" cy="560226"/>
          </a:xfrm>
        </p:grpSpPr>
        <p:grpSp>
          <p:nvGrpSpPr>
            <p:cNvPr id="82" name="Group 6">
              <a:extLst>
                <a:ext uri="{FF2B5EF4-FFF2-40B4-BE49-F238E27FC236}">
                  <a16:creationId xmlns:a16="http://schemas.microsoft.com/office/drawing/2014/main" id="{4B05FD11-087E-4D14-82A0-5BB0FE2F7A7D}"/>
                </a:ext>
              </a:extLst>
            </p:cNvPr>
            <p:cNvGrpSpPr/>
            <p:nvPr/>
          </p:nvGrpSpPr>
          <p:grpSpPr>
            <a:xfrm>
              <a:off x="1941617" y="463136"/>
              <a:ext cx="287258" cy="338554"/>
              <a:chOff x="730333" y="486886"/>
              <a:chExt cx="287258" cy="338554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F907F1-467E-4A93-A48D-C8884B524BEB}"/>
                  </a:ext>
                </a:extLst>
              </p:cNvPr>
              <p:cNvSpPr/>
              <p:nvPr/>
            </p:nvSpPr>
            <p:spPr>
              <a:xfrm>
                <a:off x="807522" y="611579"/>
                <a:ext cx="112816" cy="1128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B4D7E96-2316-49C2-8B50-216A7C7E8F00}"/>
                  </a:ext>
                </a:extLst>
              </p:cNvPr>
              <p:cNvSpPr txBox="1"/>
              <p:nvPr/>
            </p:nvSpPr>
            <p:spPr>
              <a:xfrm>
                <a:off x="730333" y="48688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+</a:t>
                </a: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DD652D8-D290-4F6C-9A82-3CF810F11E82}"/>
                </a:ext>
              </a:extLst>
            </p:cNvPr>
            <p:cNvSpPr/>
            <p:nvPr/>
          </p:nvSpPr>
          <p:spPr>
            <a:xfrm>
              <a:off x="1882239" y="445325"/>
              <a:ext cx="385948" cy="3859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A125EE7-46C5-4232-8778-A52B7F1ED35D}"/>
                </a:ext>
              </a:extLst>
            </p:cNvPr>
            <p:cNvSpPr/>
            <p:nvPr/>
          </p:nvSpPr>
          <p:spPr>
            <a:xfrm>
              <a:off x="2024743" y="421574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7B1B240-237F-4F84-B185-ACE9A07EAD9A}"/>
                </a:ext>
              </a:extLst>
            </p:cNvPr>
            <p:cNvSpPr/>
            <p:nvPr/>
          </p:nvSpPr>
          <p:spPr>
            <a:xfrm>
              <a:off x="2230582" y="657101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5697671-E90E-47AD-BC36-8857B2F61110}"/>
                </a:ext>
              </a:extLst>
            </p:cNvPr>
            <p:cNvSpPr/>
            <p:nvPr/>
          </p:nvSpPr>
          <p:spPr>
            <a:xfrm>
              <a:off x="1826821" y="627413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847FA0-8087-4363-80B7-495BD39DF7B0}"/>
                </a:ext>
              </a:extLst>
            </p:cNvPr>
            <p:cNvSpPr txBox="1"/>
            <p:nvPr/>
          </p:nvSpPr>
          <p:spPr>
            <a:xfrm>
              <a:off x="1951232" y="33052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A9E977-7FA7-4153-B410-9C2694DBCF1E}"/>
                </a:ext>
              </a:extLst>
            </p:cNvPr>
            <p:cNvSpPr txBox="1"/>
            <p:nvPr/>
          </p:nvSpPr>
          <p:spPr>
            <a:xfrm>
              <a:off x="2143496" y="552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31CC42-C066-4515-A1DD-0DFFFC1ABFEF}"/>
                </a:ext>
              </a:extLst>
            </p:cNvPr>
            <p:cNvSpPr txBox="1"/>
            <p:nvPr/>
          </p:nvSpPr>
          <p:spPr>
            <a:xfrm>
              <a:off x="1758125" y="5264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31D77F3-D26D-4333-8153-B6913AE9B159}"/>
              </a:ext>
            </a:extLst>
          </p:cNvPr>
          <p:cNvGrpSpPr/>
          <p:nvPr/>
        </p:nvGrpSpPr>
        <p:grpSpPr>
          <a:xfrm>
            <a:off x="1990595" y="1091416"/>
            <a:ext cx="672629" cy="560226"/>
            <a:chOff x="1758125" y="330529"/>
            <a:chExt cx="672629" cy="560226"/>
          </a:xfrm>
        </p:grpSpPr>
        <p:grpSp>
          <p:nvGrpSpPr>
            <p:cNvPr id="93" name="Group 6">
              <a:extLst>
                <a:ext uri="{FF2B5EF4-FFF2-40B4-BE49-F238E27FC236}">
                  <a16:creationId xmlns:a16="http://schemas.microsoft.com/office/drawing/2014/main" id="{0C8EC2A9-4D75-48C0-83DE-AFA44FD25207}"/>
                </a:ext>
              </a:extLst>
            </p:cNvPr>
            <p:cNvGrpSpPr/>
            <p:nvPr/>
          </p:nvGrpSpPr>
          <p:grpSpPr>
            <a:xfrm>
              <a:off x="1941617" y="463136"/>
              <a:ext cx="287258" cy="338554"/>
              <a:chOff x="730333" y="486886"/>
              <a:chExt cx="287258" cy="338554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99ED304-0BF4-4C34-BF5B-9C1C89616FF3}"/>
                  </a:ext>
                </a:extLst>
              </p:cNvPr>
              <p:cNvSpPr/>
              <p:nvPr/>
            </p:nvSpPr>
            <p:spPr>
              <a:xfrm>
                <a:off x="807522" y="611579"/>
                <a:ext cx="112816" cy="1128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F594FC4-49D2-4377-AF9E-C9B4EE30EE7B}"/>
                  </a:ext>
                </a:extLst>
              </p:cNvPr>
              <p:cNvSpPr txBox="1"/>
              <p:nvPr/>
            </p:nvSpPr>
            <p:spPr>
              <a:xfrm>
                <a:off x="730333" y="48688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+</a:t>
                </a:r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81E5C2D-4632-44F0-AC86-1245D1C23D04}"/>
                </a:ext>
              </a:extLst>
            </p:cNvPr>
            <p:cNvSpPr/>
            <p:nvPr/>
          </p:nvSpPr>
          <p:spPr>
            <a:xfrm>
              <a:off x="1882239" y="445325"/>
              <a:ext cx="385948" cy="38594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C06CFBF-EF55-4D40-9FD7-1572C98D7500}"/>
                </a:ext>
              </a:extLst>
            </p:cNvPr>
            <p:cNvSpPr/>
            <p:nvPr/>
          </p:nvSpPr>
          <p:spPr>
            <a:xfrm>
              <a:off x="2024743" y="421574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93CE25-9884-4491-8059-A8501EC33C53}"/>
                </a:ext>
              </a:extLst>
            </p:cNvPr>
            <p:cNvSpPr/>
            <p:nvPr/>
          </p:nvSpPr>
          <p:spPr>
            <a:xfrm>
              <a:off x="2230582" y="657101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F85C701-DE03-46D5-AD33-56554833DCF5}"/>
                </a:ext>
              </a:extLst>
            </p:cNvPr>
            <p:cNvSpPr/>
            <p:nvPr/>
          </p:nvSpPr>
          <p:spPr>
            <a:xfrm>
              <a:off x="1826821" y="627413"/>
              <a:ext cx="112815" cy="653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D0F631F-234C-4384-8147-E8B9A652607D}"/>
                </a:ext>
              </a:extLst>
            </p:cNvPr>
            <p:cNvSpPr txBox="1"/>
            <p:nvPr/>
          </p:nvSpPr>
          <p:spPr>
            <a:xfrm>
              <a:off x="1951232" y="33052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47AEA8C-3645-49B2-927C-21CADEEF2789}"/>
                </a:ext>
              </a:extLst>
            </p:cNvPr>
            <p:cNvSpPr txBox="1"/>
            <p:nvPr/>
          </p:nvSpPr>
          <p:spPr>
            <a:xfrm>
              <a:off x="2143496" y="55220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EFCF07F-E288-4CDF-82EE-184FB317961E}"/>
                </a:ext>
              </a:extLst>
            </p:cNvPr>
            <p:cNvSpPr txBox="1"/>
            <p:nvPr/>
          </p:nvSpPr>
          <p:spPr>
            <a:xfrm>
              <a:off x="1758125" y="5264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0CBD56-3CB6-4528-8D13-B38950CBC811}"/>
              </a:ext>
            </a:extLst>
          </p:cNvPr>
          <p:cNvGrpSpPr/>
          <p:nvPr/>
        </p:nvGrpSpPr>
        <p:grpSpPr>
          <a:xfrm>
            <a:off x="1719447" y="1793189"/>
            <a:ext cx="1561299" cy="1615274"/>
            <a:chOff x="1946151" y="653143"/>
            <a:chExt cx="1561299" cy="161527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8E5896B-B460-4FE4-A3F7-9786B0AE96B3}"/>
                </a:ext>
              </a:extLst>
            </p:cNvPr>
            <p:cNvGrpSpPr/>
            <p:nvPr/>
          </p:nvGrpSpPr>
          <p:grpSpPr>
            <a:xfrm>
              <a:off x="1946151" y="845127"/>
              <a:ext cx="672629" cy="560226"/>
              <a:chOff x="1758125" y="330529"/>
              <a:chExt cx="672629" cy="560226"/>
            </a:xfrm>
          </p:grpSpPr>
          <p:grpSp>
            <p:nvGrpSpPr>
              <p:cNvPr id="193" name="Group 6">
                <a:extLst>
                  <a:ext uri="{FF2B5EF4-FFF2-40B4-BE49-F238E27FC236}">
                    <a16:creationId xmlns:a16="http://schemas.microsoft.com/office/drawing/2014/main" id="{7D1F9048-CCC7-44B1-879A-88B06FF183BE}"/>
                  </a:ext>
                </a:extLst>
              </p:cNvPr>
              <p:cNvGrpSpPr/>
              <p:nvPr/>
            </p:nvGrpSpPr>
            <p:grpSpPr>
              <a:xfrm>
                <a:off x="1941617" y="463136"/>
                <a:ext cx="287258" cy="338554"/>
                <a:chOff x="730333" y="486886"/>
                <a:chExt cx="287258" cy="338554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2C5ED736-62E6-4AD4-9979-9B31FDFF1C4A}"/>
                    </a:ext>
                  </a:extLst>
                </p:cNvPr>
                <p:cNvSpPr/>
                <p:nvPr/>
              </p:nvSpPr>
              <p:spPr>
                <a:xfrm>
                  <a:off x="807522" y="611579"/>
                  <a:ext cx="112816" cy="1128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/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06184014-8C3F-419E-9930-D93842EBF3D3}"/>
                    </a:ext>
                  </a:extLst>
                </p:cNvPr>
                <p:cNvSpPr txBox="1"/>
                <p:nvPr/>
              </p:nvSpPr>
              <p:spPr>
                <a:xfrm>
                  <a:off x="730333" y="486886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600" dirty="0"/>
                    <a:t>+</a:t>
                  </a:r>
                </a:p>
              </p:txBody>
            </p:sp>
          </p:grp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CDD11712-D888-4A70-8266-325B74E5D2C1}"/>
                  </a:ext>
                </a:extLst>
              </p:cNvPr>
              <p:cNvSpPr/>
              <p:nvPr/>
            </p:nvSpPr>
            <p:spPr>
              <a:xfrm>
                <a:off x="1882239" y="445325"/>
                <a:ext cx="385948" cy="38594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853B54-3B2D-4FB2-BF5E-1C34081695AF}"/>
                  </a:ext>
                </a:extLst>
              </p:cNvPr>
              <p:cNvSpPr/>
              <p:nvPr/>
            </p:nvSpPr>
            <p:spPr>
              <a:xfrm>
                <a:off x="2024743" y="421574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0F0AA8A-CBD4-406C-8324-02E46926E4DC}"/>
                  </a:ext>
                </a:extLst>
              </p:cNvPr>
              <p:cNvSpPr/>
              <p:nvPr/>
            </p:nvSpPr>
            <p:spPr>
              <a:xfrm>
                <a:off x="2230582" y="657101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492F0367-CCBB-439E-9F01-0958D37EDDF8}"/>
                  </a:ext>
                </a:extLst>
              </p:cNvPr>
              <p:cNvSpPr/>
              <p:nvPr/>
            </p:nvSpPr>
            <p:spPr>
              <a:xfrm>
                <a:off x="1826821" y="627413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80B45FB5-7620-400E-85C1-5C7ADE0EDCB1}"/>
                  </a:ext>
                </a:extLst>
              </p:cNvPr>
              <p:cNvSpPr txBox="1"/>
              <p:nvPr/>
            </p:nvSpPr>
            <p:spPr>
              <a:xfrm>
                <a:off x="1951232" y="33052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3E591362-E3CF-47B9-8601-0EFE50792F29}"/>
                  </a:ext>
                </a:extLst>
              </p:cNvPr>
              <p:cNvSpPr txBox="1"/>
              <p:nvPr/>
            </p:nvSpPr>
            <p:spPr>
              <a:xfrm>
                <a:off x="2143496" y="552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E4B121E-0A5C-4378-9F21-F248A011948E}"/>
                  </a:ext>
                </a:extLst>
              </p:cNvPr>
              <p:cNvSpPr txBox="1"/>
              <p:nvPr/>
            </p:nvSpPr>
            <p:spPr>
              <a:xfrm>
                <a:off x="1758125" y="52647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42B3049-3AEA-4D92-AC0B-FA1507B6F024}"/>
                </a:ext>
              </a:extLst>
            </p:cNvPr>
            <p:cNvGrpSpPr/>
            <p:nvPr/>
          </p:nvGrpSpPr>
          <p:grpSpPr>
            <a:xfrm>
              <a:off x="2805133" y="961901"/>
              <a:ext cx="672629" cy="560226"/>
              <a:chOff x="1758125" y="330529"/>
              <a:chExt cx="672629" cy="560226"/>
            </a:xfrm>
          </p:grpSpPr>
          <p:grpSp>
            <p:nvGrpSpPr>
              <p:cNvPr id="183" name="Group 6">
                <a:extLst>
                  <a:ext uri="{FF2B5EF4-FFF2-40B4-BE49-F238E27FC236}">
                    <a16:creationId xmlns:a16="http://schemas.microsoft.com/office/drawing/2014/main" id="{B0160383-0A75-4511-BED2-5B42D21D2C1D}"/>
                  </a:ext>
                </a:extLst>
              </p:cNvPr>
              <p:cNvGrpSpPr/>
              <p:nvPr/>
            </p:nvGrpSpPr>
            <p:grpSpPr>
              <a:xfrm>
                <a:off x="1941617" y="463136"/>
                <a:ext cx="287258" cy="338554"/>
                <a:chOff x="730333" y="486886"/>
                <a:chExt cx="287258" cy="338554"/>
              </a:xfrm>
            </p:grpSpPr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F33566CE-DF9C-4ACC-B4F0-8211C9173D6F}"/>
                    </a:ext>
                  </a:extLst>
                </p:cNvPr>
                <p:cNvSpPr/>
                <p:nvPr/>
              </p:nvSpPr>
              <p:spPr>
                <a:xfrm>
                  <a:off x="807522" y="611579"/>
                  <a:ext cx="112816" cy="1128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/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1367BF08-A569-4D38-99B9-3A60A51FE153}"/>
                    </a:ext>
                  </a:extLst>
                </p:cNvPr>
                <p:cNvSpPr txBox="1"/>
                <p:nvPr/>
              </p:nvSpPr>
              <p:spPr>
                <a:xfrm>
                  <a:off x="730333" y="486886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600" dirty="0"/>
                    <a:t>+</a:t>
                  </a:r>
                </a:p>
              </p:txBody>
            </p:sp>
          </p:grp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4FA28B86-53A5-48CD-8FF7-1FC47D992310}"/>
                  </a:ext>
                </a:extLst>
              </p:cNvPr>
              <p:cNvSpPr/>
              <p:nvPr/>
            </p:nvSpPr>
            <p:spPr>
              <a:xfrm>
                <a:off x="1882239" y="445325"/>
                <a:ext cx="385948" cy="38594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7CE5589-B7CE-443D-A715-63DD5C1A2410}"/>
                  </a:ext>
                </a:extLst>
              </p:cNvPr>
              <p:cNvSpPr/>
              <p:nvPr/>
            </p:nvSpPr>
            <p:spPr>
              <a:xfrm>
                <a:off x="2024743" y="421574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51C0D759-95D5-4D0B-A4F3-6D4AD863D9AB}"/>
                  </a:ext>
                </a:extLst>
              </p:cNvPr>
              <p:cNvSpPr/>
              <p:nvPr/>
            </p:nvSpPr>
            <p:spPr>
              <a:xfrm>
                <a:off x="2230582" y="657101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EFC3216-F5D0-4E1E-B5EF-3024B4E9A9BF}"/>
                  </a:ext>
                </a:extLst>
              </p:cNvPr>
              <p:cNvSpPr/>
              <p:nvPr/>
            </p:nvSpPr>
            <p:spPr>
              <a:xfrm>
                <a:off x="1826821" y="627413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6546963-678E-4077-9F4E-3752C61CF61A}"/>
                  </a:ext>
                </a:extLst>
              </p:cNvPr>
              <p:cNvSpPr txBox="1"/>
              <p:nvPr/>
            </p:nvSpPr>
            <p:spPr>
              <a:xfrm>
                <a:off x="1951232" y="33052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9834236-F6C0-4CD8-BA5A-0D25D63D87F1}"/>
                  </a:ext>
                </a:extLst>
              </p:cNvPr>
              <p:cNvSpPr txBox="1"/>
              <p:nvPr/>
            </p:nvSpPr>
            <p:spPr>
              <a:xfrm>
                <a:off x="2143496" y="552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D759123-16FF-4078-B5C5-91D359957058}"/>
                  </a:ext>
                </a:extLst>
              </p:cNvPr>
              <p:cNvSpPr txBox="1"/>
              <p:nvPr/>
            </p:nvSpPr>
            <p:spPr>
              <a:xfrm>
                <a:off x="1758125" y="52647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6BC18F7-FFDA-4B9B-9D85-711228D69AE3}"/>
                </a:ext>
              </a:extLst>
            </p:cNvPr>
            <p:cNvGrpSpPr/>
            <p:nvPr/>
          </p:nvGrpSpPr>
          <p:grpSpPr>
            <a:xfrm>
              <a:off x="2356271" y="793668"/>
              <a:ext cx="672629" cy="560226"/>
              <a:chOff x="1758125" y="330529"/>
              <a:chExt cx="672629" cy="560226"/>
            </a:xfrm>
          </p:grpSpPr>
          <p:grpSp>
            <p:nvGrpSpPr>
              <p:cNvPr id="173" name="Group 6">
                <a:extLst>
                  <a:ext uri="{FF2B5EF4-FFF2-40B4-BE49-F238E27FC236}">
                    <a16:creationId xmlns:a16="http://schemas.microsoft.com/office/drawing/2014/main" id="{ECDB985C-A50B-4525-A1ED-30FAD3B2D22A}"/>
                  </a:ext>
                </a:extLst>
              </p:cNvPr>
              <p:cNvGrpSpPr/>
              <p:nvPr/>
            </p:nvGrpSpPr>
            <p:grpSpPr>
              <a:xfrm>
                <a:off x="1941617" y="463136"/>
                <a:ext cx="287258" cy="338554"/>
                <a:chOff x="730333" y="486886"/>
                <a:chExt cx="287258" cy="338554"/>
              </a:xfrm>
            </p:grpSpPr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A262406E-351A-4595-8A91-059B679427B6}"/>
                    </a:ext>
                  </a:extLst>
                </p:cNvPr>
                <p:cNvSpPr/>
                <p:nvPr/>
              </p:nvSpPr>
              <p:spPr>
                <a:xfrm>
                  <a:off x="807522" y="611579"/>
                  <a:ext cx="112816" cy="1128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/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DE8EB647-3C5F-4F1B-AAB9-5C7C480B5A4A}"/>
                    </a:ext>
                  </a:extLst>
                </p:cNvPr>
                <p:cNvSpPr txBox="1"/>
                <p:nvPr/>
              </p:nvSpPr>
              <p:spPr>
                <a:xfrm>
                  <a:off x="730333" y="486886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600" dirty="0"/>
                    <a:t>+</a:t>
                  </a:r>
                </a:p>
              </p:txBody>
            </p:sp>
          </p:grp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A449A27-CA07-44B7-94FE-3906F911311E}"/>
                  </a:ext>
                </a:extLst>
              </p:cNvPr>
              <p:cNvSpPr/>
              <p:nvPr/>
            </p:nvSpPr>
            <p:spPr>
              <a:xfrm>
                <a:off x="1882239" y="445325"/>
                <a:ext cx="385948" cy="38594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50D97BE-7CCB-4D6E-9F39-6A83B1230F12}"/>
                  </a:ext>
                </a:extLst>
              </p:cNvPr>
              <p:cNvSpPr/>
              <p:nvPr/>
            </p:nvSpPr>
            <p:spPr>
              <a:xfrm>
                <a:off x="2024743" y="421574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A0033EC-3462-4616-B690-7500D6085918}"/>
                  </a:ext>
                </a:extLst>
              </p:cNvPr>
              <p:cNvSpPr/>
              <p:nvPr/>
            </p:nvSpPr>
            <p:spPr>
              <a:xfrm>
                <a:off x="2230582" y="657101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060500F-2985-4D05-AEFF-E9F8487E395C}"/>
                  </a:ext>
                </a:extLst>
              </p:cNvPr>
              <p:cNvSpPr/>
              <p:nvPr/>
            </p:nvSpPr>
            <p:spPr>
              <a:xfrm>
                <a:off x="1826821" y="627413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3827C00-B6CF-44CC-9655-5960F94D032E}"/>
                  </a:ext>
                </a:extLst>
              </p:cNvPr>
              <p:cNvSpPr txBox="1"/>
              <p:nvPr/>
            </p:nvSpPr>
            <p:spPr>
              <a:xfrm>
                <a:off x="1951232" y="33052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26F652A-C1C2-4D80-8CB0-C85132E8EA9D}"/>
                  </a:ext>
                </a:extLst>
              </p:cNvPr>
              <p:cNvSpPr txBox="1"/>
              <p:nvPr/>
            </p:nvSpPr>
            <p:spPr>
              <a:xfrm>
                <a:off x="2143496" y="552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5773161-2084-4859-88C0-2A7FC7432BDF}"/>
                  </a:ext>
                </a:extLst>
              </p:cNvPr>
              <p:cNvSpPr txBox="1"/>
              <p:nvPr/>
            </p:nvSpPr>
            <p:spPr>
              <a:xfrm>
                <a:off x="1758125" y="52647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0D8165C-4BFE-4718-9942-FD5732E31AC5}"/>
                </a:ext>
              </a:extLst>
            </p:cNvPr>
            <p:cNvGrpSpPr/>
            <p:nvPr/>
          </p:nvGrpSpPr>
          <p:grpSpPr>
            <a:xfrm>
              <a:off x="2039193" y="1207324"/>
              <a:ext cx="672629" cy="560226"/>
              <a:chOff x="1758125" y="330529"/>
              <a:chExt cx="672629" cy="560226"/>
            </a:xfrm>
          </p:grpSpPr>
          <p:grpSp>
            <p:nvGrpSpPr>
              <p:cNvPr id="163" name="Group 6">
                <a:extLst>
                  <a:ext uri="{FF2B5EF4-FFF2-40B4-BE49-F238E27FC236}">
                    <a16:creationId xmlns:a16="http://schemas.microsoft.com/office/drawing/2014/main" id="{2C13B8D0-883E-4EBA-B59A-99967E79E7F4}"/>
                  </a:ext>
                </a:extLst>
              </p:cNvPr>
              <p:cNvGrpSpPr/>
              <p:nvPr/>
            </p:nvGrpSpPr>
            <p:grpSpPr>
              <a:xfrm>
                <a:off x="1941617" y="463136"/>
                <a:ext cx="287258" cy="338554"/>
                <a:chOff x="730333" y="486886"/>
                <a:chExt cx="287258" cy="338554"/>
              </a:xfrm>
            </p:grpSpPr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80A0683A-B48E-49BB-92F2-68FDC6C29F35}"/>
                    </a:ext>
                  </a:extLst>
                </p:cNvPr>
                <p:cNvSpPr/>
                <p:nvPr/>
              </p:nvSpPr>
              <p:spPr>
                <a:xfrm>
                  <a:off x="807522" y="611579"/>
                  <a:ext cx="112816" cy="1128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/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61B6787-6E5E-485D-AD57-DDBC4DB0AACF}"/>
                    </a:ext>
                  </a:extLst>
                </p:cNvPr>
                <p:cNvSpPr txBox="1"/>
                <p:nvPr/>
              </p:nvSpPr>
              <p:spPr>
                <a:xfrm>
                  <a:off x="730333" y="486886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600" dirty="0"/>
                    <a:t>+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93DD795-14E5-4337-ADAF-E21695BD0DCB}"/>
                  </a:ext>
                </a:extLst>
              </p:cNvPr>
              <p:cNvSpPr/>
              <p:nvPr/>
            </p:nvSpPr>
            <p:spPr>
              <a:xfrm>
                <a:off x="1882239" y="445325"/>
                <a:ext cx="385948" cy="38594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C05C97D-B9B7-43AE-B003-44B02911F18F}"/>
                  </a:ext>
                </a:extLst>
              </p:cNvPr>
              <p:cNvSpPr/>
              <p:nvPr/>
            </p:nvSpPr>
            <p:spPr>
              <a:xfrm>
                <a:off x="2024743" y="421574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9E7B067-CB73-4965-9D46-7495BC24430E}"/>
                  </a:ext>
                </a:extLst>
              </p:cNvPr>
              <p:cNvSpPr/>
              <p:nvPr/>
            </p:nvSpPr>
            <p:spPr>
              <a:xfrm>
                <a:off x="2230582" y="657101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E26B171-2D9C-42F1-9146-061350741DEA}"/>
                  </a:ext>
                </a:extLst>
              </p:cNvPr>
              <p:cNvSpPr/>
              <p:nvPr/>
            </p:nvSpPr>
            <p:spPr>
              <a:xfrm>
                <a:off x="1826821" y="627413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4E660F7-B5B3-4729-B3C9-29657636DF98}"/>
                  </a:ext>
                </a:extLst>
              </p:cNvPr>
              <p:cNvSpPr txBox="1"/>
              <p:nvPr/>
            </p:nvSpPr>
            <p:spPr>
              <a:xfrm>
                <a:off x="1951232" y="33052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20BBCA0-A973-4A2F-87EF-E0F526B148FB}"/>
                  </a:ext>
                </a:extLst>
              </p:cNvPr>
              <p:cNvSpPr txBox="1"/>
              <p:nvPr/>
            </p:nvSpPr>
            <p:spPr>
              <a:xfrm>
                <a:off x="2143496" y="552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D44471F-97E7-49E3-A9E7-231AF6FDDA9E}"/>
                  </a:ext>
                </a:extLst>
              </p:cNvPr>
              <p:cNvSpPr txBox="1"/>
              <p:nvPr/>
            </p:nvSpPr>
            <p:spPr>
              <a:xfrm>
                <a:off x="1758125" y="52647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E6C60EA-01E3-4C57-AB23-A33686D30129}"/>
                </a:ext>
              </a:extLst>
            </p:cNvPr>
            <p:cNvGrpSpPr/>
            <p:nvPr/>
          </p:nvGrpSpPr>
          <p:grpSpPr>
            <a:xfrm>
              <a:off x="2834821" y="1392501"/>
              <a:ext cx="672629" cy="560226"/>
              <a:chOff x="1758125" y="330529"/>
              <a:chExt cx="672629" cy="560226"/>
            </a:xfrm>
          </p:grpSpPr>
          <p:grpSp>
            <p:nvGrpSpPr>
              <p:cNvPr id="153" name="Group 6">
                <a:extLst>
                  <a:ext uri="{FF2B5EF4-FFF2-40B4-BE49-F238E27FC236}">
                    <a16:creationId xmlns:a16="http://schemas.microsoft.com/office/drawing/2014/main" id="{3D68C6A5-2B5B-43CC-821D-0B783351D757}"/>
                  </a:ext>
                </a:extLst>
              </p:cNvPr>
              <p:cNvGrpSpPr/>
              <p:nvPr/>
            </p:nvGrpSpPr>
            <p:grpSpPr>
              <a:xfrm>
                <a:off x="1941617" y="463136"/>
                <a:ext cx="287258" cy="338554"/>
                <a:chOff x="730333" y="486886"/>
                <a:chExt cx="287258" cy="338554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4ADA6654-727B-482A-8EE6-E22CCE917687}"/>
                    </a:ext>
                  </a:extLst>
                </p:cNvPr>
                <p:cNvSpPr/>
                <p:nvPr/>
              </p:nvSpPr>
              <p:spPr>
                <a:xfrm>
                  <a:off x="807522" y="611579"/>
                  <a:ext cx="112816" cy="1128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/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44EE3095-1CD4-4692-9353-0B646F2CFAD7}"/>
                    </a:ext>
                  </a:extLst>
                </p:cNvPr>
                <p:cNvSpPr txBox="1"/>
                <p:nvPr/>
              </p:nvSpPr>
              <p:spPr>
                <a:xfrm>
                  <a:off x="730333" y="486886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600" dirty="0"/>
                    <a:t>+</a:t>
                  </a:r>
                </a:p>
              </p:txBody>
            </p:sp>
          </p:grp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B8FA164-D27C-4F12-8B50-63D04F532030}"/>
                  </a:ext>
                </a:extLst>
              </p:cNvPr>
              <p:cNvSpPr/>
              <p:nvPr/>
            </p:nvSpPr>
            <p:spPr>
              <a:xfrm>
                <a:off x="1882239" y="445325"/>
                <a:ext cx="385948" cy="38594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2B11DBB-5C6E-4DB9-A1EA-7F72CA888CE5}"/>
                  </a:ext>
                </a:extLst>
              </p:cNvPr>
              <p:cNvSpPr/>
              <p:nvPr/>
            </p:nvSpPr>
            <p:spPr>
              <a:xfrm>
                <a:off x="2024743" y="421574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A4F8E66-01EA-41D4-A8E7-BB145E78CE95}"/>
                  </a:ext>
                </a:extLst>
              </p:cNvPr>
              <p:cNvSpPr/>
              <p:nvPr/>
            </p:nvSpPr>
            <p:spPr>
              <a:xfrm>
                <a:off x="2230582" y="657101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BFFB10E-16B5-454F-BB8A-9B026FF00824}"/>
                  </a:ext>
                </a:extLst>
              </p:cNvPr>
              <p:cNvSpPr/>
              <p:nvPr/>
            </p:nvSpPr>
            <p:spPr>
              <a:xfrm>
                <a:off x="1826821" y="627413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4672F1B-DF4B-41B4-A949-207F4858A419}"/>
                  </a:ext>
                </a:extLst>
              </p:cNvPr>
              <p:cNvSpPr txBox="1"/>
              <p:nvPr/>
            </p:nvSpPr>
            <p:spPr>
              <a:xfrm>
                <a:off x="1951232" y="33052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F0B644B-80F4-412F-ADD0-04FD2150A8D5}"/>
                  </a:ext>
                </a:extLst>
              </p:cNvPr>
              <p:cNvSpPr txBox="1"/>
              <p:nvPr/>
            </p:nvSpPr>
            <p:spPr>
              <a:xfrm>
                <a:off x="2143496" y="552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77959EC-8F9D-4AEA-B79C-D348E46E39A6}"/>
                  </a:ext>
                </a:extLst>
              </p:cNvPr>
              <p:cNvSpPr txBox="1"/>
              <p:nvPr/>
            </p:nvSpPr>
            <p:spPr>
              <a:xfrm>
                <a:off x="1758125" y="52647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1D6A85E-4371-4B92-85C8-0FE722FCDAF8}"/>
                </a:ext>
              </a:extLst>
            </p:cNvPr>
            <p:cNvGrpSpPr/>
            <p:nvPr/>
          </p:nvGrpSpPr>
          <p:grpSpPr>
            <a:xfrm>
              <a:off x="2172203" y="1607127"/>
              <a:ext cx="672629" cy="560226"/>
              <a:chOff x="1758125" y="330529"/>
              <a:chExt cx="672629" cy="560226"/>
            </a:xfrm>
          </p:grpSpPr>
          <p:grpSp>
            <p:nvGrpSpPr>
              <p:cNvPr id="143" name="Group 6">
                <a:extLst>
                  <a:ext uri="{FF2B5EF4-FFF2-40B4-BE49-F238E27FC236}">
                    <a16:creationId xmlns:a16="http://schemas.microsoft.com/office/drawing/2014/main" id="{1E758C58-C881-44A0-8F80-261235FA73C7}"/>
                  </a:ext>
                </a:extLst>
              </p:cNvPr>
              <p:cNvGrpSpPr/>
              <p:nvPr/>
            </p:nvGrpSpPr>
            <p:grpSpPr>
              <a:xfrm>
                <a:off x="1941617" y="463136"/>
                <a:ext cx="287258" cy="338554"/>
                <a:chOff x="730333" y="486886"/>
                <a:chExt cx="287258" cy="338554"/>
              </a:xfrm>
            </p:grpSpPr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F57149D1-7FB3-4A60-B166-9155B735EC80}"/>
                    </a:ext>
                  </a:extLst>
                </p:cNvPr>
                <p:cNvSpPr/>
                <p:nvPr/>
              </p:nvSpPr>
              <p:spPr>
                <a:xfrm>
                  <a:off x="807522" y="611579"/>
                  <a:ext cx="112816" cy="1128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A56E62D7-EB96-46AA-81CB-4C45B78BDE4C}"/>
                    </a:ext>
                  </a:extLst>
                </p:cNvPr>
                <p:cNvSpPr txBox="1"/>
                <p:nvPr/>
              </p:nvSpPr>
              <p:spPr>
                <a:xfrm>
                  <a:off x="730333" y="486886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600" dirty="0"/>
                    <a:t>+</a:t>
                  </a:r>
                </a:p>
              </p:txBody>
            </p:sp>
          </p:grp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C18532D-2E34-4063-95B0-078FD77A2533}"/>
                  </a:ext>
                </a:extLst>
              </p:cNvPr>
              <p:cNvSpPr/>
              <p:nvPr/>
            </p:nvSpPr>
            <p:spPr>
              <a:xfrm>
                <a:off x="1882239" y="445325"/>
                <a:ext cx="385948" cy="38594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8F41E26-95F3-40F5-9F78-E70CDB366214}"/>
                  </a:ext>
                </a:extLst>
              </p:cNvPr>
              <p:cNvSpPr/>
              <p:nvPr/>
            </p:nvSpPr>
            <p:spPr>
              <a:xfrm>
                <a:off x="2024743" y="421574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C1A131B-A17A-4B3A-B94D-465B04E6219A}"/>
                  </a:ext>
                </a:extLst>
              </p:cNvPr>
              <p:cNvSpPr/>
              <p:nvPr/>
            </p:nvSpPr>
            <p:spPr>
              <a:xfrm>
                <a:off x="2230582" y="657101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9EE70F8-06E4-43D1-8A39-2FDCDD167E56}"/>
                  </a:ext>
                </a:extLst>
              </p:cNvPr>
              <p:cNvSpPr/>
              <p:nvPr/>
            </p:nvSpPr>
            <p:spPr>
              <a:xfrm>
                <a:off x="1826821" y="627413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675AA8-EAF1-4429-9DB6-0FF64C89A415}"/>
                  </a:ext>
                </a:extLst>
              </p:cNvPr>
              <p:cNvSpPr txBox="1"/>
              <p:nvPr/>
            </p:nvSpPr>
            <p:spPr>
              <a:xfrm>
                <a:off x="1951232" y="33052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CC77D8E-76E9-4AC7-877E-210B9334B1B5}"/>
                  </a:ext>
                </a:extLst>
              </p:cNvPr>
              <p:cNvSpPr txBox="1"/>
              <p:nvPr/>
            </p:nvSpPr>
            <p:spPr>
              <a:xfrm>
                <a:off x="2143496" y="552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C2BAB73-B49D-409E-823D-7045C2142879}"/>
                  </a:ext>
                </a:extLst>
              </p:cNvPr>
              <p:cNvSpPr txBox="1"/>
              <p:nvPr/>
            </p:nvSpPr>
            <p:spPr>
              <a:xfrm>
                <a:off x="1758125" y="52647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1B29B97-0141-4821-89A2-376CAE09428A}"/>
                </a:ext>
              </a:extLst>
            </p:cNvPr>
            <p:cNvGrpSpPr/>
            <p:nvPr/>
          </p:nvGrpSpPr>
          <p:grpSpPr>
            <a:xfrm>
              <a:off x="2593357" y="1708191"/>
              <a:ext cx="672629" cy="560226"/>
              <a:chOff x="1758125" y="330529"/>
              <a:chExt cx="672629" cy="560226"/>
            </a:xfrm>
          </p:grpSpPr>
          <p:grpSp>
            <p:nvGrpSpPr>
              <p:cNvPr id="133" name="Group 6">
                <a:extLst>
                  <a:ext uri="{FF2B5EF4-FFF2-40B4-BE49-F238E27FC236}">
                    <a16:creationId xmlns:a16="http://schemas.microsoft.com/office/drawing/2014/main" id="{AA4CC911-1A77-4ABC-A216-1507C241296E}"/>
                  </a:ext>
                </a:extLst>
              </p:cNvPr>
              <p:cNvGrpSpPr/>
              <p:nvPr/>
            </p:nvGrpSpPr>
            <p:grpSpPr>
              <a:xfrm>
                <a:off x="1941617" y="463136"/>
                <a:ext cx="287258" cy="338554"/>
                <a:chOff x="730333" y="486886"/>
                <a:chExt cx="287258" cy="338554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56A42ABA-6363-47F0-9F13-E15688456894}"/>
                    </a:ext>
                  </a:extLst>
                </p:cNvPr>
                <p:cNvSpPr/>
                <p:nvPr/>
              </p:nvSpPr>
              <p:spPr>
                <a:xfrm>
                  <a:off x="807522" y="611579"/>
                  <a:ext cx="112816" cy="1128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7DAB212-4B50-4D57-849A-F9F00C964569}"/>
                    </a:ext>
                  </a:extLst>
                </p:cNvPr>
                <p:cNvSpPr txBox="1"/>
                <p:nvPr/>
              </p:nvSpPr>
              <p:spPr>
                <a:xfrm>
                  <a:off x="730333" y="486886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600" dirty="0"/>
                    <a:t>+</a:t>
                  </a:r>
                </a:p>
              </p:txBody>
            </p:sp>
          </p:grp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F069568-4305-4BFC-8EB6-04716AB4F0B2}"/>
                  </a:ext>
                </a:extLst>
              </p:cNvPr>
              <p:cNvSpPr/>
              <p:nvPr/>
            </p:nvSpPr>
            <p:spPr>
              <a:xfrm>
                <a:off x="1882239" y="445325"/>
                <a:ext cx="385948" cy="38594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95FB1AC-3091-4FF0-9DC0-0D03591B2F60}"/>
                  </a:ext>
                </a:extLst>
              </p:cNvPr>
              <p:cNvSpPr/>
              <p:nvPr/>
            </p:nvSpPr>
            <p:spPr>
              <a:xfrm>
                <a:off x="2024743" y="421574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964079A-9E04-42F6-B48F-08EE4CBFFA1F}"/>
                  </a:ext>
                </a:extLst>
              </p:cNvPr>
              <p:cNvSpPr/>
              <p:nvPr/>
            </p:nvSpPr>
            <p:spPr>
              <a:xfrm>
                <a:off x="2230582" y="657101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DBF113D-39A3-4954-AACD-798146F15CF2}"/>
                  </a:ext>
                </a:extLst>
              </p:cNvPr>
              <p:cNvSpPr/>
              <p:nvPr/>
            </p:nvSpPr>
            <p:spPr>
              <a:xfrm>
                <a:off x="1826821" y="627413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380F007-53E8-46EA-9F76-0F71009562B4}"/>
                  </a:ext>
                </a:extLst>
              </p:cNvPr>
              <p:cNvSpPr txBox="1"/>
              <p:nvPr/>
            </p:nvSpPr>
            <p:spPr>
              <a:xfrm>
                <a:off x="1951232" y="33052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3F3F818-ED51-4FAE-92F8-3606A1E76002}"/>
                  </a:ext>
                </a:extLst>
              </p:cNvPr>
              <p:cNvSpPr txBox="1"/>
              <p:nvPr/>
            </p:nvSpPr>
            <p:spPr>
              <a:xfrm>
                <a:off x="2143496" y="552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ABFBF4E-BC24-4F9A-B88A-A870DCBE3341}"/>
                  </a:ext>
                </a:extLst>
              </p:cNvPr>
              <p:cNvSpPr txBox="1"/>
              <p:nvPr/>
            </p:nvSpPr>
            <p:spPr>
              <a:xfrm>
                <a:off x="1758125" y="52647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C991B5B-5FB4-4B89-B88A-AA3118223E2F}"/>
                </a:ext>
              </a:extLst>
            </p:cNvPr>
            <p:cNvGrpSpPr/>
            <p:nvPr/>
          </p:nvGrpSpPr>
          <p:grpSpPr>
            <a:xfrm>
              <a:off x="2673350" y="653143"/>
              <a:ext cx="672629" cy="560226"/>
              <a:chOff x="1758125" y="330529"/>
              <a:chExt cx="672629" cy="560226"/>
            </a:xfrm>
          </p:grpSpPr>
          <p:grpSp>
            <p:nvGrpSpPr>
              <p:cNvPr id="123" name="Group 6">
                <a:extLst>
                  <a:ext uri="{FF2B5EF4-FFF2-40B4-BE49-F238E27FC236}">
                    <a16:creationId xmlns:a16="http://schemas.microsoft.com/office/drawing/2014/main" id="{4B201C09-EED3-4DF9-9CDB-2BABDBE80594}"/>
                  </a:ext>
                </a:extLst>
              </p:cNvPr>
              <p:cNvGrpSpPr/>
              <p:nvPr/>
            </p:nvGrpSpPr>
            <p:grpSpPr>
              <a:xfrm>
                <a:off x="1941617" y="463136"/>
                <a:ext cx="287258" cy="338554"/>
                <a:chOff x="730333" y="486886"/>
                <a:chExt cx="287258" cy="338554"/>
              </a:xfrm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E24571BE-BD45-426B-9463-3C3A0F778460}"/>
                    </a:ext>
                  </a:extLst>
                </p:cNvPr>
                <p:cNvSpPr/>
                <p:nvPr/>
              </p:nvSpPr>
              <p:spPr>
                <a:xfrm>
                  <a:off x="807522" y="611579"/>
                  <a:ext cx="112816" cy="1128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4C2CA80-EE11-4A72-9CC9-15EB73E688CD}"/>
                    </a:ext>
                  </a:extLst>
                </p:cNvPr>
                <p:cNvSpPr txBox="1"/>
                <p:nvPr/>
              </p:nvSpPr>
              <p:spPr>
                <a:xfrm>
                  <a:off x="730333" y="486886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600" dirty="0"/>
                    <a:t>+</a:t>
                  </a:r>
                </a:p>
              </p:txBody>
            </p: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52035CF-3987-4160-BC55-A5FA5507ABDF}"/>
                  </a:ext>
                </a:extLst>
              </p:cNvPr>
              <p:cNvSpPr/>
              <p:nvPr/>
            </p:nvSpPr>
            <p:spPr>
              <a:xfrm>
                <a:off x="1882239" y="445325"/>
                <a:ext cx="385948" cy="38594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D9200BD-68C1-43B7-B04E-811F472DD31E}"/>
                  </a:ext>
                </a:extLst>
              </p:cNvPr>
              <p:cNvSpPr/>
              <p:nvPr/>
            </p:nvSpPr>
            <p:spPr>
              <a:xfrm>
                <a:off x="2024743" y="421574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0C2C74B-0100-46F8-9BBF-E009610B74B0}"/>
                  </a:ext>
                </a:extLst>
              </p:cNvPr>
              <p:cNvSpPr/>
              <p:nvPr/>
            </p:nvSpPr>
            <p:spPr>
              <a:xfrm>
                <a:off x="2230582" y="657101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53E7102-FB23-4B2B-A02B-01688C846BCE}"/>
                  </a:ext>
                </a:extLst>
              </p:cNvPr>
              <p:cNvSpPr/>
              <p:nvPr/>
            </p:nvSpPr>
            <p:spPr>
              <a:xfrm>
                <a:off x="1826821" y="627413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FC60A5D-38FC-4E15-9AC0-C27434366080}"/>
                  </a:ext>
                </a:extLst>
              </p:cNvPr>
              <p:cNvSpPr txBox="1"/>
              <p:nvPr/>
            </p:nvSpPr>
            <p:spPr>
              <a:xfrm>
                <a:off x="1951232" y="33052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DB9F0B1-FA64-4385-84DA-97AAA4C2D703}"/>
                  </a:ext>
                </a:extLst>
              </p:cNvPr>
              <p:cNvSpPr txBox="1"/>
              <p:nvPr/>
            </p:nvSpPr>
            <p:spPr>
              <a:xfrm>
                <a:off x="2143496" y="552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52FDFF-6BA5-4035-9335-DDDAE4918A58}"/>
                  </a:ext>
                </a:extLst>
              </p:cNvPr>
              <p:cNvSpPr txBox="1"/>
              <p:nvPr/>
            </p:nvSpPr>
            <p:spPr>
              <a:xfrm>
                <a:off x="1758125" y="52647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4F17AE4-BC8C-44F7-B049-A83673B718AB}"/>
                </a:ext>
              </a:extLst>
            </p:cNvPr>
            <p:cNvGrpSpPr/>
            <p:nvPr/>
          </p:nvGrpSpPr>
          <p:grpSpPr>
            <a:xfrm>
              <a:off x="2452832" y="1243816"/>
              <a:ext cx="672629" cy="560226"/>
              <a:chOff x="1758125" y="330529"/>
              <a:chExt cx="672629" cy="560226"/>
            </a:xfrm>
          </p:grpSpPr>
          <p:grpSp>
            <p:nvGrpSpPr>
              <p:cNvPr id="113" name="Group 6">
                <a:extLst>
                  <a:ext uri="{FF2B5EF4-FFF2-40B4-BE49-F238E27FC236}">
                    <a16:creationId xmlns:a16="http://schemas.microsoft.com/office/drawing/2014/main" id="{7AB0235A-AF13-4D45-B031-E5B6D0ABDED7}"/>
                  </a:ext>
                </a:extLst>
              </p:cNvPr>
              <p:cNvGrpSpPr/>
              <p:nvPr/>
            </p:nvGrpSpPr>
            <p:grpSpPr>
              <a:xfrm>
                <a:off x="1941617" y="463136"/>
                <a:ext cx="287258" cy="338554"/>
                <a:chOff x="730333" y="486886"/>
                <a:chExt cx="287258" cy="338554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AF04BDB1-4B47-4E28-967D-FC193999A4DE}"/>
                    </a:ext>
                  </a:extLst>
                </p:cNvPr>
                <p:cNvSpPr/>
                <p:nvPr/>
              </p:nvSpPr>
              <p:spPr>
                <a:xfrm>
                  <a:off x="807522" y="611579"/>
                  <a:ext cx="112816" cy="1128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60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3C29A16E-E758-4B14-A47C-26DD219F6135}"/>
                    </a:ext>
                  </a:extLst>
                </p:cNvPr>
                <p:cNvSpPr txBox="1"/>
                <p:nvPr/>
              </p:nvSpPr>
              <p:spPr>
                <a:xfrm>
                  <a:off x="730333" y="486886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600" dirty="0"/>
                    <a:t>+</a:t>
                  </a:r>
                </a:p>
              </p:txBody>
            </p: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DFBDD34-ED9D-42D3-8D4A-504BDCFE4011}"/>
                  </a:ext>
                </a:extLst>
              </p:cNvPr>
              <p:cNvSpPr/>
              <p:nvPr/>
            </p:nvSpPr>
            <p:spPr>
              <a:xfrm>
                <a:off x="1882239" y="445325"/>
                <a:ext cx="385948" cy="38594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256BE86-1383-41D7-8527-806CE472FE87}"/>
                  </a:ext>
                </a:extLst>
              </p:cNvPr>
              <p:cNvSpPr/>
              <p:nvPr/>
            </p:nvSpPr>
            <p:spPr>
              <a:xfrm>
                <a:off x="2024743" y="421574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61B565D-B7DE-4B82-8C92-C95B8F1346B6}"/>
                  </a:ext>
                </a:extLst>
              </p:cNvPr>
              <p:cNvSpPr/>
              <p:nvPr/>
            </p:nvSpPr>
            <p:spPr>
              <a:xfrm>
                <a:off x="2230582" y="657101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4372C72-D3DE-459A-BCD9-245455F817E1}"/>
                  </a:ext>
                </a:extLst>
              </p:cNvPr>
              <p:cNvSpPr/>
              <p:nvPr/>
            </p:nvSpPr>
            <p:spPr>
              <a:xfrm>
                <a:off x="1826821" y="627413"/>
                <a:ext cx="112815" cy="65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AA1FD06-55DC-4002-B240-A0409B977357}"/>
                  </a:ext>
                </a:extLst>
              </p:cNvPr>
              <p:cNvSpPr txBox="1"/>
              <p:nvPr/>
            </p:nvSpPr>
            <p:spPr>
              <a:xfrm>
                <a:off x="1951232" y="330529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6211D50-C046-4FED-A4E3-C12DB2159704}"/>
                  </a:ext>
                </a:extLst>
              </p:cNvPr>
              <p:cNvSpPr txBox="1"/>
              <p:nvPr/>
            </p:nvSpPr>
            <p:spPr>
              <a:xfrm>
                <a:off x="2143496" y="552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6AE8EDA-2D3F-4611-85FB-7231AD24D757}"/>
                  </a:ext>
                </a:extLst>
              </p:cNvPr>
              <p:cNvSpPr txBox="1"/>
              <p:nvPr/>
            </p:nvSpPr>
            <p:spPr>
              <a:xfrm>
                <a:off x="1758125" y="52647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e</a:t>
                </a:r>
              </a:p>
            </p:txBody>
          </p:sp>
        </p:grpSp>
      </p:grpSp>
      <p:pic>
        <p:nvPicPr>
          <p:cNvPr id="203" name="Picture 2">
            <a:extLst>
              <a:ext uri="{FF2B5EF4-FFF2-40B4-BE49-F238E27FC236}">
                <a16:creationId xmlns:a16="http://schemas.microsoft.com/office/drawing/2014/main" id="{EC69585B-2821-4643-9C6D-6D5F51A0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013" y="1933152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B9C02B28-8379-47DE-A41B-B355EFC6F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23" y="1545224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CC74887A-927B-4BF8-B093-E58EA4DE7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246" y="2305116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2799D134-E510-4521-90CA-E789CD4A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6977" y="2550668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7A41E71-4CC4-4C2F-8128-271ADE46E9E2}"/>
              </a:ext>
            </a:extLst>
          </p:cNvPr>
          <p:cNvCxnSpPr/>
          <p:nvPr/>
        </p:nvCxnSpPr>
        <p:spPr>
          <a:xfrm>
            <a:off x="905403" y="1709181"/>
            <a:ext cx="356260" cy="0"/>
          </a:xfrm>
          <a:prstGeom prst="straightConnector1">
            <a:avLst/>
          </a:prstGeom>
          <a:ln w="127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FAAEE0B-8F88-43A8-80C6-483A100D4633}"/>
              </a:ext>
            </a:extLst>
          </p:cNvPr>
          <p:cNvCxnSpPr/>
          <p:nvPr/>
        </p:nvCxnSpPr>
        <p:spPr>
          <a:xfrm>
            <a:off x="844048" y="2088326"/>
            <a:ext cx="356260" cy="0"/>
          </a:xfrm>
          <a:prstGeom prst="straightConnector1">
            <a:avLst/>
          </a:prstGeom>
          <a:ln w="127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A281D34-6115-4870-9BFE-5F2F4F36F187}"/>
              </a:ext>
            </a:extLst>
          </p:cNvPr>
          <p:cNvCxnSpPr/>
          <p:nvPr/>
        </p:nvCxnSpPr>
        <p:spPr>
          <a:xfrm>
            <a:off x="1014260" y="2455596"/>
            <a:ext cx="356260" cy="0"/>
          </a:xfrm>
          <a:prstGeom prst="straightConnector1">
            <a:avLst/>
          </a:prstGeom>
          <a:ln w="127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363C2C2-1390-4616-8DA5-0A59FC5C3039}"/>
              </a:ext>
            </a:extLst>
          </p:cNvPr>
          <p:cNvCxnSpPr/>
          <p:nvPr/>
        </p:nvCxnSpPr>
        <p:spPr>
          <a:xfrm flipH="1">
            <a:off x="1334896" y="2725388"/>
            <a:ext cx="338447" cy="225631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012FCFB6-FE5F-49EF-9A1C-80169A07414A}"/>
              </a:ext>
            </a:extLst>
          </p:cNvPr>
          <p:cNvSpPr txBox="1"/>
          <p:nvPr/>
        </p:nvSpPr>
        <p:spPr>
          <a:xfrm>
            <a:off x="195941" y="694234"/>
            <a:ext cx="114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incident alpha particles</a:t>
            </a:r>
          </a:p>
        </p:txBody>
      </p:sp>
      <p:pic>
        <p:nvPicPr>
          <p:cNvPr id="212" name="Picture 2">
            <a:extLst>
              <a:ext uri="{FF2B5EF4-FFF2-40B4-BE49-F238E27FC236}">
                <a16:creationId xmlns:a16="http://schemas.microsoft.com/office/drawing/2014/main" id="{25C07FF3-EE54-4B31-B4EA-8B179B62A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5678" y="1523020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" name="Picture 2">
            <a:extLst>
              <a:ext uri="{FF2B5EF4-FFF2-40B4-BE49-F238E27FC236}">
                <a16:creationId xmlns:a16="http://schemas.microsoft.com/office/drawing/2014/main" id="{127D842B-1213-44E3-B5E0-91713802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937" y="1782412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4" name="Picture 2">
            <a:extLst>
              <a:ext uri="{FF2B5EF4-FFF2-40B4-BE49-F238E27FC236}">
                <a16:creationId xmlns:a16="http://schemas.microsoft.com/office/drawing/2014/main" id="{341E2A9F-DDDE-4F37-9EDF-C2C0AB55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1087" y="1134165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322C2F7-6D2E-45AF-9836-AA7525082891}"/>
              </a:ext>
            </a:extLst>
          </p:cNvPr>
          <p:cNvCxnSpPr/>
          <p:nvPr/>
        </p:nvCxnSpPr>
        <p:spPr>
          <a:xfrm>
            <a:off x="3810901" y="1662546"/>
            <a:ext cx="356260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0C12319-900A-4148-8747-C56A56D0AB4F}"/>
              </a:ext>
            </a:extLst>
          </p:cNvPr>
          <p:cNvCxnSpPr/>
          <p:nvPr/>
        </p:nvCxnSpPr>
        <p:spPr>
          <a:xfrm flipV="1">
            <a:off x="3500163" y="1193470"/>
            <a:ext cx="340426" cy="91911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C9BC619-58F9-44D6-89BA-FFABBFF1C0B9}"/>
              </a:ext>
            </a:extLst>
          </p:cNvPr>
          <p:cNvCxnSpPr/>
          <p:nvPr/>
        </p:nvCxnSpPr>
        <p:spPr>
          <a:xfrm>
            <a:off x="3322034" y="1944461"/>
            <a:ext cx="358239" cy="92157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504903AC-5FCA-4A9C-B1AD-C454B611B045}"/>
              </a:ext>
            </a:extLst>
          </p:cNvPr>
          <p:cNvSpPr txBox="1"/>
          <p:nvPr/>
        </p:nvSpPr>
        <p:spPr>
          <a:xfrm>
            <a:off x="3304759" y="2233820"/>
            <a:ext cx="136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rgbClr val="0000FF"/>
                </a:solidFill>
              </a:rPr>
              <a:t>scattered alpha particles</a:t>
            </a:r>
          </a:p>
        </p:txBody>
      </p:sp>
      <p:pic>
        <p:nvPicPr>
          <p:cNvPr id="219" name="Picture 2">
            <a:extLst>
              <a:ext uri="{FF2B5EF4-FFF2-40B4-BE49-F238E27FC236}">
                <a16:creationId xmlns:a16="http://schemas.microsoft.com/office/drawing/2014/main" id="{86667677-EE49-476F-B95F-0A697E4B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1038" y="1800225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C75CB4B-ED46-432D-8D1F-E83FBF83133C}"/>
              </a:ext>
            </a:extLst>
          </p:cNvPr>
          <p:cNvCxnSpPr/>
          <p:nvPr/>
        </p:nvCxnSpPr>
        <p:spPr>
          <a:xfrm flipH="1">
            <a:off x="1287394" y="1951513"/>
            <a:ext cx="383970" cy="1978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">
            <a:extLst>
              <a:ext uri="{FF2B5EF4-FFF2-40B4-BE49-F238E27FC236}">
                <a16:creationId xmlns:a16="http://schemas.microsoft.com/office/drawing/2014/main" id="{48A4BF44-F43E-414C-837D-EB7BCB8A9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1661" y="1523020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EF424E1-F1D0-4B55-BA9D-D6D54D28BE41}"/>
              </a:ext>
            </a:extLst>
          </p:cNvPr>
          <p:cNvCxnSpPr/>
          <p:nvPr/>
        </p:nvCxnSpPr>
        <p:spPr>
          <a:xfrm flipH="1" flipV="1">
            <a:off x="1317084" y="1335972"/>
            <a:ext cx="291772" cy="301899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Picture 2">
            <a:extLst>
              <a:ext uri="{FF2B5EF4-FFF2-40B4-BE49-F238E27FC236}">
                <a16:creationId xmlns:a16="http://schemas.microsoft.com/office/drawing/2014/main" id="{9815ECF9-A9A9-4196-BAEC-B4E062D3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078" y="1313202"/>
            <a:ext cx="272307" cy="27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A443A7A-7824-4FCC-B10B-AACD1A9F80CD}"/>
              </a:ext>
            </a:extLst>
          </p:cNvPr>
          <p:cNvCxnSpPr/>
          <p:nvPr/>
        </p:nvCxnSpPr>
        <p:spPr>
          <a:xfrm>
            <a:off x="3963301" y="1452728"/>
            <a:ext cx="356260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1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05C6915-AE41-4448-9859-1D8DD1C3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7000" t="12001" r="21994" b="15991"/>
          <a:stretch>
            <a:fillRect/>
          </a:stretch>
        </p:blipFill>
        <p:spPr bwMode="auto">
          <a:xfrm>
            <a:off x="1152004" y="360065"/>
            <a:ext cx="244827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69BE46A-4F70-4711-9C18-CA933EAE517B}"/>
              </a:ext>
            </a:extLst>
          </p:cNvPr>
          <p:cNvSpPr/>
          <p:nvPr/>
        </p:nvSpPr>
        <p:spPr>
          <a:xfrm>
            <a:off x="2166054" y="395693"/>
            <a:ext cx="108388" cy="108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F9DB3-6CD1-4D25-8D6B-8D679A20E5C5}"/>
              </a:ext>
            </a:extLst>
          </p:cNvPr>
          <p:cNvSpPr txBox="1"/>
          <p:nvPr/>
        </p:nvSpPr>
        <p:spPr>
          <a:xfrm>
            <a:off x="2304132" y="144041"/>
            <a:ext cx="1111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electron (</a:t>
            </a:r>
            <a:r>
              <a:rPr lang="en-AU" sz="1600" b="1" dirty="0"/>
              <a:t>-</a:t>
            </a:r>
            <a:r>
              <a:rPr lang="en-AU" sz="1600" dirty="0"/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36C95F-FCCB-4EF9-AEB9-C84B36EA1C49}"/>
              </a:ext>
            </a:extLst>
          </p:cNvPr>
          <p:cNvGrpSpPr/>
          <p:nvPr/>
        </p:nvGrpSpPr>
        <p:grpSpPr>
          <a:xfrm>
            <a:off x="3425818" y="1590139"/>
            <a:ext cx="120264" cy="227900"/>
            <a:chOff x="3888308" y="1584201"/>
            <a:chExt cx="144016" cy="21602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931635-1C24-4C2D-B34C-1402F9728B45}"/>
                </a:ext>
              </a:extLst>
            </p:cNvPr>
            <p:cNvCxnSpPr/>
            <p:nvPr/>
          </p:nvCxnSpPr>
          <p:spPr>
            <a:xfrm flipV="1">
              <a:off x="3960316" y="1584201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D8ABF5-A93E-492E-810E-CDFD99711674}"/>
                </a:ext>
              </a:extLst>
            </p:cNvPr>
            <p:cNvCxnSpPr/>
            <p:nvPr/>
          </p:nvCxnSpPr>
          <p:spPr>
            <a:xfrm flipH="1" flipV="1">
              <a:off x="3888308" y="1584201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0C27AF1-72E3-4508-A5A1-32885D85B0A9}"/>
              </a:ext>
            </a:extLst>
          </p:cNvPr>
          <p:cNvSpPr txBox="1"/>
          <p:nvPr/>
        </p:nvSpPr>
        <p:spPr>
          <a:xfrm>
            <a:off x="3219293" y="2296790"/>
            <a:ext cx="1744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spiral path of electron towards positive nucleus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ACC130-E6CC-4C9B-8B0A-74AC73EDD0CA}"/>
              </a:ext>
            </a:extLst>
          </p:cNvPr>
          <p:cNvGrpSpPr/>
          <p:nvPr/>
        </p:nvGrpSpPr>
        <p:grpSpPr>
          <a:xfrm>
            <a:off x="2137231" y="1571018"/>
            <a:ext cx="287258" cy="338554"/>
            <a:chOff x="247961" y="1613677"/>
            <a:chExt cx="287258" cy="33855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0ACA4-B4D7-4328-9D68-0D2842CC3924}"/>
                </a:ext>
              </a:extLst>
            </p:cNvPr>
            <p:cNvSpPr/>
            <p:nvPr/>
          </p:nvSpPr>
          <p:spPr>
            <a:xfrm>
              <a:off x="287908" y="1692589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1A5090-CA60-4C05-B4B5-0385A2B10286}"/>
                </a:ext>
              </a:extLst>
            </p:cNvPr>
            <p:cNvSpPr txBox="1"/>
            <p:nvPr/>
          </p:nvSpPr>
          <p:spPr>
            <a:xfrm>
              <a:off x="247961" y="161367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13D47E-F4FE-4244-88E2-D349262E8F2A}"/>
              </a:ext>
            </a:extLst>
          </p:cNvPr>
          <p:cNvCxnSpPr/>
          <p:nvPr/>
        </p:nvCxnSpPr>
        <p:spPr>
          <a:xfrm>
            <a:off x="2219932" y="510177"/>
            <a:ext cx="12192" cy="3539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44FEDC-C5EB-47AE-A875-05E119E061E1}"/>
              </a:ext>
            </a:extLst>
          </p:cNvPr>
          <p:cNvSpPr txBox="1"/>
          <p:nvPr/>
        </p:nvSpPr>
        <p:spPr>
          <a:xfrm>
            <a:off x="52898" y="87580"/>
            <a:ext cx="1793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negative electron attracted towards positive nucleus</a:t>
            </a:r>
          </a:p>
        </p:txBody>
      </p:sp>
    </p:spTree>
    <p:extLst>
      <p:ext uri="{BB962C8B-B14F-4D97-AF65-F5344CB8AC3E}">
        <p14:creationId xmlns:p14="http://schemas.microsoft.com/office/powerpoint/2010/main" val="156020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mages bohr model of the atom">
            <a:extLst>
              <a:ext uri="{FF2B5EF4-FFF2-40B4-BE49-F238E27FC236}">
                <a16:creationId xmlns:a16="http://schemas.microsoft.com/office/drawing/2014/main" id="{5340CBEB-3A41-4D20-96A6-2F29152BD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5" t="5687" r="8542" b="35534"/>
          <a:stretch/>
        </p:blipFill>
        <p:spPr bwMode="auto">
          <a:xfrm>
            <a:off x="574334" y="1753230"/>
            <a:ext cx="4035451" cy="222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B5515-7A4F-497D-8D7D-5C8FEFC062E7}"/>
              </a:ext>
            </a:extLst>
          </p:cNvPr>
          <p:cNvSpPr txBox="1"/>
          <p:nvPr/>
        </p:nvSpPr>
        <p:spPr>
          <a:xfrm>
            <a:off x="551663" y="3680271"/>
            <a:ext cx="1521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FF00"/>
                </a:solidFill>
                <a:highlight>
                  <a:srgbClr val="000000"/>
                </a:highlight>
              </a:rPr>
              <a:t>positive nucleus</a:t>
            </a:r>
            <a:endParaRPr lang="en-US" sz="16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624DD0C-FC2D-41B6-8937-6582AEC77025}"/>
              </a:ext>
            </a:extLst>
          </p:cNvPr>
          <p:cNvSpPr/>
          <p:nvPr/>
        </p:nvSpPr>
        <p:spPr>
          <a:xfrm>
            <a:off x="1307365" y="1881699"/>
            <a:ext cx="846387" cy="400522"/>
          </a:xfrm>
          <a:custGeom>
            <a:avLst/>
            <a:gdLst>
              <a:gd name="connsiteX0" fmla="*/ 0 w 846387"/>
              <a:gd name="connsiteY0" fmla="*/ 0 h 400522"/>
              <a:gd name="connsiteX1" fmla="*/ 846387 w 846387"/>
              <a:gd name="connsiteY1" fmla="*/ 22671 h 400522"/>
              <a:gd name="connsiteX2" fmla="*/ 808602 w 846387"/>
              <a:gd name="connsiteY2" fmla="*/ 204040 h 400522"/>
              <a:gd name="connsiteX3" fmla="*/ 521435 w 846387"/>
              <a:gd name="connsiteY3" fmla="*/ 332509 h 400522"/>
              <a:gd name="connsiteX4" fmla="*/ 430751 w 846387"/>
              <a:gd name="connsiteY4" fmla="*/ 400522 h 400522"/>
              <a:gd name="connsiteX5" fmla="*/ 136027 w 846387"/>
              <a:gd name="connsiteY5" fmla="*/ 340066 h 400522"/>
              <a:gd name="connsiteX6" fmla="*/ 15114 w 846387"/>
              <a:gd name="connsiteY6" fmla="*/ 83127 h 400522"/>
              <a:gd name="connsiteX7" fmla="*/ 22671 w 846387"/>
              <a:gd name="connsiteY7" fmla="*/ 83127 h 40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6387" h="400522">
                <a:moveTo>
                  <a:pt x="0" y="0"/>
                </a:moveTo>
                <a:lnTo>
                  <a:pt x="846387" y="22671"/>
                </a:lnTo>
                <a:lnTo>
                  <a:pt x="808602" y="204040"/>
                </a:lnTo>
                <a:lnTo>
                  <a:pt x="521435" y="332509"/>
                </a:lnTo>
                <a:lnTo>
                  <a:pt x="430751" y="400522"/>
                </a:lnTo>
                <a:lnTo>
                  <a:pt x="136027" y="340066"/>
                </a:lnTo>
                <a:lnTo>
                  <a:pt x="15114" y="83127"/>
                </a:lnTo>
                <a:lnTo>
                  <a:pt x="22671" y="83127"/>
                </a:ln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6006B-6043-4859-B5B0-7BA75E9F13F5}"/>
              </a:ext>
            </a:extLst>
          </p:cNvPr>
          <p:cNvSpPr txBox="1"/>
          <p:nvPr/>
        </p:nvSpPr>
        <p:spPr>
          <a:xfrm>
            <a:off x="2948499" y="1898072"/>
            <a:ext cx="163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FF00"/>
                </a:solidFill>
                <a:highlight>
                  <a:srgbClr val="000000"/>
                </a:highlight>
              </a:rPr>
              <a:t>negative electron</a:t>
            </a:r>
            <a:endParaRPr lang="en-US" sz="16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DC0E-6628-4C3E-B3C1-384BE64F21C2}"/>
              </a:ext>
            </a:extLst>
          </p:cNvPr>
          <p:cNvSpPr txBox="1"/>
          <p:nvPr/>
        </p:nvSpPr>
        <p:spPr>
          <a:xfrm>
            <a:off x="3206698" y="3524092"/>
            <a:ext cx="140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FF00"/>
                </a:solidFill>
                <a:highlight>
                  <a:srgbClr val="000000"/>
                </a:highlight>
              </a:rPr>
              <a:t>electron orbits</a:t>
            </a:r>
            <a:endParaRPr lang="en-US" sz="16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9F5D5E-EA6D-44F2-83EF-C70D0C2DB830}"/>
              </a:ext>
            </a:extLst>
          </p:cNvPr>
          <p:cNvCxnSpPr/>
          <p:nvPr/>
        </p:nvCxnSpPr>
        <p:spPr>
          <a:xfrm flipV="1">
            <a:off x="1949712" y="3068152"/>
            <a:ext cx="536549" cy="65746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7602B9-54D7-4F12-B8A9-42EAFE909F31}"/>
              </a:ext>
            </a:extLst>
          </p:cNvPr>
          <p:cNvCxnSpPr>
            <a:cxnSpLocks/>
          </p:cNvCxnSpPr>
          <p:nvPr/>
        </p:nvCxnSpPr>
        <p:spPr>
          <a:xfrm flipV="1">
            <a:off x="2856555" y="2183980"/>
            <a:ext cx="294724" cy="27961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E17469-0CE9-4BB4-84CC-798945930DEC}"/>
              </a:ext>
            </a:extLst>
          </p:cNvPr>
          <p:cNvCxnSpPr>
            <a:cxnSpLocks/>
          </p:cNvCxnSpPr>
          <p:nvPr/>
        </p:nvCxnSpPr>
        <p:spPr>
          <a:xfrm flipH="1" flipV="1">
            <a:off x="3166393" y="3287306"/>
            <a:ext cx="196484" cy="28716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7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C3902C-AE8D-49A3-A300-208CF8029D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35" y="1629633"/>
            <a:ext cx="4432300" cy="2707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051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</TotalTime>
  <Words>308</Words>
  <Application>Microsoft Office PowerPoint</Application>
  <PresentationFormat>Custom</PresentationFormat>
  <Paragraphs>143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36</cp:revision>
  <dcterms:created xsi:type="dcterms:W3CDTF">2017-09-27T01:26:37Z</dcterms:created>
  <dcterms:modified xsi:type="dcterms:W3CDTF">2018-02-06T23:36:07Z</dcterms:modified>
</cp:coreProperties>
</file>