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4321175" cy="3600450"/>
  <p:notesSz cx="6858000" cy="9144000"/>
  <p:defaultTextStyle>
    <a:defPPr>
      <a:defRPr lang="en-US"/>
    </a:defPPr>
    <a:lvl1pPr marL="0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6314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2628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78942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05256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31570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57884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584198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10512" algn="l" defTabSz="45262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89" d="100"/>
          <a:sy n="189" d="100"/>
        </p:scale>
        <p:origin x="-1310" y="-77"/>
      </p:cViewPr>
      <p:guideLst>
        <p:guide orient="horz" pos="1134"/>
        <p:guide pos="13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88" y="1118473"/>
            <a:ext cx="3672999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76" y="2040255"/>
            <a:ext cx="3024823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6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2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8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05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3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57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84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10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A7D6-4A4C-4C71-9EF5-4010131895AD}" type="datetimeFigureOut">
              <a:rPr lang="en-AU" smtClean="0"/>
              <a:t>6/07/2014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1BA0-3F14-4A4E-A6E3-949069B136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20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A7D6-4A4C-4C71-9EF5-4010131895AD}" type="datetimeFigureOut">
              <a:rPr lang="en-AU" smtClean="0"/>
              <a:t>6/07/2014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1BA0-3F14-4A4E-A6E3-949069B136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59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80903" y="75843"/>
            <a:ext cx="459125" cy="16127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028" y="75843"/>
            <a:ext cx="1306855" cy="16127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A7D6-4A4C-4C71-9EF5-4010131895AD}" type="datetimeFigureOut">
              <a:rPr lang="en-AU" smtClean="0"/>
              <a:t>6/07/2014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1BA0-3F14-4A4E-A6E3-949069B136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448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A7D6-4A4C-4C71-9EF5-4010131895AD}" type="datetimeFigureOut">
              <a:rPr lang="en-AU" smtClean="0"/>
              <a:t>6/07/2014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1BA0-3F14-4A4E-A6E3-949069B136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65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43" y="2313623"/>
            <a:ext cx="3672999" cy="715089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343" y="1526025"/>
            <a:ext cx="3672999" cy="78759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631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262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7894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0525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3157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5788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58419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1051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A7D6-4A4C-4C71-9EF5-4010131895AD}" type="datetimeFigureOut">
              <a:rPr lang="en-AU" smtClean="0"/>
              <a:t>6/07/2014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1BA0-3F14-4A4E-A6E3-949069B136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673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028" y="440889"/>
            <a:ext cx="882990" cy="12476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38" y="440889"/>
            <a:ext cx="882990" cy="12476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A7D6-4A4C-4C71-9EF5-4010131895AD}" type="datetimeFigureOut">
              <a:rPr lang="en-AU" smtClean="0"/>
              <a:t>6/07/2014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1BA0-3F14-4A4E-A6E3-949069B136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892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59" y="144185"/>
            <a:ext cx="3889058" cy="6000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59" y="805934"/>
            <a:ext cx="190926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4" indent="0">
              <a:buNone/>
              <a:defRPr sz="1000" b="1"/>
            </a:lvl2pPr>
            <a:lvl3pPr marL="452628" indent="0">
              <a:buNone/>
              <a:defRPr sz="900" b="1"/>
            </a:lvl3pPr>
            <a:lvl4pPr marL="678942" indent="0">
              <a:buNone/>
              <a:defRPr sz="800" b="1"/>
            </a:lvl4pPr>
            <a:lvl5pPr marL="905256" indent="0">
              <a:buNone/>
              <a:defRPr sz="800" b="1"/>
            </a:lvl5pPr>
            <a:lvl6pPr marL="1131570" indent="0">
              <a:buNone/>
              <a:defRPr sz="800" b="1"/>
            </a:lvl6pPr>
            <a:lvl7pPr marL="1357884" indent="0">
              <a:buNone/>
              <a:defRPr sz="800" b="1"/>
            </a:lvl7pPr>
            <a:lvl8pPr marL="1584198" indent="0">
              <a:buNone/>
              <a:defRPr sz="800" b="1"/>
            </a:lvl8pPr>
            <a:lvl9pPr marL="1810512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59" y="1141809"/>
            <a:ext cx="190926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5097" y="805934"/>
            <a:ext cx="191001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4" indent="0">
              <a:buNone/>
              <a:defRPr sz="1000" b="1"/>
            </a:lvl2pPr>
            <a:lvl3pPr marL="452628" indent="0">
              <a:buNone/>
              <a:defRPr sz="900" b="1"/>
            </a:lvl3pPr>
            <a:lvl4pPr marL="678942" indent="0">
              <a:buNone/>
              <a:defRPr sz="800" b="1"/>
            </a:lvl4pPr>
            <a:lvl5pPr marL="905256" indent="0">
              <a:buNone/>
              <a:defRPr sz="800" b="1"/>
            </a:lvl5pPr>
            <a:lvl6pPr marL="1131570" indent="0">
              <a:buNone/>
              <a:defRPr sz="800" b="1"/>
            </a:lvl6pPr>
            <a:lvl7pPr marL="1357884" indent="0">
              <a:buNone/>
              <a:defRPr sz="800" b="1"/>
            </a:lvl7pPr>
            <a:lvl8pPr marL="1584198" indent="0">
              <a:buNone/>
              <a:defRPr sz="800" b="1"/>
            </a:lvl8pPr>
            <a:lvl9pPr marL="1810512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5097" y="1141809"/>
            <a:ext cx="191001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A7D6-4A4C-4C71-9EF5-4010131895AD}" type="datetimeFigureOut">
              <a:rPr lang="en-AU" smtClean="0"/>
              <a:t>6/07/2014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1BA0-3F14-4A4E-A6E3-949069B136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861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A7D6-4A4C-4C71-9EF5-4010131895AD}" type="datetimeFigureOut">
              <a:rPr lang="en-AU" smtClean="0"/>
              <a:t>6/07/2014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1BA0-3F14-4A4E-A6E3-949069B136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406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A7D6-4A4C-4C71-9EF5-4010131895AD}" type="datetimeFigureOut">
              <a:rPr lang="en-AU" smtClean="0"/>
              <a:t>6/07/2014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1BA0-3F14-4A4E-A6E3-949069B136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396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59" y="143351"/>
            <a:ext cx="1421637" cy="61007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459" y="143352"/>
            <a:ext cx="2415657" cy="307288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59" y="753428"/>
            <a:ext cx="1421637" cy="2462808"/>
          </a:xfrm>
        </p:spPr>
        <p:txBody>
          <a:bodyPr/>
          <a:lstStyle>
            <a:lvl1pPr marL="0" indent="0">
              <a:buNone/>
              <a:defRPr sz="700"/>
            </a:lvl1pPr>
            <a:lvl2pPr marL="226314" indent="0">
              <a:buNone/>
              <a:defRPr sz="600"/>
            </a:lvl2pPr>
            <a:lvl3pPr marL="452628" indent="0">
              <a:buNone/>
              <a:defRPr sz="500"/>
            </a:lvl3pPr>
            <a:lvl4pPr marL="678942" indent="0">
              <a:buNone/>
              <a:defRPr sz="400"/>
            </a:lvl4pPr>
            <a:lvl5pPr marL="905256" indent="0">
              <a:buNone/>
              <a:defRPr sz="400"/>
            </a:lvl5pPr>
            <a:lvl6pPr marL="1131570" indent="0">
              <a:buNone/>
              <a:defRPr sz="400"/>
            </a:lvl6pPr>
            <a:lvl7pPr marL="1357884" indent="0">
              <a:buNone/>
              <a:defRPr sz="400"/>
            </a:lvl7pPr>
            <a:lvl8pPr marL="1584198" indent="0">
              <a:buNone/>
              <a:defRPr sz="400"/>
            </a:lvl8pPr>
            <a:lvl9pPr marL="1810512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A7D6-4A4C-4C71-9EF5-4010131895AD}" type="datetimeFigureOut">
              <a:rPr lang="en-AU" smtClean="0"/>
              <a:t>6/07/2014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1BA0-3F14-4A4E-A6E3-949069B136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965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981" y="2520315"/>
            <a:ext cx="2592705" cy="29753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981" y="321707"/>
            <a:ext cx="2592705" cy="2160270"/>
          </a:xfrm>
        </p:spPr>
        <p:txBody>
          <a:bodyPr/>
          <a:lstStyle>
            <a:lvl1pPr marL="0" indent="0">
              <a:buNone/>
              <a:defRPr sz="1600"/>
            </a:lvl1pPr>
            <a:lvl2pPr marL="226314" indent="0">
              <a:buNone/>
              <a:defRPr sz="1400"/>
            </a:lvl2pPr>
            <a:lvl3pPr marL="452628" indent="0">
              <a:buNone/>
              <a:defRPr sz="1200"/>
            </a:lvl3pPr>
            <a:lvl4pPr marL="678942" indent="0">
              <a:buNone/>
              <a:defRPr sz="1000"/>
            </a:lvl4pPr>
            <a:lvl5pPr marL="905256" indent="0">
              <a:buNone/>
              <a:defRPr sz="1000"/>
            </a:lvl5pPr>
            <a:lvl6pPr marL="1131570" indent="0">
              <a:buNone/>
              <a:defRPr sz="1000"/>
            </a:lvl6pPr>
            <a:lvl7pPr marL="1357884" indent="0">
              <a:buNone/>
              <a:defRPr sz="1000"/>
            </a:lvl7pPr>
            <a:lvl8pPr marL="1584198" indent="0">
              <a:buNone/>
              <a:defRPr sz="1000"/>
            </a:lvl8pPr>
            <a:lvl9pPr marL="1810512" indent="0">
              <a:buNone/>
              <a:defRPr sz="1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981" y="2817852"/>
            <a:ext cx="2592705" cy="422553"/>
          </a:xfrm>
        </p:spPr>
        <p:txBody>
          <a:bodyPr/>
          <a:lstStyle>
            <a:lvl1pPr marL="0" indent="0">
              <a:buNone/>
              <a:defRPr sz="700"/>
            </a:lvl1pPr>
            <a:lvl2pPr marL="226314" indent="0">
              <a:buNone/>
              <a:defRPr sz="600"/>
            </a:lvl2pPr>
            <a:lvl3pPr marL="452628" indent="0">
              <a:buNone/>
              <a:defRPr sz="500"/>
            </a:lvl3pPr>
            <a:lvl4pPr marL="678942" indent="0">
              <a:buNone/>
              <a:defRPr sz="400"/>
            </a:lvl4pPr>
            <a:lvl5pPr marL="905256" indent="0">
              <a:buNone/>
              <a:defRPr sz="400"/>
            </a:lvl5pPr>
            <a:lvl6pPr marL="1131570" indent="0">
              <a:buNone/>
              <a:defRPr sz="400"/>
            </a:lvl6pPr>
            <a:lvl7pPr marL="1357884" indent="0">
              <a:buNone/>
              <a:defRPr sz="400"/>
            </a:lvl7pPr>
            <a:lvl8pPr marL="1584198" indent="0">
              <a:buNone/>
              <a:defRPr sz="400"/>
            </a:lvl8pPr>
            <a:lvl9pPr marL="1810512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A7D6-4A4C-4C71-9EF5-4010131895AD}" type="datetimeFigureOut">
              <a:rPr lang="en-AU" smtClean="0"/>
              <a:t>6/07/2014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1BA0-3F14-4A4E-A6E3-949069B136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678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59" y="144185"/>
            <a:ext cx="3889058" cy="600075"/>
          </a:xfrm>
          <a:prstGeom prst="rect">
            <a:avLst/>
          </a:prstGeom>
        </p:spPr>
        <p:txBody>
          <a:bodyPr vert="horz" lIns="45263" tIns="22631" rIns="45263" bIns="226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59" y="840105"/>
            <a:ext cx="3889058" cy="2376131"/>
          </a:xfrm>
          <a:prstGeom prst="rect">
            <a:avLst/>
          </a:prstGeom>
        </p:spPr>
        <p:txBody>
          <a:bodyPr vert="horz" lIns="45263" tIns="22631" rIns="45263" bIns="226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59" y="3337084"/>
            <a:ext cx="1008274" cy="191691"/>
          </a:xfrm>
          <a:prstGeom prst="rect">
            <a:avLst/>
          </a:prstGeom>
        </p:spPr>
        <p:txBody>
          <a:bodyPr vert="horz" lIns="45263" tIns="22631" rIns="45263" bIns="22631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7A7D6-4A4C-4C71-9EF5-4010131895AD}" type="datetimeFigureOut">
              <a:rPr lang="en-AU" smtClean="0"/>
              <a:t>6/07/2014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402" y="3337084"/>
            <a:ext cx="1368372" cy="191691"/>
          </a:xfrm>
          <a:prstGeom prst="rect">
            <a:avLst/>
          </a:prstGeom>
        </p:spPr>
        <p:txBody>
          <a:bodyPr vert="horz" lIns="45263" tIns="22631" rIns="45263" bIns="22631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6842" y="3337084"/>
            <a:ext cx="1008274" cy="191691"/>
          </a:xfrm>
          <a:prstGeom prst="rect">
            <a:avLst/>
          </a:prstGeom>
        </p:spPr>
        <p:txBody>
          <a:bodyPr vert="horz" lIns="45263" tIns="22631" rIns="45263" bIns="22631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21BA0-3F14-4A4E-A6E3-949069B136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236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2628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736" indent="-169736" algn="l" defTabSz="452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7760" indent="-141446" algn="l" defTabSz="452628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5785" indent="-113157" algn="l" defTabSz="452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9" indent="-113157" algn="l" defTabSz="452628" rtl="0" eaLnBrk="1" latinLnBrk="0" hangingPunct="1">
        <a:spcBef>
          <a:spcPct val="2000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8413" indent="-113157" algn="l" defTabSz="452628" rtl="0" eaLnBrk="1" latinLnBrk="0" hangingPunct="1">
        <a:spcBef>
          <a:spcPct val="20000"/>
        </a:spcBef>
        <a:buFont typeface="Arial" panose="020B0604020202020204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4727" indent="-113157" algn="l" defTabSz="452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041" indent="-113157" algn="l" defTabSz="452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97355" indent="-113157" algn="l" defTabSz="452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23669" indent="-113157" algn="l" defTabSz="452628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4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628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942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884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4198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0512" algn="l" defTabSz="45262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perfectworld.org/clipart/gestures/head_ta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93" y="454285"/>
            <a:ext cx="13145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60387" y="432073"/>
            <a:ext cx="1014388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29693" y="504081"/>
            <a:ext cx="1297482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clipartbest.com/download?clipart=9T4bq7X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35" y="394581"/>
            <a:ext cx="1611090" cy="110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 descr="data:image/jpeg;base64,/9j/4AAQSkZJRgABAQAAAQABAAD/2wCEAAkGBhAGEBASEBMQExASEBIREhAYFxAYERcZFRMVFBUQFRQXGyYeFxkjGRQXKzEgIycpLC4uFh49NTAqNSYrLCkBCQoKDgwOGg8PGiwlHyQtLC4qKiwsLCwsNTQsLCwwNSksKiwsLCwpLDQsLCw1LCwsLCwsLCwwKiwsLCksNC8sLP/AABEIAPEA0QMBIgACEQEDEQH/xAAbAAEAAgMBAQAAAAAAAAAAAAAABgcDBAUCAf/EAD4QAAIBAQMIBwYEBgIDAAAAAAABAgMEBREGEiExQVFhgRMVIiNCcZEUMnKhsfBSgsHRB1OSorLCM0M0YmP/xAAaAQEAAgMBAAAAAAAAAAAAAAAABAUCAwYB/8QALREBAAIBAwMCBQMFAQAAAAAAAAECAwQREiExQQUTUWFxsdEyM4FCQ5Gh8CL/2gAMAwEAAhEDEQA/ALxAAAAAAAAAAAAAAAAAAAAAAAAAAAA8zqKkm5NJLS29CXmwPQI3emXNCx4qljVnvWin/Vt5JkQvTKW0XripzzYP/rjojz2vmyBm1+LH0jrPy/KPfUUr26pxemV1muzFZ3STXghg/WWpfXgcCz37asqa8aUH0NJ6Z5mOcorXjPXjs0YayJFk5H3L1XRzpLCrVwlLel4YfP1fAh4s2XV5OPavnb8tFMl81tu0Oh1LQ/lx+Z9N0Fx7dPhH+E3jHwAAZsgAAAAAAAAAAAAAAAAAAAAAMdevGzRlObUYxWLk9SW8yESy/vPoqcKEXpqPPn8MXoXOX+Jpz5YxY5uwyX4Vmz5emX8KWMbPHPf45YqHKOt88CJXjfFe9XjVnKS2R1QXlFaDTBzWbVZMv6p6fDwqr5bX7yAHujRlaJRhFYyk1GK3t6EiP3a3cyPuXrStnyXdUmpPc5eGP6vy4lkGjct1xuejCmtLWmUt8nrl97EjeOo0mD2ce0957rbDj4V28gAJbcAAAAAAAAAAAAAAAAAAAAAAAA8zmqabbwSTbexJa2VRfd5O9q9Spsbwgt0Voiv182yZZdXt7JRVGL7dX3uEFr9Xo9Svyi9Sz72jHHjur9Vk3njAACoQwmeQly67TNb40vpKf6epGrmuuV8VoU1ik9Mpfhitb+9rRatChGzRjCKwjFKKW5LQkWvp2n529y3aO31S9Nj3nlPhkABfrEAAAAAAAAAAAAAAAAAAAAAAAAPFWqqEZSk8IxTk3sSSxbPZEcvL46GCs8X2p9qpwinojza9FxNOfLGKk3lhkvFK7onfF5O9q06r1N4RW6K91enzbNIA5O1ptMzKmmd53kAJBkdcnWdbPku6pNN7nLXGP6vlvMsWOcl4pXyypWbTtCU5IXJ1VRzprvauEpb0vDD9+L4HeAOsx44x1ilfC4rWKxtAADYyAAAAAAAAAAAAAAAAAAAAAAAAYLdbI3fTnUn7sI4vjuS4t6OZU1utkrwqTqT96csXw3RXBLBciSZdX17RNWeD7MHjU4y2R5L5vgRQ571DUe5fhHaPurdTk5W4x4AAViKyWezytU4wgsZSajFcWWtc92RuijCnHYsZS/FJ65ffAjWQly5qdpmtLxjSXDVKfPV67yZHQenafhX3Ld5+yx02PjHKfIAC0SwAAAAAAAAAAAAAAAAAAAAAAAA5mUN7q5qEp6M99mmt8nt8lr5HSbwKxyovrrmu3F91DGNPjvnzfySIes1Hs4+nee35aM+ThX5uRObqNttttttvW29LbPgBzCqDfuS6pXxWjTWOGuct0VrfnsXFo0Cyskbl6qo50lhVqYSlvS8MOWPq2S9Jg97JtPaO7dhx87fJ2qNKNCMYxSUYpRS2JJYJHsA6hbAAAAAAAAAAAAAAAAAAAAAAAAABrXlb4XZSnUn7sVjhtb2RXFs8mYrG8vJnbrKP5b337HT6CD7dRdt7oasPzavLEgJnt1tneFSdSbxlN4vctyXBL6GA5XU55zZJt48KjLk523AD3RoytEoxisZSajFb23gkR2t3cjrl6zrZ8l3VJqT3OXhj+r8lvLHNG5brjdFGFNaWljKW+T1y+9iRvHUaTB7OPbzPdbYcfCu3kABLbgAAAAAAAAAAAAAAPjebr1AfQRu98t6NhxjS72e9Pu15y28vU2ck72qXxRnOo05KrJYJJJLNi0kuZHrqcdr+3Wd5a4y1m3GHbABIbAAACu8tL86xq9FB91Sbx3Snqb8lq9SS5X351TSzYPvaiajvits/24vgVuU3qOo/tV/n8IOqy/0R/IACkQQmGQdzZ7domtCxhT89Up/p6kXu+wyvKrCnDXOWGO5a3J+SxLZslljYacKcFhGEVFctr4lp6dg535z2j7pWmx8rcp8MwAOgWQAAAAAAAAAAAAAA5F75UWe6MU3n1P5ccG/zPVHnp4EIvfKu0Xtisejpv/rjjp+KWuX04ELPrceLp3n4Q0ZM9afVML3ywoXZjGL6WovDF9lfFLUuWLITe2UVe+NE5YQ/lx0Q5/i5nMBSZ9ZkzdJnaPhCBkz2v9AmH8O7VhKvT3qNRcm4v6xIedbJS2exWuk9kn0b/PoX92aYaW/DNWfn92OG3G8StEAHVrgMNrtUbDCVSbwjFNt/e0zECy4vz2qfQQfYpvGb3y/D5R+vkR9TnjDSbefDVlyRSu7gXreUr2qzqz2vRH8MVqivveagBytrTad5VEzvO8gBu3NdjvetCmscG8ZPdFe8/va0K1m0xWO8kRvO0JdkHc/QQdeS7U+zDhFPS+bXolvJYeaVJUYqMVhGKSS2JJYJHo6zBijFSKQucdIpWIAAbmYAAAAAAAAAAObeuUFC513ku3spx0zfLZ5vAhN75ZV7yxjDuqe6L7b85/thzObfdjdgtFaDx0TbTetqXai8duho0jnNTrct5mvaP+8qzLnvaduwACuRgAAD7GTi01oaeKf0Z8B6Lduy2K8KNOovHBSfB7VyeJtET/h/eHS0qlFvTTlnR+GWv0kn/USmtWjZ4ylJpRinJvYktLZ1mDL7mKLrjHflSLOTlRffU1F5r72eMaa3b58vq0Vi3jr1m/fl7SvmtKo8VH3YR3RWpee1+ZoHPazUe9k6do7K3Nk52+QACG0hYWQ90exUelku3Vwa4QXu+uv0IdcF1O+K8Kfg96b/APVa/XQuZasYqCSWhLQls8i49NwbzOWfHZM0uPeecvoALxYAAAAAAAAAAAAACF/xAuz/AI68V/8AOfzcH9V6EMLfvCxRvGlOnLVOLWO7dLk8HyKktFnlZZyhJYShJxa4p4HPeo4eGTnHafurdTTa3L4sYAKxFAAAAAHUyZvHqy005N4Rk+jn5S0Y8ng+R3cur8zn7NB6Fg6r4640/wBXy4kOPs5uo22223i29bb2tkmuotXFOKPLZGWYpNHwAEZrADo5P3X1vaIU/B70/hWtc9C5mdKze0VjvL2ImZ2hM8ibp9hodJJduthLio+Fc8ceaJGfEs3QtR9OtxY4x0ikeFzSsVrEQAA2MgAAAAAAAAAAAAAIJl9dXQzjXitE+xP4kuy+cV/aTs073u5XrRqUn4o6HuktMZeuBG1WH3sc18+GrLTnWYVID1UpujJxksJRbi1uaeDR5OVVAADwAAAAAAAACxMibo9godJJduthLio+Fc9fNbiH5N3R1xXjFru49up5Lw83o9dxaSWBcem4N5nLP8Julx9ecvoALxPAAAAAAAAAAAAAAAAAABX2XV1+yVlViuzVWnhNa/VYPkyMlq5RXZ1tZ6kEu0lnQ+KOleulcyqjm9fh9vLvHaeqr1FON9/iAAr0cAAAAADLabNKxycZ4KSSbScXrSa0ptamYjuZI3L1rWUpLuqTUpbm/DD9+C4m3HSclopHeWVa8p2hMMk7n6qoLOXeVMJz3rR2Ycl82ztgHWY6RjrFY8LitYrG0AAM2QAAAAAAAAAAAAAAAAAABWGVl3dXWqoksIz7yP5scV/Vj8izyLZfXf09GFVLTSlg/hngv8s31ZA9Qxc8Mz5jqj6mnKm/wQEAHNKsAAAAyWezytcowgnKcngorWz2I36QPdhsM7xqRp01jKT5LfJ7ki1LpuuF0Uo04bNMpbZN65P73Glk3k9G44acHWku3P8A0jwXz9MOydFotJ7Mcrfqn/SzwYeEbz3AAWKSAAAAAAAAAAAAAAAAAAAAABgt9kVvpVKb1Tg4+q0PkZweTETG0vJjdTVSm6MnGWiUW4tcU8GvU8kwywyYlnyr0YuSlpqQWtPbNLant+8Iecnnw2w3mtlPkpNJ2kB9hF1Gkk23qS0vkkSO6MiK9twlW7qG5/8AI/KPh5+hjjxXyztSN3laWvO0Q4dgsFS8pqFKLlJ+iX4m9iLHyeybp3HHHRKtJdqp/rHcvr9N27brpXTDMpRUVtfib3ye1m2X+l0VcP8A6t1t9ljhwRTrPcABYJIAAAAAAAAAAAAAAAAAAAAAAAAAABWGVn/lVPMAq/U/2o+qJqv0w72QOqf3tJiASND+xVs0/wC3AACY3gAAAAAAAAAAAAAAAAAAAAAAA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" name="AutoShape 8" descr="data:image/jpeg;base64,/9j/4AAQSkZJRgABAQAAAQABAAD/2wCEAAkGBhAGEBASEBMQExASEBIREhAYFxAYERcZFRMVFBUQFRQXGyYeFxkjGRQXKzEgIycpLC4uFh49NTAqNSYrLCkBCQoKDgwOGg8PGiwlHyQtLC4qKiwsLCwsNTQsLCwwNSksKiwsLCwpLDQsLCw1LCwsLCwsLCwwKiwsLCksNC8sLP/AABEIAPEA0QMBIgACEQEDEQH/xAAbAAEAAgMBAQAAAAAAAAAAAAAABgcDBAUCAf/EAD4QAAIBAQMIBwYEBgIDAAAAAAABAgMEBREGEiExQVFhgRMVIiNCcZEUMnKhsfBSgsHRB1OSorLCM0M0YmP/xAAaAQEAAgMBAAAAAAAAAAAAAAAABAUCAwYB/8QALREBAAIBAwMCBQMFAQAAAAAAAAECAwQREiExQQUTUWFxsdEyM4FCQ5Gh8CL/2gAMAwEAAhEDEQA/ALxAAAAAAAAAAAAAAAAAAAAAAAAAAAA8zqKkm5NJLS29CXmwPQI3emXNCx4qljVnvWin/Vt5JkQvTKW0XripzzYP/rjojz2vmyBm1+LH0jrPy/KPfUUr26pxemV1muzFZ3STXghg/WWpfXgcCz37asqa8aUH0NJ6Z5mOcorXjPXjs0YayJFk5H3L1XRzpLCrVwlLel4YfP1fAh4s2XV5OPavnb8tFMl81tu0Oh1LQ/lx+Z9N0Fx7dPhH+E3jHwAAZsgAAAAAAAAAAAAAAAAAAAAAMdevGzRlObUYxWLk9SW8yESy/vPoqcKEXpqPPn8MXoXOX+Jpz5YxY5uwyX4Vmz5emX8KWMbPHPf45YqHKOt88CJXjfFe9XjVnKS2R1QXlFaDTBzWbVZMv6p6fDwqr5bX7yAHujRlaJRhFYyk1GK3t6EiP3a3cyPuXrStnyXdUmpPc5eGP6vy4lkGjct1xuejCmtLWmUt8nrl97EjeOo0mD2ce0957rbDj4V28gAJbcAAAAAAAAAAAAAAAAAAAAAAAA8zmqabbwSTbexJa2VRfd5O9q9Spsbwgt0Voiv182yZZdXt7JRVGL7dX3uEFr9Xo9Svyi9Sz72jHHjur9Vk3njAACoQwmeQly67TNb40vpKf6epGrmuuV8VoU1ik9Mpfhitb+9rRatChGzRjCKwjFKKW5LQkWvp2n529y3aO31S9Nj3nlPhkABfrEAAAAAAAAAAAAAAAAAAAAAAAAPFWqqEZSk8IxTk3sSSxbPZEcvL46GCs8X2p9qpwinojza9FxNOfLGKk3lhkvFK7onfF5O9q06r1N4RW6K91enzbNIA5O1ptMzKmmd53kAJBkdcnWdbPku6pNN7nLXGP6vlvMsWOcl4pXyypWbTtCU5IXJ1VRzprvauEpb0vDD9+L4HeAOsx44x1ilfC4rWKxtAADYyAAAAAAAAAAAAAAAAAAAAAAAAYLdbI3fTnUn7sI4vjuS4t6OZU1utkrwqTqT96csXw3RXBLBciSZdX17RNWeD7MHjU4y2R5L5vgRQ571DUe5fhHaPurdTk5W4x4AAViKyWezytU4wgsZSajFcWWtc92RuijCnHYsZS/FJ65ffAjWQly5qdpmtLxjSXDVKfPV67yZHQenafhX3Ld5+yx02PjHKfIAC0SwAAAAAAAAAAAAAAAAAAAAAAAA5mUN7q5qEp6M99mmt8nt8lr5HSbwKxyovrrmu3F91DGNPjvnzfySIes1Hs4+nee35aM+ThX5uRObqNttttttvW29LbPgBzCqDfuS6pXxWjTWOGuct0VrfnsXFo0Cyskbl6qo50lhVqYSlvS8MOWPq2S9Jg97JtPaO7dhx87fJ2qNKNCMYxSUYpRS2JJYJHsA6hbAAAAAAAAAAAAAAAAAAAAAAAAABrXlb4XZSnUn7sVjhtb2RXFs8mYrG8vJnbrKP5b337HT6CD7dRdt7oasPzavLEgJnt1tneFSdSbxlN4vctyXBL6GA5XU55zZJt48KjLk523AD3RoytEoxisZSajFb23gkR2t3cjrl6zrZ8l3VJqT3OXhj+r8lvLHNG5brjdFGFNaWljKW+T1y+9iRvHUaTB7OPbzPdbYcfCu3kABLbgAAAAAAAAAAAAAAPjebr1AfQRu98t6NhxjS72e9Pu15y28vU2ck72qXxRnOo05KrJYJJJLNi0kuZHrqcdr+3Wd5a4y1m3GHbABIbAAACu8tL86xq9FB91Sbx3Snqb8lq9SS5X351TSzYPvaiajvits/24vgVuU3qOo/tV/n8IOqy/0R/IACkQQmGQdzZ7domtCxhT89Up/p6kXu+wyvKrCnDXOWGO5a3J+SxLZslljYacKcFhGEVFctr4lp6dg535z2j7pWmx8rcp8MwAOgWQAAAAAAAAAAAAAA5F75UWe6MU3n1P5ccG/zPVHnp4EIvfKu0Xtisejpv/rjjp+KWuX04ELPrceLp3n4Q0ZM9afVML3ywoXZjGL6WovDF9lfFLUuWLITe2UVe+NE5YQ/lx0Q5/i5nMBSZ9ZkzdJnaPhCBkz2v9AmH8O7VhKvT3qNRcm4v6xIedbJS2exWuk9kn0b/PoX92aYaW/DNWfn92OG3G8StEAHVrgMNrtUbDCVSbwjFNt/e0zECy4vz2qfQQfYpvGb3y/D5R+vkR9TnjDSbefDVlyRSu7gXreUr2qzqz2vRH8MVqivveagBytrTad5VEzvO8gBu3NdjvetCmscG8ZPdFe8/va0K1m0xWO8kRvO0JdkHc/QQdeS7U+zDhFPS+bXolvJYeaVJUYqMVhGKSS2JJYJHo6zBijFSKQucdIpWIAAbmYAAAAAAAAAAObeuUFC513ku3spx0zfLZ5vAhN75ZV7yxjDuqe6L7b85/thzObfdjdgtFaDx0TbTetqXai8duho0jnNTrct5mvaP+8qzLnvaduwACuRgAAD7GTi01oaeKf0Z8B6Lduy2K8KNOovHBSfB7VyeJtET/h/eHS0qlFvTTlnR+GWv0kn/USmtWjZ4ylJpRinJvYktLZ1mDL7mKLrjHflSLOTlRffU1F5r72eMaa3b58vq0Vi3jr1m/fl7SvmtKo8VH3YR3RWpee1+ZoHPazUe9k6do7K3Nk52+QACG0hYWQ90exUelku3Vwa4QXu+uv0IdcF1O+K8Kfg96b/APVa/XQuZasYqCSWhLQls8i49NwbzOWfHZM0uPeecvoALxYAAAAAAAAAAAAACF/xAuz/AI68V/8AOfzcH9V6EMLfvCxRvGlOnLVOLWO7dLk8HyKktFnlZZyhJYShJxa4p4HPeo4eGTnHafurdTTa3L4sYAKxFAAAAAHUyZvHqy005N4Rk+jn5S0Y8ng+R3cur8zn7NB6Fg6r4640/wBXy4kOPs5uo22223i29bb2tkmuotXFOKPLZGWYpNHwAEZrADo5P3X1vaIU/B70/hWtc9C5mdKze0VjvL2ImZ2hM8ibp9hodJJduthLio+Fc8ceaJGfEs3QtR9OtxY4x0ikeFzSsVrEQAA2MgAAAAAAAAAAAAAIJl9dXQzjXitE+xP4kuy+cV/aTs073u5XrRqUn4o6HuktMZeuBG1WH3sc18+GrLTnWYVID1UpujJxksJRbi1uaeDR5OVVAADwAAAAAAAACxMibo9godJJduthLio+Fc9fNbiH5N3R1xXjFru49up5Lw83o9dxaSWBcem4N5nLP8Julx9ecvoALxPAAAAAAAAAAAAAAAAAABX2XV1+yVlViuzVWnhNa/VYPkyMlq5RXZ1tZ6kEu0lnQ+KOleulcyqjm9fh9vLvHaeqr1FON9/iAAr0cAAAAADLabNKxycZ4KSSbScXrSa0ptamYjuZI3L1rWUpLuqTUpbm/DD9+C4m3HSclopHeWVa8p2hMMk7n6qoLOXeVMJz3rR2Ycl82ztgHWY6RjrFY8LitYrG0AAM2QAAAAAAAAAAAAAAAAAABWGVl3dXWqoksIz7yP5scV/Vj8izyLZfXf09GFVLTSlg/hngv8s31ZA9Qxc8Mz5jqj6mnKm/wQEAHNKsAAAAyWezytcowgnKcngorWz2I36QPdhsM7xqRp01jKT5LfJ7ki1LpuuF0Uo04bNMpbZN65P73Glk3k9G44acHWku3P8A0jwXz9MOydFotJ7Mcrfqn/SzwYeEbz3AAWKSAAAAAAAAAAAAAAAAAAAAABgt9kVvpVKb1Tg4+q0PkZweTETG0vJjdTVSm6MnGWiUW4tcU8GvU8kwywyYlnyr0YuSlpqQWtPbNLant+8Iecnnw2w3mtlPkpNJ2kB9hF1Gkk23qS0vkkSO6MiK9twlW7qG5/8AI/KPh5+hjjxXyztSN3laWvO0Q4dgsFS8pqFKLlJ+iX4m9iLHyeybp3HHHRKtJdqp/rHcvr9N27brpXTDMpRUVtfib3ye1m2X+l0VcP8A6t1t9ljhwRTrPcABYJIAAAAAAAAAAAAAAAAAAAAAAAAAABWGVn/lVPMAq/U/2o+qJqv0w72QOqf3tJiASND+xVs0/wC3AACY3gAAAAAAAAAAAAAAAAAAAAAAA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0" name="AutoShape 10" descr="data:image/jpeg;base64,/9j/4AAQSkZJRgABAQAAAQABAAD/2wCEAAkGBhAGEBASEBMQExASEBIREhAYFxAYERcZFRMVFBUQFRQXGyYeFxkjGRQXKzEgIycpLC4uFh49NTAqNSYrLCkBCQoKDgwOGg8PGiwlHyQtLC4qKiwsLCwsNTQsLCwwNSksKiwsLCwpLDQsLCw1LCwsLCwsLCwwKiwsLCksNC8sLP/AABEIAPEA0QMBIgACEQEDEQH/xAAbAAEAAgMBAQAAAAAAAAAAAAAABgcDBAUCAf/EAD4QAAIBAQMIBwYEBgIDAAAAAAABAgMEBREGEiExQVFhgRMVIiNCcZEUMnKhsfBSgsHRB1OSorLCM0M0YmP/xAAaAQEAAgMBAAAAAAAAAAAAAAAABAUCAwYB/8QALREBAAIBAwMCBQMFAQAAAAAAAAECAwQREiExQQUTUWFxsdEyM4FCQ5Gh8CL/2gAMAwEAAhEDEQA/ALxAAAAAAAAAAAAAAAAAAAAAAAAAAAA8zqKkm5NJLS29CXmwPQI3emXNCx4qljVnvWin/Vt5JkQvTKW0XripzzYP/rjojz2vmyBm1+LH0jrPy/KPfUUr26pxemV1muzFZ3STXghg/WWpfXgcCz37asqa8aUH0NJ6Z5mOcorXjPXjs0YayJFk5H3L1XRzpLCrVwlLel4YfP1fAh4s2XV5OPavnb8tFMl81tu0Oh1LQ/lx+Z9N0Fx7dPhH+E3jHwAAZsgAAAAAAAAAAAAAAAAAAAAAMdevGzRlObUYxWLk9SW8yESy/vPoqcKEXpqPPn8MXoXOX+Jpz5YxY5uwyX4Vmz5emX8KWMbPHPf45YqHKOt88CJXjfFe9XjVnKS2R1QXlFaDTBzWbVZMv6p6fDwqr5bX7yAHujRlaJRhFYyk1GK3t6EiP3a3cyPuXrStnyXdUmpPc5eGP6vy4lkGjct1xuejCmtLWmUt8nrl97EjeOo0mD2ce0957rbDj4V28gAJbcAAAAAAAAAAAAAAAAAAAAAAAA8zmqabbwSTbexJa2VRfd5O9q9Spsbwgt0Voiv182yZZdXt7JRVGL7dX3uEFr9Xo9Svyi9Sz72jHHjur9Vk3njAACoQwmeQly67TNb40vpKf6epGrmuuV8VoU1ik9Mpfhitb+9rRatChGzRjCKwjFKKW5LQkWvp2n529y3aO31S9Nj3nlPhkABfrEAAAAAAAAAAAAAAAAAAAAAAAAPFWqqEZSk8IxTk3sSSxbPZEcvL46GCs8X2p9qpwinojza9FxNOfLGKk3lhkvFK7onfF5O9q06r1N4RW6K91enzbNIA5O1ptMzKmmd53kAJBkdcnWdbPku6pNN7nLXGP6vlvMsWOcl4pXyypWbTtCU5IXJ1VRzprvauEpb0vDD9+L4HeAOsx44x1ilfC4rWKxtAADYyAAAAAAAAAAAAAAAAAAAAAAAAYLdbI3fTnUn7sI4vjuS4t6OZU1utkrwqTqT96csXw3RXBLBciSZdX17RNWeD7MHjU4y2R5L5vgRQ571DUe5fhHaPurdTk5W4x4AAViKyWezytU4wgsZSajFcWWtc92RuijCnHYsZS/FJ65ffAjWQly5qdpmtLxjSXDVKfPV67yZHQenafhX3Ld5+yx02PjHKfIAC0SwAAAAAAAAAAAAAAAAAAAAAAAA5mUN7q5qEp6M99mmt8nt8lr5HSbwKxyovrrmu3F91DGNPjvnzfySIes1Hs4+nee35aM+ThX5uRObqNttttttvW29LbPgBzCqDfuS6pXxWjTWOGuct0VrfnsXFo0Cyskbl6qo50lhVqYSlvS8MOWPq2S9Jg97JtPaO7dhx87fJ2qNKNCMYxSUYpRS2JJYJHsA6hbAAAAAAAAAAAAAAAAAAAAAAAAABrXlb4XZSnUn7sVjhtb2RXFs8mYrG8vJnbrKP5b337HT6CD7dRdt7oasPzavLEgJnt1tneFSdSbxlN4vctyXBL6GA5XU55zZJt48KjLk523AD3RoytEoxisZSajFb23gkR2t3cjrl6zrZ8l3VJqT3OXhj+r8lvLHNG5brjdFGFNaWljKW+T1y+9iRvHUaTB7OPbzPdbYcfCu3kABLbgAAAAAAAAAAAAAAPjebr1AfQRu98t6NhxjS72e9Pu15y28vU2ck72qXxRnOo05KrJYJJJLNi0kuZHrqcdr+3Wd5a4y1m3GHbABIbAAACu8tL86xq9FB91Sbx3Snqb8lq9SS5X351TSzYPvaiajvits/24vgVuU3qOo/tV/n8IOqy/0R/IACkQQmGQdzZ7domtCxhT89Up/p6kXu+wyvKrCnDXOWGO5a3J+SxLZslljYacKcFhGEVFctr4lp6dg535z2j7pWmx8rcp8MwAOgWQAAAAAAAAAAAAAA5F75UWe6MU3n1P5ccG/zPVHnp4EIvfKu0Xtisejpv/rjjp+KWuX04ELPrceLp3n4Q0ZM9afVML3ywoXZjGL6WovDF9lfFLUuWLITe2UVe+NE5YQ/lx0Q5/i5nMBSZ9ZkzdJnaPhCBkz2v9AmH8O7VhKvT3qNRcm4v6xIedbJS2exWuk9kn0b/PoX92aYaW/DNWfn92OG3G8StEAHVrgMNrtUbDCVSbwjFNt/e0zECy4vz2qfQQfYpvGb3y/D5R+vkR9TnjDSbefDVlyRSu7gXreUr2qzqz2vRH8MVqivveagBytrTad5VEzvO8gBu3NdjvetCmscG8ZPdFe8/va0K1m0xWO8kRvO0JdkHc/QQdeS7U+zDhFPS+bXolvJYeaVJUYqMVhGKSS2JJYJHo6zBijFSKQucdIpWIAAbmYAAAAAAAAAAObeuUFC513ku3spx0zfLZ5vAhN75ZV7yxjDuqe6L7b85/thzObfdjdgtFaDx0TbTetqXai8duho0jnNTrct5mvaP+8qzLnvaduwACuRgAAD7GTi01oaeKf0Z8B6Lduy2K8KNOovHBSfB7VyeJtET/h/eHS0qlFvTTlnR+GWv0kn/USmtWjZ4ylJpRinJvYktLZ1mDL7mKLrjHflSLOTlRffU1F5r72eMaa3b58vq0Vi3jr1m/fl7SvmtKo8VH3YR3RWpee1+ZoHPazUe9k6do7K3Nk52+QACG0hYWQ90exUelku3Vwa4QXu+uv0IdcF1O+K8Kfg96b/APVa/XQuZasYqCSWhLQls8i49NwbzOWfHZM0uPeecvoALxYAAAAAAAAAAAAACF/xAuz/AI68V/8AOfzcH9V6EMLfvCxRvGlOnLVOLWO7dLk8HyKktFnlZZyhJYShJxa4p4HPeo4eGTnHafurdTTa3L4sYAKxFAAAAAHUyZvHqy005N4Rk+jn5S0Y8ng+R3cur8zn7NB6Fg6r4640/wBXy4kOPs5uo22223i29bb2tkmuotXFOKPLZGWYpNHwAEZrADo5P3X1vaIU/B70/hWtc9C5mdKze0VjvL2ImZ2hM8ibp9hodJJduthLio+Fc8ceaJGfEs3QtR9OtxY4x0ikeFzSsVrEQAA2MgAAAAAAAAAAAAAIJl9dXQzjXitE+xP4kuy+cV/aTs073u5XrRqUn4o6HuktMZeuBG1WH3sc18+GrLTnWYVID1UpujJxksJRbi1uaeDR5OVVAADwAAAAAAAACxMibo9godJJduthLio+Fc9fNbiH5N3R1xXjFru49up5Lw83o9dxaSWBcem4N5nLP8Julx9ecvoALxPAAAAAAAAAAAAAAAAAABX2XV1+yVlViuzVWnhNa/VYPkyMlq5RXZ1tZ6kEu0lnQ+KOleulcyqjm9fh9vLvHaeqr1FON9/iAAr0cAAAAADLabNKxycZ4KSSbScXrSa0ptamYjuZI3L1rWUpLuqTUpbm/DD9+C4m3HSclopHeWVa8p2hMMk7n6qoLOXeVMJz3rR2Ycl82ztgHWY6RjrFY8LitYrG0AAM2QAAAAAAAAAAAAAAAAAABWGVl3dXWqoksIz7yP5scV/Vj8izyLZfXf09GFVLTSlg/hngv8s31ZA9Qxc8Mz5jqj6mnKm/wQEAHNKsAAAAyWezytcowgnKcngorWz2I36QPdhsM7xqRp01jKT5LfJ7ki1LpuuF0Uo04bNMpbZN65P73Glk3k9G44acHWku3P8A0jwXz9MOydFotJ7Mcrfqn/SzwYeEbz3AAWKSAAAAAAAAAAAAAAAAAAAAABgt9kVvpVKb1Tg4+q0PkZweTETG0vJjdTVSm6MnGWiUW4tcU8GvU8kwywyYlnyr0YuSlpqQWtPbNLant+8Iecnnw2w3mtlPkpNJ2kB9hF1Gkk23qS0vkkSO6MiK9twlW7qG5/8AI/KPh5+hjjxXyztSN3laWvO0Q4dgsFS8pqFKLlJ+iX4m9iLHyeybp3HHHRKtJdqp/rHcvr9N27brpXTDMpRUVtfib3ye1m2X+l0VcP8A6t1t9ljhwRTrPcABYJIAAAAAAAAAAAAAAAAAAAAAAAAAABWGVn/lVPMAq/U/2o+qJqv0w72QOqf3tJiASND+xVs0/wC3AACY3gAAAAAAAAAAAAAAAAAAAAAAAP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1" name="AutoShape 12" descr="data:image/jpeg;base64,/9j/4AAQSkZJRgABAQAAAQABAAD/2wCEAAkGBhAGEBASEBMQExASEBIREhAYFxAYERcZFRMVFBUQFRQXGyYeFxkjGRQXKzEgIycpLC4uFh49NTAqNSYrLCkBCQoKDgwOGg8PGiwlHyQtLC4qKiwsLCwsNTQsLCwwNSksKiwsLCwpLDQsLCw1LCwsLCwsLCwwKiwsLCksNC8sLP/AABEIAPEA0QMBIgACEQEDEQH/xAAbAAEAAgMBAQAAAAAAAAAAAAAABgcDBAUCAf/EAD4QAAIBAQMIBwYEBgIDAAAAAAABAgMEBREGEiExQVFhgRMVIiNCcZEUMnKhsfBSgsHRB1OSorLCM0M0YmP/xAAaAQEAAgMBAAAAAAAAAAAAAAAABAUCAwYB/8QALREBAAIBAwMCBQMFAQAAAAAAAAECAwQREiExQQUTUWFxsdEyM4FCQ5Gh8CL/2gAMAwEAAhEDEQA/ALxAAAAAAAAAAAAAAAAAAAAAAAAAAAA8zqKkm5NJLS29CXmwPQI3emXNCx4qljVnvWin/Vt5JkQvTKW0XripzzYP/rjojz2vmyBm1+LH0jrPy/KPfUUr26pxemV1muzFZ3STXghg/WWpfXgcCz37asqa8aUH0NJ6Z5mOcorXjPXjs0YayJFk5H3L1XRzpLCrVwlLel4YfP1fAh4s2XV5OPavnb8tFMl81tu0Oh1LQ/lx+Z9N0Fx7dPhH+E3jHwAAZsgAAAAAAAAAAAAAAAAAAAAAMdevGzRlObUYxWLk9SW8yESy/vPoqcKEXpqPPn8MXoXOX+Jpz5YxY5uwyX4Vmz5emX8KWMbPHPf45YqHKOt88CJXjfFe9XjVnKS2R1QXlFaDTBzWbVZMv6p6fDwqr5bX7yAHujRlaJRhFYyk1GK3t6EiP3a3cyPuXrStnyXdUmpPc5eGP6vy4lkGjct1xuejCmtLWmUt8nrl97EjeOo0mD2ce0957rbDj4V28gAJbcAAAAAAAAAAAAAAAAAAAAAAAA8zmqabbwSTbexJa2VRfd5O9q9Spsbwgt0Voiv182yZZdXt7JRVGL7dX3uEFr9Xo9Svyi9Sz72jHHjur9Vk3njAACoQwmeQly67TNb40vpKf6epGrmuuV8VoU1ik9Mpfhitb+9rRatChGzRjCKwjFKKW5LQkWvp2n529y3aO31S9Nj3nlPhkABfrEAAAAAAAAAAAAAAAAAAAAAAAAPFWqqEZSk8IxTk3sSSxbPZEcvL46GCs8X2p9qpwinojza9FxNOfLGKk3lhkvFK7onfF5O9q06r1N4RW6K91enzbNIA5O1ptMzKmmd53kAJBkdcnWdbPku6pNN7nLXGP6vlvMsWOcl4pXyypWbTtCU5IXJ1VRzprvauEpb0vDD9+L4HeAOsx44x1ilfC4rWKxtAADYyAAAAAAAAAAAAAAAAAAAAAAAAYLdbI3fTnUn7sI4vjuS4t6OZU1utkrwqTqT96csXw3RXBLBciSZdX17RNWeD7MHjU4y2R5L5vgRQ571DUe5fhHaPurdTk5W4x4AAViKyWezytU4wgsZSajFcWWtc92RuijCnHYsZS/FJ65ffAjWQly5qdpmtLxjSXDVKfPV67yZHQenafhX3Ld5+yx02PjHKfIAC0SwAAAAAAAAAAAAAAAAAAAAAAAA5mUN7q5qEp6M99mmt8nt8lr5HSbwKxyovrrmu3F91DGNPjvnzfySIes1Hs4+nee35aM+ThX5uRObqNttttttvW29LbPgBzCqDfuS6pXxWjTWOGuct0VrfnsXFo0Cyskbl6qo50lhVqYSlvS8MOWPq2S9Jg97JtPaO7dhx87fJ2qNKNCMYxSUYpRS2JJYJHsA6hbAAAAAAAAAAAAAAAAAAAAAAAAABrXlb4XZSnUn7sVjhtb2RXFs8mYrG8vJnbrKP5b337HT6CD7dRdt7oasPzavLEgJnt1tneFSdSbxlN4vctyXBL6GA5XU55zZJt48KjLk523AD3RoytEoxisZSajFb23gkR2t3cjrl6zrZ8l3VJqT3OXhj+r8lvLHNG5brjdFGFNaWljKW+T1y+9iRvHUaTB7OPbzPdbYcfCu3kABLbgAAAAAAAAAAAAAAPjebr1AfQRu98t6NhxjS72e9Pu15y28vU2ck72qXxRnOo05KrJYJJJLNi0kuZHrqcdr+3Wd5a4y1m3GHbABIbAAACu8tL86xq9FB91Sbx3Snqb8lq9SS5X351TSzYPvaiajvits/24vgVuU3qOo/tV/n8IOqy/0R/IACkQQmGQdzZ7domtCxhT89Up/p6kXu+wyvKrCnDXOWGO5a3J+SxLZslljYacKcFhGEVFctr4lp6dg535z2j7pWmx8rcp8MwAOgWQAAAAAAAAAAAAAA5F75UWe6MU3n1P5ccG/zPVHnp4EIvfKu0Xtisejpv/rjjp+KWuX04ELPrceLp3n4Q0ZM9afVML3ywoXZjGL6WovDF9lfFLUuWLITe2UVe+NE5YQ/lx0Q5/i5nMBSZ9ZkzdJnaPhCBkz2v9AmH8O7VhKvT3qNRcm4v6xIedbJS2exWuk9kn0b/PoX92aYaW/DNWfn92OG3G8StEAHVrgMNrtUbDCVSbwjFNt/e0zECy4vz2qfQQfYpvGb3y/D5R+vkR9TnjDSbefDVlyRSu7gXreUr2qzqz2vRH8MVqivveagBytrTad5VEzvO8gBu3NdjvetCmscG8ZPdFe8/va0K1m0xWO8kRvO0JdkHc/QQdeS7U+zDhFPS+bXolvJYeaVJUYqMVhGKSS2JJYJHo6zBijFSKQucdIpWIAAbmYAAAAAAAAAAObeuUFC513ku3spx0zfLZ5vAhN75ZV7yxjDuqe6L7b85/thzObfdjdgtFaDx0TbTetqXai8duho0jnNTrct5mvaP+8qzLnvaduwACuRgAAD7GTi01oaeKf0Z8B6Lduy2K8KNOovHBSfB7VyeJtET/h/eHS0qlFvTTlnR+GWv0kn/USmtWjZ4ylJpRinJvYktLZ1mDL7mKLrjHflSLOTlRffU1F5r72eMaa3b58vq0Vi3jr1m/fl7SvmtKo8VH3YR3RWpee1+ZoHPazUe9k6do7K3Nk52+QACG0hYWQ90exUelku3Vwa4QXu+uv0IdcF1O+K8Kfg96b/APVa/XQuZasYqCSWhLQls8i49NwbzOWfHZM0uPeecvoALxYAAAAAAAAAAAAACF/xAuz/AI68V/8AOfzcH9V6EMLfvCxRvGlOnLVOLWO7dLk8HyKktFnlZZyhJYShJxa4p4HPeo4eGTnHafurdTTa3L4sYAKxFAAAAAHUyZvHqy005N4Rk+jn5S0Y8ng+R3cur8zn7NB6Fg6r4640/wBXy4kOPs5uo22223i29bb2tkmuotXFOKPLZGWYpNHwAEZrADo5P3X1vaIU/B70/hWtc9C5mdKze0VjvL2ImZ2hM8ibp9hodJJduthLio+Fc8ceaJGfEs3QtR9OtxY4x0ikeFzSsVrEQAA2MgAAAAAAAAAAAAAIJl9dXQzjXitE+xP4kuy+cV/aTs073u5XrRqUn4o6HuktMZeuBG1WH3sc18+GrLTnWYVID1UpujJxksJRbi1uaeDR5OVVAADwAAAAAAAACxMibo9godJJduthLio+Fc9fNbiH5N3R1xXjFru49up5Lw83o9dxaSWBcem4N5nLP8Julx9ecvoALxPAAAAAAAAAAAAAAAAAABX2XV1+yVlViuzVWnhNa/VYPkyMlq5RXZ1tZ6kEu0lnQ+KOleulcyqjm9fh9vLvHaeqr1FON9/iAAr0cAAAAADLabNKxycZ4KSSbScXrSa0ptamYjuZI3L1rWUpLuqTUpbm/DD9+C4m3HSclopHeWVa8p2hMMk7n6qoLOXeVMJz3rR2Ycl82ztgHWY6RjrFY8LitYrG0AAM2QAAAAAAAAAAAAAAAAAABWGVl3dXWqoksIz7yP5scV/Vj8izyLZfXf09GFVLTSlg/hngv8s31ZA9Qxc8Mz5jqj6mnKm/wQEAHNKsAAAAyWezytcowgnKcngorWz2I36QPdhsM7xqRp01jKT5LfJ7ki1LpuuF0Uo04bNMpbZN65P73Glk3k9G44acHWku3P8A0jwXz9MOydFotJ7Mcrfqn/SzwYeEbz3AAWKSAAAAAAAAAAAAAAAAAAAAABgt9kVvpVKb1Tg4+q0PkZweTETG0vJjdTVSm6MnGWiUW4tcU8GvU8kwywyYlnyr0YuSlpqQWtPbNLant+8Iecnnw2w3mtlPkpNJ2kB9hF1Gkk23qS0vkkSO6MiK9twlW7qG5/8AI/KPh5+hjjxXyztSN3laWvO0Q4dgsFS8pqFKLlJ+iX4m9iLHyeybp3HHHRKtJdqp/rHcvr9N27brpXTDMpRUVtfib3ye1m2X+l0VcP8A6t1t9ljhwRTrPcABYJIAAAAAAAAAAAAAAAAAAAAAAAAAABWGVn/lVPMAq/U/2o+qJqv0w72QOqf3tJiASND+xVs0/wC3AACY3gAAAAAAAAAAAAAAAAAAAAAAAP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AutoShape 14" descr="data:image/jpeg;base64,/9j/4AAQSkZJRgABAQAAAQABAAD/2wCEAAkGBxQHBhURBxQWFRQVGBgZGRgYGRYcHRweIh0fGhscHBofHSgiHxwnJxgYIjghJSkrLi8vHSAzODMsNygtLiwBCgoKDg0OGxAQGzQkICQ0LDg2NC8sLCwsNDIsLCw0NDQ0LCwsLCwsLCwsLCwsMSwsLCwsLCw0LCwsLCwsLCwsLP/AABEIAOUA3AMBEQACEQEDEQH/xAAcAAEAAgMBAQEAAAAAAAAAAAAABgcEBQgCAQP/xABDEAABAgQCBwQHBQYFBQAAAAABAAIDBQYRBDEHEiFBUWFxFCIjgRMVMkJSkbFDYnKhwRYkM4LR8AiissLhU3OSk7P/xAAaAQEAAwEBAQAAAAAAAAAAAAAABAUGAwEC/8QAMBEBAAICAQMDAQcDBQEAAAAAAAECAwQxERITBSFBgSMyQpGhsdEiUWEUQ1Jx8DP/2gAMAwEAAhEDEQA/ALxQEBAQEBAQEBAQEBAQEBAQEBAQEBAQRyra3wdJwbzWKNc+zDb3nn+UZDmbBBTdQ6dsVi4hbIYTILNzn995+jR0seqCLxqmnM6+2xTgfg1mj/KAuVs+OvNo/Nztmx15tDDiU5M8b/HZGd+OIP8Ac5cZ39ePxfu5TuYI/ExsZIcbIoHp4zXQwCO82I24JNh7Lrr6xbmHJbtrPv8AV7j2sWS3bWfdOqS0x4uWycQscw4gtJAiOvrathYE7yNu1SUh0UgICAgICAgICAgICAgICAgICAgIPEWKIMIujENaBckmwA4koKQ0h6adrsPR/MOxBH/zB/1Hy4oK7ktJ4mpo/p5g5zWvNzEfcud0B2nqdigbO/jw+0e8oefcpi9o95WJJ6Vw0ob+7wwXfG/vHyvl5KlzbmXLzPt/hU5drLk5luxsGxRUcQVXpLn3bsaMLhDdkM9629/Dyv8ANX/put2V8luZ/Zc6GDtr3zzK6NGVAwpTSMNs3hNdGieI/W2lpcBZvkAPO6tFisNAQEBAQEBAQEBAQEBAQEBAQEBAQc96d649YTD1fK4nhQv4xadjn/DfeG8Mr9EGFR1DswsNsebjWiGxaw5N3i/F30VDueoWtM0x+0f3U21uzaZrThOlVK4QEEXruoxJJdqYc+NEBDfujIu/pzU7R1fNfrP3YTNPX8tus8Qw9B1DGdzT1hNBeDBd3AR7cQb9uYbn1twWlXzotAQEBAQEBAQEBAQEBAQEBAQEBAQVlpk0gimZecLK3fvUVuY+zadmt+I7bfNBUWj2mTMsT2uYC8NpJaD77r5nkNvmqv1Hb7I8deZV29s9keOvK01QKYQEGrqKdskMuMXEbTk1u9x4dF319e2a/bDtgw2y27YVxSdP4jSNVR9Ie7cOjP3MZfIc9hAH/K1GLFXHWK14aHHjrjr21dTymWw5PLWYeXtDIcNoa0D+8znddH2y0BAQEBAQEBAQEBAQEBAQEBAQEEU0jVpDouRmK+zoz7thQ/idxP3RvPQb0HOMglUas58+PMnOc0u1osQ7z8I57uQUPc2owU9uZ4RdrYjDX/MregQW4eAGQAGtaAABkAsza02nrPKgmZtPWX6Lx4IMfH4xkvwbouLOqxguT+g58l946WyWiteZfVKTe0VryqR3aNIVVthYJpu82Y3cxgzceHEn/hajW164KdsfVodfBGKnbDpyjKWg0jJG4fADbm99tr3b3H9BuCkO7fICAgICAgICAgICAgICAgICAgIMCezeFIpTExMxdqw4YuTx4ADeTkAg5Zns1xGkery4+8bMb7sOGP7uTvJXLNmripN7OeXLXHXustGTyxkol7YOEFg3M7yd5PMrLZstst5vZncuW2S3dZmrk5iD4TYbUFS1tUTqhmTcPLLmGHBrQPtHk2B58AtHoanir3W+9P6LzT1vFXutzK99FFCNo+Ta2LAOKii8R3wjMMHIb+J8lYJydoCAgICAgICAgICAgICAgICAgIPjnBrbu2Ab0HM2l2uXVhOxhpQScNDdZob9q/LX5jcPnvXkzER1l5MxEdZSGi6cEgl3iWMZ4u88ODRyH1WZ3dqc9/biOFBtbE5re3EJEoaKICCvdI9UeiacJL3d4/xHDcPgHPj8lcenanX7W/0/laaOr1+0t9Ex0G6PuywxMpyzvuHgMI9kf9Q8zu4DbvV2tl0ICAgICAgICAgICAgICAgICAgICCmtOlf9igGWyd/iOHjuHutI9gHc47+A6oIZo3pn0TBjMcO8f4QO4fF57lSepbfX7Kn1/hUb+z1+zr9VgqnVggIIpXVUiSYX0WEPjvGz7g+I8+CsNHT81u633Y/VN09Xyz3W4hrtEGj01Tj+2ToE4VjibH7V4OXNo3nflxWiiOntC9iOjpJrdVtm7AF6PqAgICAgICAgICAgICAgICAgICCHaTq1bRsgL2EHERLtgsPHe4j4W3v1sN6Dnuj5G+p5w6PMyXMDi6I4++4m9r/mVA3trw06V+9KHubPir0jmVugaos3YAs2oX1AQayopyyRSx0aPtOTW/E7cF318Fs14rDrgwzlv2wryg6Xi6QqqJxZPogdeO/gNzRzOQ4DbuWpx0rSsVrxDR0pFKxWOHUuAwTJdgmQcE0MhsAa1o2AAL7fTIQEBAQEBAQEBAQEBAQEBAQEBAQYU6msKSSuJiJg7Vhw2lxP6AbycrIOVp3NMRpGrHXds1jZjd0OGP7uTvJXLPmripN7OeXLGOk2lacplzJTL2wcILNaPMneTzKyuXLbLeb2ZzJknJabWZi5vgQeI8ZuHgl8YgNaCSTkAva1m09IexEzPSFPz6Yxa0qNkGWtLgXakJnHi49c+QWn09aMFOk8zy0Grrxhp/meXTFCUrDpCn2YfDWLvaiP+N9tp6bhyClpKRICAgICAgICAgICAgICAgICAgIBNhtQc2aaK5NSzfscqJOHgut3ftYmV9mYG0DzPBJnocNxRFOCQy68YeNE2vPDg0dPqszu7Xmv7cQz+3seW3txCSKEiiAgq3SDUxmOK7JLTeGDZxbt13cBbMD8yr70/T7I8l+Z/Rc6Or2R325W3oa0efs1gRi5s396it2NP2TTu/Edl+GXFWqxWcgICAgICAgICAgICAgICAgICAgIKp04136kl3YZW62IjN77hmyGf9zto5C54IK10a01ruGMxo2D+EDx3u/oqf1Lb6fZV+v8Kvf2en2dfqslUipEBBDNIVT+q8L2fBHxXjvEe63+pVl6fqeS3fbiP1T9LW8k99uIZugugO2RhMpwzuMPgNPvOH2hHAbue3ctCu1+oCAgICAgICAgICAgICAgICAgICCP1zVMOkafficTYu9mGy9td5yHTeeABQcyyTAxq2qZ0aZEuBdrxX/Ro65Abgom5sxgx9fmeEba2IxU6/PwuCDCECEGwQA1oAAGQAyCzEzMz1lnpmZnrL2vAQaqpZ22Qyt0WLtdkxvxO3eW8qRra85rxWPq7YMM5b9sIDo9pSLpAqlzscXeiadeM/z2MB4nLkAtTSkUrFa8Q0VKxSsVjh1LhsO3C4dsPDNDWNADWgWAA2AAL6fT9UBAQEBAQEBAQEBAQEBAQEBAQEH54iM3DQHPjkNa0EknIAbSUHLOkSqYlf1WG4G5hNcWQGcRfa883WvyAC+b3ilZtbiHze0VrNp4T+nJKyRStsKDtOb3fE7ef0WV2c85r90s7nzTlv3S2i4OIg/OPGbhoBfHIa1oJJO4L2tZtPSOXtYm09IVBMcTGruqWQZe0nWdqQm8BvcfzJPALUamtGCnT5+Wh1sEYadPn5dO0VTEKkpAzDYPaRte/e95zcf0G4WUpIb1AQEBAQEBAQEBAQEBAQEBAQEBAQUjp8rjUZ6rljtpsY7gchm2Hs47CeVhvQR7RtTnYcJ2rFjxIg7gPut49T9FQepbXfbx14jn/tS7+x3W8deIThVavEBBWGkipu0xjhMCe40+IR7x+HoPr0V76bqdseW3M8LjQ1u2PJbn4WzoVoP9m5X2qZtHaYw2AjbDYcm/iOZ8huVsslmoCAgICAgICAgICAgICAgICAgICCM6Q6rbSFNPjuI9Ie7CafeeRs8hmeiDm+jpO+p566PMiXsa7XiOPvuO0Dzz6KDv7Php0jmUPc2PFTpHMreAsNizShfUBBFa9qT1LL/R4U+NEGz7rci79B/wp+hq+a/db7sJmnr+W3WeIY+g+hPXcw9YTZt4EJ3hg/aRAc/wt/M9FpF86JQEBAQEBAQEBAQEBAQameVNhJA283xEOEdwc4ax6NzPyQQ/EaapXCfZj4r+bYbrfnZBuqZ0jS+pcSIUujWiHJjwWOP4b5+SCWICAgIPL3BjCXmwG0k7kHLelKqXVvVwhy67oMM+igge8SbF/wDMQPIBfNrRWJtPEPLWisdZTynZQ2SSpsGFmNrjxccz+iyuxnnNkm8s3nyzlvNpbNcHIQYU4mTJRL3RsUdjRlxO4DmV0w4rZbxSr7xY5yWisKvpmTR9ItY6r7gOOtEduhwxuH0A4nqtXhxVxUilWjxY4x1isOqpZL4cql7IGBaGw4bQ1oHAfrzXR0ZSAgICAgICAgICAgxplMIcrwTo0weIcNgu5zsgP73IKDrvTTGmEUwaUvChZelI8R34R7o/Pogh0sozGTyJ6XHEsDtpfFJLnc7ZnzsoGb1HFj9o95/x/KHl3sdPaPeUjg6MYIb40aITyDQPzBUGfVr/ABWEOfUr/FYRirKZdS2KhxcG9xYTdr8nNcNoy37weSn6e554mJjpMJurteaJifaYdGaL6r/a2lGRYxHpmdyKB8QyP8wsfMqclpcgICCnNPFddgwnq2Vu8SIAYxHusOTL8Xb+XVBC9GlN+hh9sxg7zh4Q4De7z3cuqo/UtrrPir9VRv7HWfHX6rAVQrBB8JsLlBUVZzp9TTpuHloLmNdqw2jN7jsv+gWk0NXw06zzK+09fxV6zzLofRpRraNp8QzYx4lnRXfet7I+63L5nep6YlyAgICAgICAgICAgIOY9LNYxauqU4SXkmBCeYbGNv4j72Lzx27BwHVeWtFY6zw8taKx1luqSoyHJoYiYwCJHzudoZybz5rObe9bLPbX2r+6j2dy2SelfaErUBCEGtqKVicSeJBdmRdp4OG1pXbXzTiyRd1wZZx3iyG6E6iNOVp2fGHVh4jwnA5B4PcPzu3+ZayJiY6w0kTEx1h02vXogj9c1OykqciYmPYuAtDb8Tz7I6bzyBQcz05L4lY1M6NMiXAuMSK47ycm+eXIBQ93Z8OP25nhF28/ip7cyuBjQxgDBYDYANyzEz192f5fUBBBNJNSdjw/ZMGe+8d8j3W8Op+nVWvpur3T5bcRwsdDW7p8luISbQNQnooYmc1btcP3dpGQyMTqchyud6vlyuxAQEBAQEBAQEBAQEBByFRjez1xDbiMw97Tf4tVw+qh78T/AKe3T/3ui7v/AMLf++VzLMM+ICAgqbSVKjLp4MRh7hsXvXGyzxnb8j81ofTM/fj7J5j9l3oZe7H2zzDo3R7UIqekoOIJu8t1YnJ7djvnn5qyT0he4MYS82A2kncg5d0pVa6uKpEKXXdBhuMOCB7xJsX+dhbkAvm1orE2niHlrRWOspvTElbIpS2Eza7N7uLjn5DJZbZzzmyTb8mc2M05b9zbKO4iDUVPO2yGVOivsXHYxvF39BmpGrrznydscfLtr4Zy37UH0Z0jEruqDEmNzAY7XjP+I5hg5n8hfktTSsViKxxDRVrFY6Q6jhQxBhBsIANaAABkANgAX0+ntAQEBAQEBAQEBAQEBBylX+FNNaT4pbsAjCM3o465+pXPLTvpNf7vjJXupNf7rUY8RGBzciAVkJjpPRmJjp7PSAgINDWso9cSB7WDvs77OozHmLhS9LN4ssT8T7JOpl8eSJ+Gt/w91OJdOomBxTrMxFnMvkIg2W6uH+kLUNCkOnPSB2OA6Wyd/iOHjuafZb8F/iO/l1QQ7RpTnoIfbMYNrh4QO4b3ee7l1VH6ltdZ8VfqqN/Y6z46/VYCqFYIPEWIIUMuimwAuSdwXsRMz0giJmekKfnOMi1vVDIMuBdrO1ITeV9rjw4k7gOS0+nrRgx9PmeWh1cEYqdPn5dO0XTMKkpAzDYO1xte7e959px+nQBS0lvUBAQEBAQEBAQEBAQEBBQX+JGUeimuGxjBsiMMJx5tOs3zIcf/ABQZNEY7t9MQXHNo1D1bs+lll97H2Z7R9fzZ7bp2ZphvVERhAQEFU1rTMSUTTtMpDtQu1wWXvDde+7aBfaDuWh0dyL17Lz7x+q709qL17bT7w80hSkSd444icB3o7lx1s4jr337bcSm7vRjr20n+r9jb24pHbSff9lrtGq2zdgCzykfUBBX2k+oPRwux4U7XWMQjcMw3zz+SuPTNbrPlt9Fn6fg6z5J+ie6B6J9VSz1hMG+NHb4YPuwzv6u2HpZXa3W2gICAgICAgICAgICAgICCCaapP62oCMWjvQLRh0b7X+UuQU7olmHejYd54RG/6XfVqpvVsX3cn0VXqWPi/wBFjKlVQgICAgICAg1lQzlkjljo0fPJrfiduC76+C2a8Vh1wYZy37YQDRrTT65rLXx41oTD6SO7ceDPM2FuAK1VKRSsVjiGjrWKxFYdTsYIbAGCwAsANwX0+npAQEBAQEBAQEBAQEBAQEH5YqAMVhXQ4u1r2lp6EWP1QcmSpppWvjCj7BDiuhOvwJ1QfoVF3cfkw2hH2sffimFwrLM6ICAgICAg8xIghQy6KbAC5J3BexEzPSCImZ6Qp+d46NW1TMgy1pcC7Ugt6na48L2uTuA5LT6etGDH0+Z5aHVwRip0+Z5dMULSsOkJA3D4Xa72oj973nM9Nw5BS0lIUBAQEBAQEBAQEBAQEBAQEBBzb/iBknq6sG4mELNxLAT+Ntmn8tU/NBKadmHrSSQou9zRfqNh/MLJbGPx5bVZrPj8eSatkuLkICAgICCvNJtRarex4Q7TYxSOGYZ+p8lc+mav+7b6fytPT9f/AHLfRP8AQTQ/qqW+sJi3xY7R6IH3IZ236u2eVuKulsttAQEBAQEBAQEBAQEBAQEBAQEFd6dJB65ol0SCLvwzhFHNtrPHyN/5QgqnRPM7womGiHI67fo4fQ+apPVcXvGSP+lT6li94vCw1TqsQEBAQaSrZ82Qyov2ekdcQxxPHoM1K1Nec+Tp8fKRrYJy36fHyiWiWjnVnUhjzMF2HhO1ohPvvzDPPM8uq1FaxWOkNDEREdIdPNGq2zdgC9evqAgICAgICAgICAgICAgICAgIPzxEFuIgOZHF2uBBB3g7CEHJk3wL6BrxzDe0J92/ehnL5g/MLjnxRlxzSflyzY4yUmsrbw2IbisO2JAN2uAIPIrJ2rNZms8wzdqzWekv1XjwQEH5YmO3C4dz8QQ1rQSSdwXtazaYiOXtazaekKhxUSPX1WMhYEE67tSG3c1t9rncNm0rU6uvGDH2/Py0WvgjFTp8uoqTp6FS8ih4XADYwbTvc4+048z/AECku7cICAgICAgICAgICAgICAgICAgICCrtOtG+vJGMZgW3jYYG4Gboebh1b7XzQVPQtZMlWDMCak6gN2OAJtfMEcN6qt7Rtlt34+flW7mnOS3fTlOMPVmDxDbsxEMfiOr9bKqtp56/hn91dbVzR+FkmfYUC5xEH/2M/qvj/TZv+E/k+fBl/wCM/kwsXWOCwre9Ha7ky7voLLrTRz2/D+bpXUzW/CgNZVeZ/aBLmuEK4/E87tg3cuKt9LR8P9VuVnqafi/qtyuvQ1QX7LyrtExb+9R2i4P2bcwz8RzPkNysU5ZCAgICAgICAgICAgICAgICAgICAgIPjm6zbO2goKwn+hLATCM6JgXRMOSSSGkObc8A7IcroKnrHR4KbedXEekH/b1f95QQyFhvSR9W/wCSCxaQ0VNn4Do2KLBvAhi/zL/0QW7SeivAU1HbFhsMaM3J8U3seIaO6DztdBOUBAQEBAQEBAQEBAQEBAQEBAQEBB/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3" name="AutoShape 16" descr="data:image/jpeg;base64,/9j/4AAQSkZJRgABAQAAAQABAAD/2wCEAAkGBxQHBhURBxQWFRQVGBgZGRgYGRYcHRweIh0fGhscHBofHSgiHxwnJxgYIjghJSkrLi8vHSAzODMsNygtLiwBCgoKDg0OGxAQGzQkICQ0LDg2NC8sLCwsNDIsLCw0NDQ0LCwsLCwsLCwsLCwsMSwsLCwsLCw0LCwsLCwsLCwsLP/AABEIAOUA3AMBEQACEQEDEQH/xAAcAAEAAgMBAQEAAAAAAAAAAAAABgcEBQgCAQP/xABDEAABAgQCBwQHBQYFBQAAAAABAAIDBQYRBDEHEiFBUWFxFCIjgRMVMkJSkbFDYnKhwRYkM4LR8AiissLhU3OSk7P/xAAaAQEAAwEBAQAAAAAAAAAAAAAABAUGAwEC/8QAMBEBAAICAQMDAQcDBQEAAAAAAAECAwQxERITBSFBgSMyQpGhsdEiUWEUQ1Jx8DP/2gAMAwEAAhEDEQA/ALxQEBAQEBAQEBAQEBAQEBAQEBAQEBAQRyra3wdJwbzWKNc+zDb3nn+UZDmbBBTdQ6dsVi4hbIYTILNzn995+jR0seqCLxqmnM6+2xTgfg1mj/KAuVs+OvNo/Nztmx15tDDiU5M8b/HZGd+OIP8Ac5cZ39ePxfu5TuYI/ExsZIcbIoHp4zXQwCO82I24JNh7Lrr6xbmHJbtrPv8AV7j2sWS3bWfdOqS0x4uWycQscw4gtJAiOvrathYE7yNu1SUh0UgICAgICAgICAgICAgICAgICAgIPEWKIMIujENaBckmwA4koKQ0h6adrsPR/MOxBH/zB/1Hy4oK7ktJ4mpo/p5g5zWvNzEfcud0B2nqdigbO/jw+0e8oefcpi9o95WJJ6Vw0ob+7wwXfG/vHyvl5KlzbmXLzPt/hU5drLk5luxsGxRUcQVXpLn3bsaMLhDdkM9629/Dyv8ANX/put2V8luZ/Zc6GDtr3zzK6NGVAwpTSMNs3hNdGieI/W2lpcBZvkAPO6tFisNAQEBAQEBAQEBAQEBAQEBAQEBAQc96d649YTD1fK4nhQv4xadjn/DfeG8Mr9EGFR1DswsNsebjWiGxaw5N3i/F30VDueoWtM0x+0f3U21uzaZrThOlVK4QEEXruoxJJdqYc+NEBDfujIu/pzU7R1fNfrP3YTNPX8tus8Qw9B1DGdzT1hNBeDBd3AR7cQb9uYbn1twWlXzotAQEBAQEBAQEBAQEBAQEBAQEBAQVlpk0gimZecLK3fvUVuY+zadmt+I7bfNBUWj2mTMsT2uYC8NpJaD77r5nkNvmqv1Hb7I8deZV29s9keOvK01QKYQEGrqKdskMuMXEbTk1u9x4dF319e2a/bDtgw2y27YVxSdP4jSNVR9Ie7cOjP3MZfIc9hAH/K1GLFXHWK14aHHjrjr21dTymWw5PLWYeXtDIcNoa0D+8znddH2y0BAQEBAQEBAQEBAQEBAQEBAQEEU0jVpDouRmK+zoz7thQ/idxP3RvPQb0HOMglUas58+PMnOc0u1osQ7z8I57uQUPc2owU9uZ4RdrYjDX/MregQW4eAGQAGtaAABkAsza02nrPKgmZtPWX6Lx4IMfH4xkvwbouLOqxguT+g58l946WyWiteZfVKTe0VryqR3aNIVVthYJpu82Y3cxgzceHEn/hajW164KdsfVodfBGKnbDpyjKWg0jJG4fADbm99tr3b3H9BuCkO7fICAgICAgICAgICAgICAgICAgIMCezeFIpTExMxdqw4YuTx4ADeTkAg5Zns1xGkery4+8bMb7sOGP7uTvJXLNmripN7OeXLXHXustGTyxkol7YOEFg3M7yd5PMrLZstst5vZncuW2S3dZmrk5iD4TYbUFS1tUTqhmTcPLLmGHBrQPtHk2B58AtHoanir3W+9P6LzT1vFXutzK99FFCNo+Ta2LAOKii8R3wjMMHIb+J8lYJydoCAgICAgICAgICAgICAgICAgIPjnBrbu2Ab0HM2l2uXVhOxhpQScNDdZob9q/LX5jcPnvXkzER1l5MxEdZSGi6cEgl3iWMZ4u88ODRyH1WZ3dqc9/biOFBtbE5re3EJEoaKICCvdI9UeiacJL3d4/xHDcPgHPj8lcenanX7W/0/laaOr1+0t9Ex0G6PuywxMpyzvuHgMI9kf9Q8zu4DbvV2tl0ICAgICAgICAgICAgICAgICAgICCmtOlf9igGWyd/iOHjuHutI9gHc47+A6oIZo3pn0TBjMcO8f4QO4fF57lSepbfX7Kn1/hUb+z1+zr9VgqnVggIIpXVUiSYX0WEPjvGz7g+I8+CsNHT81u633Y/VN09Xyz3W4hrtEGj01Tj+2ToE4VjibH7V4OXNo3nflxWiiOntC9iOjpJrdVtm7AF6PqAgICAgICAgICAgICAgICAgICCHaTq1bRsgL2EHERLtgsPHe4j4W3v1sN6Dnuj5G+p5w6PMyXMDi6I4++4m9r/mVA3trw06V+9KHubPir0jmVugaos3YAs2oX1AQayopyyRSx0aPtOTW/E7cF318Fs14rDrgwzlv2wryg6Xi6QqqJxZPogdeO/gNzRzOQ4DbuWpx0rSsVrxDR0pFKxWOHUuAwTJdgmQcE0MhsAa1o2AAL7fTIQEBAQEBAQEBAQEBAQEBAQEBAQYU6msKSSuJiJg7Vhw2lxP6AbycrIOVp3NMRpGrHXds1jZjd0OGP7uTvJXLPmripN7OeXLGOk2lacplzJTL2wcILNaPMneTzKyuXLbLeb2ZzJknJabWZi5vgQeI8ZuHgl8YgNaCSTkAva1m09IexEzPSFPz6Yxa0qNkGWtLgXakJnHi49c+QWn09aMFOk8zy0Grrxhp/meXTFCUrDpCn2YfDWLvaiP+N9tp6bhyClpKRICAgICAgICAgICAgICAgICAgIBNhtQc2aaK5NSzfscqJOHgut3ftYmV9mYG0DzPBJnocNxRFOCQy68YeNE2vPDg0dPqszu7Xmv7cQz+3seW3txCSKEiiAgq3SDUxmOK7JLTeGDZxbt13cBbMD8yr70/T7I8l+Z/Rc6Or2R325W3oa0efs1gRi5s396it2NP2TTu/Edl+GXFWqxWcgICAgICAgICAgICAgICAgICAgIKp04136kl3YZW62IjN77hmyGf9zto5C54IK10a01ruGMxo2D+EDx3u/oqf1Lb6fZV+v8Kvf2en2dfqslUipEBBDNIVT+q8L2fBHxXjvEe63+pVl6fqeS3fbiP1T9LW8k99uIZugugO2RhMpwzuMPgNPvOH2hHAbue3ctCu1+oCAgICAgICAgICAgICAgICAgICCP1zVMOkafficTYu9mGy9td5yHTeeABQcyyTAxq2qZ0aZEuBdrxX/Ro65Abgom5sxgx9fmeEba2IxU6/PwuCDCECEGwQA1oAAGQAyCzEzMz1lnpmZnrL2vAQaqpZ22Qyt0WLtdkxvxO3eW8qRra85rxWPq7YMM5b9sIDo9pSLpAqlzscXeiadeM/z2MB4nLkAtTSkUrFa8Q0VKxSsVjh1LhsO3C4dsPDNDWNADWgWAA2AAL6fT9UBAQEBAQEBAQEBAQEBAQEBAQEH54iM3DQHPjkNa0EknIAbSUHLOkSqYlf1WG4G5hNcWQGcRfa883WvyAC+b3ilZtbiHze0VrNp4T+nJKyRStsKDtOb3fE7ef0WV2c85r90s7nzTlv3S2i4OIg/OPGbhoBfHIa1oJJO4L2tZtPSOXtYm09IVBMcTGruqWQZe0nWdqQm8BvcfzJPALUamtGCnT5+Wh1sEYadPn5dO0VTEKkpAzDYPaRte/e95zcf0G4WUpIb1AQEBAQEBAQEBAQEBAQEBAQEBAQUjp8rjUZ6rljtpsY7gchm2Hs47CeVhvQR7RtTnYcJ2rFjxIg7gPut49T9FQepbXfbx14jn/tS7+x3W8deIThVavEBBWGkipu0xjhMCe40+IR7x+HoPr0V76bqdseW3M8LjQ1u2PJbn4WzoVoP9m5X2qZtHaYw2AjbDYcm/iOZ8huVsslmoCAgICAgICAgICAgICAgICAgICCM6Q6rbSFNPjuI9Ie7CafeeRs8hmeiDm+jpO+p566PMiXsa7XiOPvuO0Dzz6KDv7Php0jmUPc2PFTpHMreAsNizShfUBBFa9qT1LL/R4U+NEGz7rci79B/wp+hq+a/db7sJmnr+W3WeIY+g+hPXcw9YTZt4EJ3hg/aRAc/wt/M9FpF86JQEBAQEBAQEBAQEBAQameVNhJA283xEOEdwc4ax6NzPyQQ/EaapXCfZj4r+bYbrfnZBuqZ0jS+pcSIUujWiHJjwWOP4b5+SCWICAgIPL3BjCXmwG0k7kHLelKqXVvVwhy67oMM+igge8SbF/wDMQPIBfNrRWJtPEPLWisdZTynZQ2SSpsGFmNrjxccz+iyuxnnNkm8s3nyzlvNpbNcHIQYU4mTJRL3RsUdjRlxO4DmV0w4rZbxSr7xY5yWisKvpmTR9ItY6r7gOOtEduhwxuH0A4nqtXhxVxUilWjxY4x1isOqpZL4cql7IGBaGw4bQ1oHAfrzXR0ZSAgICAgICAgICAgxplMIcrwTo0weIcNgu5zsgP73IKDrvTTGmEUwaUvChZelI8R34R7o/Pogh0sozGTyJ6XHEsDtpfFJLnc7ZnzsoGb1HFj9o95/x/KHl3sdPaPeUjg6MYIb40aITyDQPzBUGfVr/ABWEOfUr/FYRirKZdS2KhxcG9xYTdr8nNcNoy37weSn6e554mJjpMJurteaJifaYdGaL6r/a2lGRYxHpmdyKB8QyP8wsfMqclpcgICCnNPFddgwnq2Vu8SIAYxHusOTL8Xb+XVBC9GlN+hh9sxg7zh4Q4De7z3cuqo/UtrrPir9VRv7HWfHX6rAVQrBB8JsLlBUVZzp9TTpuHloLmNdqw2jN7jsv+gWk0NXw06zzK+09fxV6zzLofRpRraNp8QzYx4lnRXfet7I+63L5nep6YlyAgICAgICAgICAgIOY9LNYxauqU4SXkmBCeYbGNv4j72Lzx27BwHVeWtFY6zw8taKx1luqSoyHJoYiYwCJHzudoZybz5rObe9bLPbX2r+6j2dy2SelfaErUBCEGtqKVicSeJBdmRdp4OG1pXbXzTiyRd1wZZx3iyG6E6iNOVp2fGHVh4jwnA5B4PcPzu3+ZayJiY6w0kTEx1h02vXogj9c1OykqciYmPYuAtDb8Tz7I6bzyBQcz05L4lY1M6NMiXAuMSK47ycm+eXIBQ93Z8OP25nhF28/ip7cyuBjQxgDBYDYANyzEz192f5fUBBBNJNSdjw/ZMGe+8d8j3W8Op+nVWvpur3T5bcRwsdDW7p8luISbQNQnooYmc1btcP3dpGQyMTqchyud6vlyuxAQEBAQEBAQEBAQEBByFRjez1xDbiMw97Tf4tVw+qh78T/AKe3T/3ui7v/AMLf++VzLMM+ICAgqbSVKjLp4MRh7hsXvXGyzxnb8j81ofTM/fj7J5j9l3oZe7H2zzDo3R7UIqekoOIJu8t1YnJ7djvnn5qyT0he4MYS82A2kncg5d0pVa6uKpEKXXdBhuMOCB7xJsX+dhbkAvm1orE2niHlrRWOspvTElbIpS2Eza7N7uLjn5DJZbZzzmyTb8mc2M05b9zbKO4iDUVPO2yGVOivsXHYxvF39BmpGrrznydscfLtr4Zy37UH0Z0jEruqDEmNzAY7XjP+I5hg5n8hfktTSsViKxxDRVrFY6Q6jhQxBhBsIANaAABkANgAX0+ntAQEBAQEBAQEBAQEBBylX+FNNaT4pbsAjCM3o465+pXPLTvpNf7vjJXupNf7rUY8RGBzciAVkJjpPRmJjp7PSAgINDWso9cSB7WDvs77OozHmLhS9LN4ssT8T7JOpl8eSJ+Gt/w91OJdOomBxTrMxFnMvkIg2W6uH+kLUNCkOnPSB2OA6Wyd/iOHjuafZb8F/iO/l1QQ7RpTnoIfbMYNrh4QO4b3ee7l1VH6ltdZ8VfqqN/Y6z46/VYCqFYIPEWIIUMuimwAuSdwXsRMz0giJmekKfnOMi1vVDIMuBdrO1ITeV9rjw4k7gOS0+nrRgx9PmeWh1cEYqdPn5dO0XTMKkpAzDYO1xte7e959px+nQBS0lvUBAQEBAQEBAQEBAQEBBQX+JGUeimuGxjBsiMMJx5tOs3zIcf/ABQZNEY7t9MQXHNo1D1bs+lll97H2Z7R9fzZ7bp2ZphvVERhAQEFU1rTMSUTTtMpDtQu1wWXvDde+7aBfaDuWh0dyL17Lz7x+q709qL17bT7w80hSkSd444icB3o7lx1s4jr337bcSm7vRjr20n+r9jb24pHbSff9lrtGq2zdgCzykfUBBX2k+oPRwux4U7XWMQjcMw3zz+SuPTNbrPlt9Fn6fg6z5J+ie6B6J9VSz1hMG+NHb4YPuwzv6u2HpZXa3W2gICAgICAgICAgICAgICCCaapP62oCMWjvQLRh0b7X+UuQU7olmHejYd54RG/6XfVqpvVsX3cn0VXqWPi/wBFjKlVQgICAgICAg1lQzlkjljo0fPJrfiduC76+C2a8Vh1wYZy37YQDRrTT65rLXx41oTD6SO7ceDPM2FuAK1VKRSsVjiGjrWKxFYdTsYIbAGCwAsANwX0+npAQEBAQEBAQEBAQEBAQEH5YqAMVhXQ4u1r2lp6EWP1QcmSpppWvjCj7BDiuhOvwJ1QfoVF3cfkw2hH2sffimFwrLM6ICAgICAg8xIghQy6KbAC5J3BexEzPSCImZ6Qp+d46NW1TMgy1pcC7Ugt6na48L2uTuA5LT6etGDH0+Z5aHVwRip0+Z5dMULSsOkJA3D4Xa72oj973nM9Nw5BS0lIUBAQEBAQEBAQEBAQEBAQEBBzb/iBknq6sG4mELNxLAT+Ntmn8tU/NBKadmHrSSQou9zRfqNh/MLJbGPx5bVZrPj8eSatkuLkICAgICCvNJtRarex4Q7TYxSOGYZ+p8lc+mav+7b6fytPT9f/AHLfRP8AQTQ/qqW+sJi3xY7R6IH3IZ236u2eVuKulsttAQEBAQEBAQEBAQEBAQEBAQEFd6dJB65ol0SCLvwzhFHNtrPHyN/5QgqnRPM7womGiHI67fo4fQ+apPVcXvGSP+lT6li94vCw1TqsQEBAQaSrZ82Qyov2ekdcQxxPHoM1K1Nec+Tp8fKRrYJy36fHyiWiWjnVnUhjzMF2HhO1ohPvvzDPPM8uq1FaxWOkNDEREdIdPNGq2zdgC9evqAgICAgICAgICAgICAgICAgIPzxEFuIgOZHF2uBBB3g7CEHJk3wL6BrxzDe0J92/ehnL5g/MLjnxRlxzSflyzY4yUmsrbw2IbisO2JAN2uAIPIrJ2rNZms8wzdqzWekv1XjwQEH5YmO3C4dz8QQ1rQSSdwXtazaYiOXtazaekKhxUSPX1WMhYEE67tSG3c1t9rncNm0rU6uvGDH2/Py0WvgjFTp8uoqTp6FS8ih4XADYwbTvc4+048z/AECku7cICAgICAgICAgICAgICAgICAgICCrtOtG+vJGMZgW3jYYG4Gboebh1b7XzQVPQtZMlWDMCak6gN2OAJtfMEcN6qt7Rtlt34+flW7mnOS3fTlOMPVmDxDbsxEMfiOr9bKqtp56/hn91dbVzR+FkmfYUC5xEH/2M/qvj/TZv+E/k+fBl/wCM/kwsXWOCwre9Ha7ky7voLLrTRz2/D+bpXUzW/CgNZVeZ/aBLmuEK4/E87tg3cuKt9LR8P9VuVnqafi/qtyuvQ1QX7LyrtExb+9R2i4P2bcwz8RzPkNysU5ZCAgICAgICAgICAgICAgICAgICAgIPjm6zbO2goKwn+hLATCM6JgXRMOSSSGkObc8A7IcroKnrHR4KbedXEekH/b1f95QQyFhvSR9W/wCSCxaQ0VNn4Do2KLBvAhi/zL/0QW7SeivAU1HbFhsMaM3J8U3seIaO6DztdBOUBAQEBAQEBAQEBAQEBAQEBAQEBB//2Q=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4" name="AutoShape 18" descr="data:image/jpeg;base64,/9j/4AAQSkZJRgABAQAAAQABAAD/2wCEAAkGBxQHBhURBxQWFRQVGBgZGRgYGRYcHRweIh0fGhscHBofHSgiHxwnJxgYIjghJSkrLi8vHSAzODMsNygtLiwBCgoKDg0OGxAQGzQkICQ0LDg2NC8sLCwsNDIsLCw0NDQ0LCwsLCwsLCwsLCwsMSwsLCwsLCw0LCwsLCwsLCwsLP/AABEIAOUA3AMBEQACEQEDEQH/xAAcAAEAAgMBAQEAAAAAAAAAAAAABgcEBQgCAQP/xABDEAABAgQCBwQHBQYFBQAAAAABAAIDBQYRBDEHEiFBUWFxFCIjgRMVMkJSkbFDYnKhwRYkM4LR8AiissLhU3OSk7P/xAAaAQEAAwEBAQAAAAAAAAAAAAAABAUGAwEC/8QAMBEBAAICAQMDAQcDBQEAAAAAAAECAwQxERITBSFBgSMyQpGhsdEiUWEUQ1Jx8DP/2gAMAwEAAhEDEQA/ALxQEBAQEBAQEBAQEBAQEBAQEBAQEBAQRyra3wdJwbzWKNc+zDb3nn+UZDmbBBTdQ6dsVi4hbIYTILNzn995+jR0seqCLxqmnM6+2xTgfg1mj/KAuVs+OvNo/Nztmx15tDDiU5M8b/HZGd+OIP8Ac5cZ39ePxfu5TuYI/ExsZIcbIoHp4zXQwCO82I24JNh7Lrr6xbmHJbtrPv8AV7j2sWS3bWfdOqS0x4uWycQscw4gtJAiOvrathYE7yNu1SUh0UgICAgICAgICAgICAgICAgICAgIPEWKIMIujENaBckmwA4koKQ0h6adrsPR/MOxBH/zB/1Hy4oK7ktJ4mpo/p5g5zWvNzEfcud0B2nqdigbO/jw+0e8oefcpi9o95WJJ6Vw0ob+7wwXfG/vHyvl5KlzbmXLzPt/hU5drLk5luxsGxRUcQVXpLn3bsaMLhDdkM9629/Dyv8ANX/put2V8luZ/Zc6GDtr3zzK6NGVAwpTSMNs3hNdGieI/W2lpcBZvkAPO6tFisNAQEBAQEBAQEBAQEBAQEBAQEBAQc96d649YTD1fK4nhQv4xadjn/DfeG8Mr9EGFR1DswsNsebjWiGxaw5N3i/F30VDueoWtM0x+0f3U21uzaZrThOlVK4QEEXruoxJJdqYc+NEBDfujIu/pzU7R1fNfrP3YTNPX8tus8Qw9B1DGdzT1hNBeDBd3AR7cQb9uYbn1twWlXzotAQEBAQEBAQEBAQEBAQEBAQEBAQVlpk0gimZecLK3fvUVuY+zadmt+I7bfNBUWj2mTMsT2uYC8NpJaD77r5nkNvmqv1Hb7I8deZV29s9keOvK01QKYQEGrqKdskMuMXEbTk1u9x4dF319e2a/bDtgw2y27YVxSdP4jSNVR9Ie7cOjP3MZfIc9hAH/K1GLFXHWK14aHHjrjr21dTymWw5PLWYeXtDIcNoa0D+8znddH2y0BAQEBAQEBAQEBAQEBAQEBAQEEU0jVpDouRmK+zoz7thQ/idxP3RvPQb0HOMglUas58+PMnOc0u1osQ7z8I57uQUPc2owU9uZ4RdrYjDX/MregQW4eAGQAGtaAABkAsza02nrPKgmZtPWX6Lx4IMfH4xkvwbouLOqxguT+g58l946WyWiteZfVKTe0VryqR3aNIVVthYJpu82Y3cxgzceHEn/hajW164KdsfVodfBGKnbDpyjKWg0jJG4fADbm99tr3b3H9BuCkO7fICAgICAgICAgICAgICAgICAgIMCezeFIpTExMxdqw4YuTx4ADeTkAg5Zns1xGkery4+8bMb7sOGP7uTvJXLNmripN7OeXLXHXustGTyxkol7YOEFg3M7yd5PMrLZstst5vZncuW2S3dZmrk5iD4TYbUFS1tUTqhmTcPLLmGHBrQPtHk2B58AtHoanir3W+9P6LzT1vFXutzK99FFCNo+Ta2LAOKii8R3wjMMHIb+J8lYJydoCAgICAgICAgICAgICAgICAgIPjnBrbu2Ab0HM2l2uXVhOxhpQScNDdZob9q/LX5jcPnvXkzER1l5MxEdZSGi6cEgl3iWMZ4u88ODRyH1WZ3dqc9/biOFBtbE5re3EJEoaKICCvdI9UeiacJL3d4/xHDcPgHPj8lcenanX7W/0/laaOr1+0t9Ex0G6PuywxMpyzvuHgMI9kf9Q8zu4DbvV2tl0ICAgICAgICAgICAgICAgICAgICCmtOlf9igGWyd/iOHjuHutI9gHc47+A6oIZo3pn0TBjMcO8f4QO4fF57lSepbfX7Kn1/hUb+z1+zr9VgqnVggIIpXVUiSYX0WEPjvGz7g+I8+CsNHT81u633Y/VN09Xyz3W4hrtEGj01Tj+2ToE4VjibH7V4OXNo3nflxWiiOntC9iOjpJrdVtm7AF6PqAgICAgICAgICAgICAgICAgICCHaTq1bRsgL2EHERLtgsPHe4j4W3v1sN6Dnuj5G+p5w6PMyXMDi6I4++4m9r/mVA3trw06V+9KHubPir0jmVugaos3YAs2oX1AQayopyyRSx0aPtOTW/E7cF318Fs14rDrgwzlv2wryg6Xi6QqqJxZPogdeO/gNzRzOQ4DbuWpx0rSsVrxDR0pFKxWOHUuAwTJdgmQcE0MhsAa1o2AAL7fTIQEBAQEBAQEBAQEBAQEBAQEBAQYU6msKSSuJiJg7Vhw2lxP6AbycrIOVp3NMRpGrHXds1jZjd0OGP7uTvJXLPmripN7OeXLGOk2lacplzJTL2wcILNaPMneTzKyuXLbLeb2ZzJknJabWZi5vgQeI8ZuHgl8YgNaCSTkAva1m09IexEzPSFPz6Yxa0qNkGWtLgXakJnHi49c+QWn09aMFOk8zy0Grrxhp/meXTFCUrDpCn2YfDWLvaiP+N9tp6bhyClpKRICAgICAgICAgICAgICAgICAgIBNhtQc2aaK5NSzfscqJOHgut3ftYmV9mYG0DzPBJnocNxRFOCQy68YeNE2vPDg0dPqszu7Xmv7cQz+3seW3txCSKEiiAgq3SDUxmOK7JLTeGDZxbt13cBbMD8yr70/T7I8l+Z/Rc6Or2R325W3oa0efs1gRi5s396it2NP2TTu/Edl+GXFWqxWcgICAgICAgICAgICAgICAgICAgIKp04136kl3YZW62IjN77hmyGf9zto5C54IK10a01ruGMxo2D+EDx3u/oqf1Lb6fZV+v8Kvf2en2dfqslUipEBBDNIVT+q8L2fBHxXjvEe63+pVl6fqeS3fbiP1T9LW8k99uIZugugO2RhMpwzuMPgNPvOH2hHAbue3ctCu1+oCAgICAgICAgICAgICAgICAgICCP1zVMOkafficTYu9mGy9td5yHTeeABQcyyTAxq2qZ0aZEuBdrxX/Ro65Abgom5sxgx9fmeEba2IxU6/PwuCDCECEGwQA1oAAGQAyCzEzMz1lnpmZnrL2vAQaqpZ22Qyt0WLtdkxvxO3eW8qRra85rxWPq7YMM5b9sIDo9pSLpAqlzscXeiadeM/z2MB4nLkAtTSkUrFa8Q0VKxSsVjh1LhsO3C4dsPDNDWNADWgWAA2AAL6fT9UBAQEBAQEBAQEBAQEBAQEBAQEH54iM3DQHPjkNa0EknIAbSUHLOkSqYlf1WG4G5hNcWQGcRfa883WvyAC+b3ilZtbiHze0VrNp4T+nJKyRStsKDtOb3fE7ef0WV2c85r90s7nzTlv3S2i4OIg/OPGbhoBfHIa1oJJO4L2tZtPSOXtYm09IVBMcTGruqWQZe0nWdqQm8BvcfzJPALUamtGCnT5+Wh1sEYadPn5dO0VTEKkpAzDYPaRte/e95zcf0G4WUpIb1AQEBAQEBAQEBAQEBAQEBAQEBAQUjp8rjUZ6rljtpsY7gchm2Hs47CeVhvQR7RtTnYcJ2rFjxIg7gPut49T9FQepbXfbx14jn/tS7+x3W8deIThVavEBBWGkipu0xjhMCe40+IR7x+HoPr0V76bqdseW3M8LjQ1u2PJbn4WzoVoP9m5X2qZtHaYw2AjbDYcm/iOZ8huVsslmoCAgICAgICAgICAgICAgICAgICCM6Q6rbSFNPjuI9Ie7CafeeRs8hmeiDm+jpO+p566PMiXsa7XiOPvuO0Dzz6KDv7Php0jmUPc2PFTpHMreAsNizShfUBBFa9qT1LL/R4U+NEGz7rci79B/wp+hq+a/db7sJmnr+W3WeIY+g+hPXcw9YTZt4EJ3hg/aRAc/wt/M9FpF86JQEBAQEBAQEBAQEBAQameVNhJA283xEOEdwc4ax6NzPyQQ/EaapXCfZj4r+bYbrfnZBuqZ0jS+pcSIUujWiHJjwWOP4b5+SCWICAgIPL3BjCXmwG0k7kHLelKqXVvVwhy67oMM+igge8SbF/wDMQPIBfNrRWJtPEPLWisdZTynZQ2SSpsGFmNrjxccz+iyuxnnNkm8s3nyzlvNpbNcHIQYU4mTJRL3RsUdjRlxO4DmV0w4rZbxSr7xY5yWisKvpmTR9ItY6r7gOOtEduhwxuH0A4nqtXhxVxUilWjxY4x1isOqpZL4cql7IGBaGw4bQ1oHAfrzXR0ZSAgICAgICAgICAgxplMIcrwTo0weIcNgu5zsgP73IKDrvTTGmEUwaUvChZelI8R34R7o/Pogh0sozGTyJ6XHEsDtpfFJLnc7ZnzsoGb1HFj9o95/x/KHl3sdPaPeUjg6MYIb40aITyDQPzBUGfVr/ABWEOfUr/FYRirKZdS2KhxcG9xYTdr8nNcNoy37weSn6e554mJjpMJurteaJifaYdGaL6r/a2lGRYxHpmdyKB8QyP8wsfMqclpcgICCnNPFddgwnq2Vu8SIAYxHusOTL8Xb+XVBC9GlN+hh9sxg7zh4Q4De7z3cuqo/UtrrPir9VRv7HWfHX6rAVQrBB8JsLlBUVZzp9TTpuHloLmNdqw2jN7jsv+gWk0NXw06zzK+09fxV6zzLofRpRraNp8QzYx4lnRXfet7I+63L5nep6YlyAgICAgICAgICAgIOY9LNYxauqU4SXkmBCeYbGNv4j72Lzx27BwHVeWtFY6zw8taKx1luqSoyHJoYiYwCJHzudoZybz5rObe9bLPbX2r+6j2dy2SelfaErUBCEGtqKVicSeJBdmRdp4OG1pXbXzTiyRd1wZZx3iyG6E6iNOVp2fGHVh4jwnA5B4PcPzu3+ZayJiY6w0kTEx1h02vXogj9c1OykqciYmPYuAtDb8Tz7I6bzyBQcz05L4lY1M6NMiXAuMSK47ycm+eXIBQ93Z8OP25nhF28/ip7cyuBjQxgDBYDYANyzEz192f5fUBBBNJNSdjw/ZMGe+8d8j3W8Op+nVWvpur3T5bcRwsdDW7p8luISbQNQnooYmc1btcP3dpGQyMTqchyud6vlyuxAQEBAQEBAQEBAQEBByFRjez1xDbiMw97Tf4tVw+qh78T/AKe3T/3ui7v/AMLf++VzLMM+ICAgqbSVKjLp4MRh7hsXvXGyzxnb8j81ofTM/fj7J5j9l3oZe7H2zzDo3R7UIqekoOIJu8t1YnJ7djvnn5qyT0he4MYS82A2kncg5d0pVa6uKpEKXXdBhuMOCB7xJsX+dhbkAvm1orE2niHlrRWOspvTElbIpS2Eza7N7uLjn5DJZbZzzmyTb8mc2M05b9zbKO4iDUVPO2yGVOivsXHYxvF39BmpGrrznydscfLtr4Zy37UH0Z0jEruqDEmNzAY7XjP+I5hg5n8hfktTSsViKxxDRVrFY6Q6jhQxBhBsIANaAABkANgAX0+ntAQEBAQEBAQEBAQEBBylX+FNNaT4pbsAjCM3o465+pXPLTvpNf7vjJXupNf7rUY8RGBzciAVkJjpPRmJjp7PSAgINDWso9cSB7WDvs77OozHmLhS9LN4ssT8T7JOpl8eSJ+Gt/w91OJdOomBxTrMxFnMvkIg2W6uH+kLUNCkOnPSB2OA6Wyd/iOHjuafZb8F/iO/l1QQ7RpTnoIfbMYNrh4QO4b3ee7l1VH6ltdZ8VfqqN/Y6z46/VYCqFYIPEWIIUMuimwAuSdwXsRMz0giJmekKfnOMi1vVDIMuBdrO1ITeV9rjw4k7gOS0+nrRgx9PmeWh1cEYqdPn5dO0XTMKkpAzDYO1xte7e959px+nQBS0lvUBAQEBAQEBAQEBAQEBBQX+JGUeimuGxjBsiMMJx5tOs3zIcf/ABQZNEY7t9MQXHNo1D1bs+lll97H2Z7R9fzZ7bp2ZphvVERhAQEFU1rTMSUTTtMpDtQu1wWXvDde+7aBfaDuWh0dyL17Lz7x+q709qL17bT7w80hSkSd444icB3o7lx1s4jr337bcSm7vRjr20n+r9jb24pHbSff9lrtGq2zdgCzykfUBBX2k+oPRwux4U7XWMQjcMw3zz+SuPTNbrPlt9Fn6fg6z5J+ie6B6J9VSz1hMG+NHb4YPuwzv6u2HpZXa3W2gICAgICAgICAgICAgICCCaapP62oCMWjvQLRh0b7X+UuQU7olmHejYd54RG/6XfVqpvVsX3cn0VXqWPi/wBFjKlVQgICAgICAg1lQzlkjljo0fPJrfiduC76+C2a8Vh1wYZy37YQDRrTT65rLXx41oTD6SO7ceDPM2FuAK1VKRSsVjiGjrWKxFYdTsYIbAGCwAsANwX0+npAQEBAQEBAQEBAQEBAQEH5YqAMVhXQ4u1r2lp6EWP1QcmSpppWvjCj7BDiuhOvwJ1QfoVF3cfkw2hH2sffimFwrLM6ICAgICAg8xIghQy6KbAC5J3BexEzPSCImZ6Qp+d46NW1TMgy1pcC7Ugt6na48L2uTuA5LT6etGDH0+Z5aHVwRip0+Z5dMULSsOkJA3D4Xa72oj973nM9Nw5BS0lIUBAQEBAQEBAQEBAQEBAQEBBzb/iBknq6sG4mELNxLAT+Ntmn8tU/NBKadmHrSSQou9zRfqNh/MLJbGPx5bVZrPj8eSatkuLkICAgICCvNJtRarex4Q7TYxSOGYZ+p8lc+mav+7b6fytPT9f/AHLfRP8AQTQ/qqW+sJi3xY7R6IH3IZ236u2eVuKulsttAQEBAQEBAQEBAQEBAQEBAQEFd6dJB65ol0SCLvwzhFHNtrPHyN/5QgqnRPM7womGiHI67fo4fQ+apPVcXvGSP+lT6li94vCw1TqsQEBAQaSrZ82Qyov2ekdcQxxPHoM1K1Nec+Tp8fKRrYJy36fHyiWiWjnVnUhjzMF2HhO1ohPvvzDPPM8uq1FaxWOkNDEREdIdPNGq2zdgC9evqAgICAgICAgICAgICAgICAgIPzxEFuIgOZHF2uBBB3g7CEHJk3wL6BrxzDe0J92/ehnL5g/MLjnxRlxzSflyzY4yUmsrbw2IbisO2JAN2uAIPIrJ2rNZms8wzdqzWekv1XjwQEH5YmO3C4dz8QQ1rQSSdwXtazaYiOXtazaekKhxUSPX1WMhYEE67tSG3c1t9rncNm0rU6uvGDH2/Py0WvgjFTp8uoqTp6FS8ih4XADYwbTvc4+048z/AECku7cICAgICAgICAgICAgICAgICAgICCrtOtG+vJGMZgW3jYYG4Gboebh1b7XzQVPQtZMlWDMCak6gN2OAJtfMEcN6qt7Rtlt34+flW7mnOS3fTlOMPVmDxDbsxEMfiOr9bKqtp56/hn91dbVzR+FkmfYUC5xEH/2M/qvj/TZv+E/k+fBl/wCM/kwsXWOCwre9Ha7ky7voLLrTRz2/D+bpXUzW/CgNZVeZ/aBLmuEK4/E87tg3cuKt9LR8P9VuVnqafi/qtyuvQ1QX7LyrtExb+9R2i4P2bcwz8RzPkNysU5ZCAgICAgICAgICAgICAgICAgICAgIPjm6zbO2goKwn+hLATCM6JgXRMOSSSGkObc8A7IcroKnrHR4KbedXEekH/b1f95QQyFhvSR9W/wCSCxaQ0VNn4Do2KLBvAhi/zL/0QW7SeivAU1HbFhsMaM3J8U3seIaO6DztdBOUBAQEBAQEBAQEBAQEBAQEBAQEBB//2Q==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" name="AutoShape 20" descr="data:image/jpeg;base64,/9j/4AAQSkZJRgABAQAAAQABAAD/2wCEAAkGBxQHBhURBxQWFRQVGBgZGRgYGRYcHRweIh0fGhscHBofHSgiHxwnJxgYIjghJSkrLi8vHSAzODMsNygtLiwBCgoKDg0OGxAQGzQkICQ0LDg2NC8sLCwsNDIsLCw0NDQ0LCwsLCwsLCwsLCwsMSwsLCwsLCw0LCwsLCwsLCwsLP/AABEIAOUA3AMBEQACEQEDEQH/xAAcAAEAAgMBAQEAAAAAAAAAAAAABgcEBQgCAQP/xABDEAABAgQCBwQHBQYFBQAAAAABAAIDBQYRBDEHEiFBUWFxFCIjgRMVMkJSkbFDYnKhwRYkM4LR8AiissLhU3OSk7P/xAAaAQEAAwEBAQAAAAAAAAAAAAAABAUGAwEC/8QAMBEBAAICAQMDAQcDBQEAAAAAAAECAwQxERITBSFBgSMyQpGhsdEiUWEUQ1Jx8DP/2gAMAwEAAhEDEQA/ALxQEBAQEBAQEBAQEBAQEBAQEBAQEBAQRyra3wdJwbzWKNc+zDb3nn+UZDmbBBTdQ6dsVi4hbIYTILNzn995+jR0seqCLxqmnM6+2xTgfg1mj/KAuVs+OvNo/Nztmx15tDDiU5M8b/HZGd+OIP8Ac5cZ39ePxfu5TuYI/ExsZIcbIoHp4zXQwCO82I24JNh7Lrr6xbmHJbtrPv8AV7j2sWS3bWfdOqS0x4uWycQscw4gtJAiOvrathYE7yNu1SUh0UgICAgICAgICAgICAgICAgICAgIPEWKIMIujENaBckmwA4koKQ0h6adrsPR/MOxBH/zB/1Hy4oK7ktJ4mpo/p5g5zWvNzEfcud0B2nqdigbO/jw+0e8oefcpi9o95WJJ6Vw0ob+7wwXfG/vHyvl5KlzbmXLzPt/hU5drLk5luxsGxRUcQVXpLn3bsaMLhDdkM9629/Dyv8ANX/put2V8luZ/Zc6GDtr3zzK6NGVAwpTSMNs3hNdGieI/W2lpcBZvkAPO6tFisNAQEBAQEBAQEBAQEBAQEBAQEBAQc96d649YTD1fK4nhQv4xadjn/DfeG8Mr9EGFR1DswsNsebjWiGxaw5N3i/F30VDueoWtM0x+0f3U21uzaZrThOlVK4QEEXruoxJJdqYc+NEBDfujIu/pzU7R1fNfrP3YTNPX8tus8Qw9B1DGdzT1hNBeDBd3AR7cQb9uYbn1twWlXzotAQEBAQEBAQEBAQEBAQEBAQEBAQVlpk0gimZecLK3fvUVuY+zadmt+I7bfNBUWj2mTMsT2uYC8NpJaD77r5nkNvmqv1Hb7I8deZV29s9keOvK01QKYQEGrqKdskMuMXEbTk1u9x4dF319e2a/bDtgw2y27YVxSdP4jSNVR9Ie7cOjP3MZfIc9hAH/K1GLFXHWK14aHHjrjr21dTymWw5PLWYeXtDIcNoa0D+8znddH2y0BAQEBAQEBAQEBAQEBAQEBAQEEU0jVpDouRmK+zoz7thQ/idxP3RvPQb0HOMglUas58+PMnOc0u1osQ7z8I57uQUPc2owU9uZ4RdrYjDX/MregQW4eAGQAGtaAABkAsza02nrPKgmZtPWX6Lx4IMfH4xkvwbouLOqxguT+g58l946WyWiteZfVKTe0VryqR3aNIVVthYJpu82Y3cxgzceHEn/hajW164KdsfVodfBGKnbDpyjKWg0jJG4fADbm99tr3b3H9BuCkO7fICAgICAgICAgICAgICAgICAgIMCezeFIpTExMxdqw4YuTx4ADeTkAg5Zns1xGkery4+8bMb7sOGP7uTvJXLNmripN7OeXLXHXustGTyxkol7YOEFg3M7yd5PMrLZstst5vZncuW2S3dZmrk5iD4TYbUFS1tUTqhmTcPLLmGHBrQPtHk2B58AtHoanir3W+9P6LzT1vFXutzK99FFCNo+Ta2LAOKii8R3wjMMHIb+J8lYJydoCAgICAgICAgICAgICAgICAgIPjnBrbu2Ab0HM2l2uXVhOxhpQScNDdZob9q/LX5jcPnvXkzER1l5MxEdZSGi6cEgl3iWMZ4u88ODRyH1WZ3dqc9/biOFBtbE5re3EJEoaKICCvdI9UeiacJL3d4/xHDcPgHPj8lcenanX7W/0/laaOr1+0t9Ex0G6PuywxMpyzvuHgMI9kf9Q8zu4DbvV2tl0ICAgICAgICAgICAgICAgICAgICCmtOlf9igGWyd/iOHjuHutI9gHc47+A6oIZo3pn0TBjMcO8f4QO4fF57lSepbfX7Kn1/hUb+z1+zr9VgqnVggIIpXVUiSYX0WEPjvGz7g+I8+CsNHT81u633Y/VN09Xyz3W4hrtEGj01Tj+2ToE4VjibH7V4OXNo3nflxWiiOntC9iOjpJrdVtm7AF6PqAgICAgICAgICAgICAgICAgICCHaTq1bRsgL2EHERLtgsPHe4j4W3v1sN6Dnuj5G+p5w6PMyXMDi6I4++4m9r/mVA3trw06V+9KHubPir0jmVugaos3YAs2oX1AQayopyyRSx0aPtOTW/E7cF318Fs14rDrgwzlv2wryg6Xi6QqqJxZPogdeO/gNzRzOQ4DbuWpx0rSsVrxDR0pFKxWOHUuAwTJdgmQcE0MhsAa1o2AAL7fTIQEBAQEBAQEBAQEBAQEBAQEBAQYU6msKSSuJiJg7Vhw2lxP6AbycrIOVp3NMRpGrHXds1jZjd0OGP7uTvJXLPmripN7OeXLGOk2lacplzJTL2wcILNaPMneTzKyuXLbLeb2ZzJknJabWZi5vgQeI8ZuHgl8YgNaCSTkAva1m09IexEzPSFPz6Yxa0qNkGWtLgXakJnHi49c+QWn09aMFOk8zy0Grrxhp/meXTFCUrDpCn2YfDWLvaiP+N9tp6bhyClpKRICAgICAgICAgICAgICAgICAgIBNhtQc2aaK5NSzfscqJOHgut3ftYmV9mYG0DzPBJnocNxRFOCQy68YeNE2vPDg0dPqszu7Xmv7cQz+3seW3txCSKEiiAgq3SDUxmOK7JLTeGDZxbt13cBbMD8yr70/T7I8l+Z/Rc6Or2R325W3oa0efs1gRi5s396it2NP2TTu/Edl+GXFWqxWcgICAgICAgICAgICAgICAgICAgIKp04136kl3YZW62IjN77hmyGf9zto5C54IK10a01ruGMxo2D+EDx3u/oqf1Lb6fZV+v8Kvf2en2dfqslUipEBBDNIVT+q8L2fBHxXjvEe63+pVl6fqeS3fbiP1T9LW8k99uIZugugO2RhMpwzuMPgNPvOH2hHAbue3ctCu1+oCAgICAgICAgICAgICAgICAgICCP1zVMOkafficTYu9mGy9td5yHTeeABQcyyTAxq2qZ0aZEuBdrxX/Ro65Abgom5sxgx9fmeEba2IxU6/PwuCDCECEGwQA1oAAGQAyCzEzMz1lnpmZnrL2vAQaqpZ22Qyt0WLtdkxvxO3eW8qRra85rxWPq7YMM5b9sIDo9pSLpAqlzscXeiadeM/z2MB4nLkAtTSkUrFa8Q0VKxSsVjh1LhsO3C4dsPDNDWNADWgWAA2AAL6fT9UBAQEBAQEBAQEBAQEBAQEBAQEH54iM3DQHPjkNa0EknIAbSUHLOkSqYlf1WG4G5hNcWQGcRfa883WvyAC+b3ilZtbiHze0VrNp4T+nJKyRStsKDtOb3fE7ef0WV2c85r90s7nzTlv3S2i4OIg/OPGbhoBfHIa1oJJO4L2tZtPSOXtYm09IVBMcTGruqWQZe0nWdqQm8BvcfzJPALUamtGCnT5+Wh1sEYadPn5dO0VTEKkpAzDYPaRte/e95zcf0G4WUpIb1AQEBAQEBAQEBAQEBAQEBAQEBAQUjp8rjUZ6rljtpsY7gchm2Hs47CeVhvQR7RtTnYcJ2rFjxIg7gPut49T9FQepbXfbx14jn/tS7+x3W8deIThVavEBBWGkipu0xjhMCe40+IR7x+HoPr0V76bqdseW3M8LjQ1u2PJbn4WzoVoP9m5X2qZtHaYw2AjbDYcm/iOZ8huVsslmoCAgICAgICAgICAgICAgICAgICCM6Q6rbSFNPjuI9Ie7CafeeRs8hmeiDm+jpO+p566PMiXsa7XiOPvuO0Dzz6KDv7Php0jmUPc2PFTpHMreAsNizShfUBBFa9qT1LL/R4U+NEGz7rci79B/wp+hq+a/db7sJmnr+W3WeIY+g+hPXcw9YTZt4EJ3hg/aRAc/wt/M9FpF86JQEBAQEBAQEBAQEBAQameVNhJA283xEOEdwc4ax6NzPyQQ/EaapXCfZj4r+bYbrfnZBuqZ0jS+pcSIUujWiHJjwWOP4b5+SCWICAgIPL3BjCXmwG0k7kHLelKqXVvVwhy67oMM+igge8SbF/wDMQPIBfNrRWJtPEPLWisdZTynZQ2SSpsGFmNrjxccz+iyuxnnNkm8s3nyzlvNpbNcHIQYU4mTJRL3RsUdjRlxO4DmV0w4rZbxSr7xY5yWisKvpmTR9ItY6r7gOOtEduhwxuH0A4nqtXhxVxUilWjxY4x1isOqpZL4cql7IGBaGw4bQ1oHAfrzXR0ZSAgICAgICAgICAgxplMIcrwTo0weIcNgu5zsgP73IKDrvTTGmEUwaUvChZelI8R34R7o/Pogh0sozGTyJ6XHEsDtpfFJLnc7ZnzsoGb1HFj9o95/x/KHl3sdPaPeUjg6MYIb40aITyDQPzBUGfVr/ABWEOfUr/FYRirKZdS2KhxcG9xYTdr8nNcNoy37weSn6e554mJjpMJurteaJifaYdGaL6r/a2lGRYxHpmdyKB8QyP8wsfMqclpcgICCnNPFddgwnq2Vu8SIAYxHusOTL8Xb+XVBC9GlN+hh9sxg7zh4Q4De7z3cuqo/UtrrPir9VRv7HWfHX6rAVQrBB8JsLlBUVZzp9TTpuHloLmNdqw2jN7jsv+gWk0NXw06zzK+09fxV6zzLofRpRraNp8QzYx4lnRXfet7I+63L5nep6YlyAgICAgICAgICAgIOY9LNYxauqU4SXkmBCeYbGNv4j72Lzx27BwHVeWtFY6zw8taKx1luqSoyHJoYiYwCJHzudoZybz5rObe9bLPbX2r+6j2dy2SelfaErUBCEGtqKVicSeJBdmRdp4OG1pXbXzTiyRd1wZZx3iyG6E6iNOVp2fGHVh4jwnA5B4PcPzu3+ZayJiY6w0kTEx1h02vXogj9c1OykqciYmPYuAtDb8Tz7I6bzyBQcz05L4lY1M6NMiXAuMSK47ycm+eXIBQ93Z8OP25nhF28/ip7cyuBjQxgDBYDYANyzEz192f5fUBBBNJNSdjw/ZMGe+8d8j3W8Op+nVWvpur3T5bcRwsdDW7p8luISbQNQnooYmc1btcP3dpGQyMTqchyud6vlyuxAQEBAQEBAQEBAQEBByFRjez1xDbiMw97Tf4tVw+qh78T/AKe3T/3ui7v/AMLf++VzLMM+ICAgqbSVKjLp4MRh7hsXvXGyzxnb8j81ofTM/fj7J5j9l3oZe7H2zzDo3R7UIqekoOIJu8t1YnJ7djvnn5qyT0he4MYS82A2kncg5d0pVa6uKpEKXXdBhuMOCB7xJsX+dhbkAvm1orE2niHlrRWOspvTElbIpS2Eza7N7uLjn5DJZbZzzmyTb8mc2M05b9zbKO4iDUVPO2yGVOivsXHYxvF39BmpGrrznydscfLtr4Zy37UH0Z0jEruqDEmNzAY7XjP+I5hg5n8hfktTSsViKxxDRVrFY6Q6jhQxBhBsIANaAABkANgAX0+ntAQEBAQEBAQEBAQEBBylX+FNNaT4pbsAjCM3o465+pXPLTvpNf7vjJXupNf7rUY8RGBzciAVkJjpPRmJjp7PSAgINDWso9cSB7WDvs77OozHmLhS9LN4ssT8T7JOpl8eSJ+Gt/w91OJdOomBxTrMxFnMvkIg2W6uH+kLUNCkOnPSB2OA6Wyd/iOHjuafZb8F/iO/l1QQ7RpTnoIfbMYNrh4QO4b3ee7l1VH6ltdZ8VfqqN/Y6z46/VYCqFYIPEWIIUMuimwAuSdwXsRMz0giJmekKfnOMi1vVDIMuBdrO1ITeV9rjw4k7gOS0+nrRgx9PmeWh1cEYqdPn5dO0XTMKkpAzDYO1xte7e959px+nQBS0lvUBAQEBAQEBAQEBAQEBBQX+JGUeimuGxjBsiMMJx5tOs3zIcf/ABQZNEY7t9MQXHNo1D1bs+lll97H2Z7R9fzZ7bp2ZphvVERhAQEFU1rTMSUTTtMpDtQu1wWXvDde+7aBfaDuWh0dyL17Lz7x+q709qL17bT7w80hSkSd444icB3o7lx1s4jr337bcSm7vRjr20n+r9jb24pHbSff9lrtGq2zdgCzykfUBBX2k+oPRwux4U7XWMQjcMw3zz+SuPTNbrPlt9Fn6fg6z5J+ie6B6J9VSz1hMG+NHb4YPuwzv6u2HpZXa3W2gICAgICAgICAgICAgICCCaapP62oCMWjvQLRh0b7X+UuQU7olmHejYd54RG/6XfVqpvVsX3cn0VXqWPi/wBFjKlVQgICAgICAg1lQzlkjljo0fPJrfiduC76+C2a8Vh1wYZy37YQDRrTT65rLXx41oTD6SO7ceDPM2FuAK1VKRSsVjiGjrWKxFYdTsYIbAGCwAsANwX0+npAQEBAQEBAQEBAQEBAQEH5YqAMVhXQ4u1r2lp6EWP1QcmSpppWvjCj7BDiuhOvwJ1QfoVF3cfkw2hH2sffimFwrLM6ICAgICAg8xIghQy6KbAC5J3BexEzPSCImZ6Qp+d46NW1TMgy1pcC7Ugt6na48L2uTuA5LT6etGDH0+Z5aHVwRip0+Z5dMULSsOkJA3D4Xa72oj973nM9Nw5BS0lIUBAQEBAQEBAQEBAQEBAQEBBzb/iBknq6sG4mELNxLAT+Ntmn8tU/NBKadmHrSSQou9zRfqNh/MLJbGPx5bVZrPj8eSatkuLkICAgICCvNJtRarex4Q7TYxSOGYZ+p8lc+mav+7b6fytPT9f/AHLfRP8AQTQ/qqW+sJi3xY7R6IH3IZ236u2eVuKulsttAQEBAQEBAQEBAQEBAQEBAQEFd6dJB65ol0SCLvwzhFHNtrPHyN/5QgqnRPM7womGiHI67fo4fQ+apPVcXvGSP+lT6li94vCw1TqsQEBAQaSrZ82Qyov2ekdcQxxPHoM1K1Nec+Tp8fKRrYJy36fHyiWiWjnVnUhjzMF2HhO1ohPvvzDPPM8uq1FaxWOkNDEREdIdPNGq2zdgC9evqAgICAgICAgICAgICAgICAgIPzxEFuIgOZHF2uBBB3g7CEHJk3wL6BrxzDe0J92/ehnL5g/MLjnxRlxzSflyzY4yUmsrbw2IbisO2JAN2uAIPIrJ2rNZms8wzdqzWekv1XjwQEH5YmO3C4dz8QQ1rQSSdwXtazaYiOXtazaekKhxUSPX1WMhYEE67tSG3c1t9rncNm0rU6uvGDH2/Py0WvgjFTp8uoqTp6FS8ih4XADYwbTvc4+048z/AECku7cICAgICAgICAgICAgICAgICAgICCrtOtG+vJGMZgW3jYYG4Gboebh1b7XzQVPQtZMlWDMCak6gN2OAJtfMEcN6qt7Rtlt34+flW7mnOS3fTlOMPVmDxDbsxEMfiOr9bKqtp56/hn91dbVzR+FkmfYUC5xEH/2M/qvj/TZv+E/k+fBl/wCM/kwsXWOCwre9Ha7ky7voLLrTRz2/D+bpXUzW/CgNZVeZ/aBLmuEK4/E87tg3cuKt9LR8P9VuVnqafi/qtyuvQ1QX7LyrtExb+9R2i4P2bcwz8RzPkNysU5ZCAgICAgICAgICAgICAgICAgICAgIPjm6zbO2goKwn+hLATCM6JgXRMOSSSGkObc8A7IcroKnrHR4KbedXEekH/b1f95QQyFhvSR9W/wCSCxaQ0VNn4Do2KLBvAhi/zL/0QW7SeivAU1HbFhsMaM3J8U3seIaO6DztdBOUBAQEBAQEBAQEBAQEBAQEBAQEBB//2Q==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6" name="AutoShape 22" descr="data:image/jpeg;base64,/9j/4AAQSkZJRgABAQAAAQABAAD/2wCEAAkGBxQHBhURBxQWFRQVGBgZGRgYGRYcHRweIh0fGhscHBofHSgiHxwnJxgYIjghJSkrLi8vHSAzODMsNygtLiwBCgoKDg0OGxAQGzQkICQ0LDg2NC8sLCwsNDIsLCw0NDQ0LCwsLCwsLCwsLCwsMSwsLCwsLCw0LCwsLCwsLCwsLP/AABEIAOUA3AMBEQACEQEDEQH/xAAcAAEAAgMBAQEAAAAAAAAAAAAABgcEBQgCAQP/xABDEAABAgQCBwQHBQYFBQAAAAABAAIDBQYRBDEHEiFBUWFxFCIjgRMVMkJSkbFDYnKhwRYkM4LR8AiissLhU3OSk7P/xAAaAQEAAwEBAQAAAAAAAAAAAAAABAUGAwEC/8QAMBEBAAICAQMDAQcDBQEAAAAAAAECAwQxERITBSFBgSMyQpGhsdEiUWEUQ1Jx8DP/2gAMAwEAAhEDEQA/ALxQEBAQEBAQEBAQEBAQEBAQEBAQEBAQRyra3wdJwbzWKNc+zDb3nn+UZDmbBBTdQ6dsVi4hbIYTILNzn995+jR0seqCLxqmnM6+2xTgfg1mj/KAuVs+OvNo/Nztmx15tDDiU5M8b/HZGd+OIP8Ac5cZ39ePxfu5TuYI/ExsZIcbIoHp4zXQwCO82I24JNh7Lrr6xbmHJbtrPv8AV7j2sWS3bWfdOqS0x4uWycQscw4gtJAiOvrathYE7yNu1SUh0UgICAgICAgICAgICAgICAgICAgIPEWKIMIujENaBckmwA4koKQ0h6adrsPR/MOxBH/zB/1Hy4oK7ktJ4mpo/p5g5zWvNzEfcud0B2nqdigbO/jw+0e8oefcpi9o95WJJ6Vw0ob+7wwXfG/vHyvl5KlzbmXLzPt/hU5drLk5luxsGxRUcQVXpLn3bsaMLhDdkM9629/Dyv8ANX/put2V8luZ/Zc6GDtr3zzK6NGVAwpTSMNs3hNdGieI/W2lpcBZvkAPO6tFisNAQEBAQEBAQEBAQEBAQEBAQEBAQc96d649YTD1fK4nhQv4xadjn/DfeG8Mr9EGFR1DswsNsebjWiGxaw5N3i/F30VDueoWtM0x+0f3U21uzaZrThOlVK4QEEXruoxJJdqYc+NEBDfujIu/pzU7R1fNfrP3YTNPX8tus8Qw9B1DGdzT1hNBeDBd3AR7cQb9uYbn1twWlXzotAQEBAQEBAQEBAQEBAQEBAQEBAQVlpk0gimZecLK3fvUVuY+zadmt+I7bfNBUWj2mTMsT2uYC8NpJaD77r5nkNvmqv1Hb7I8deZV29s9keOvK01QKYQEGrqKdskMuMXEbTk1u9x4dF319e2a/bDtgw2y27YVxSdP4jSNVR9Ie7cOjP3MZfIc9hAH/K1GLFXHWK14aHHjrjr21dTymWw5PLWYeXtDIcNoa0D+8znddH2y0BAQEBAQEBAQEBAQEBAQEBAQEEU0jVpDouRmK+zoz7thQ/idxP3RvPQb0HOMglUas58+PMnOc0u1osQ7z8I57uQUPc2owU9uZ4RdrYjDX/MregQW4eAGQAGtaAABkAsza02nrPKgmZtPWX6Lx4IMfH4xkvwbouLOqxguT+g58l946WyWiteZfVKTe0VryqR3aNIVVthYJpu82Y3cxgzceHEn/hajW164KdsfVodfBGKnbDpyjKWg0jJG4fADbm99tr3b3H9BuCkO7fICAgICAgICAgICAgICAgICAgIMCezeFIpTExMxdqw4YuTx4ADeTkAg5Zns1xGkery4+8bMb7sOGP7uTvJXLNmripN7OeXLXHXustGTyxkol7YOEFg3M7yd5PMrLZstst5vZncuW2S3dZmrk5iD4TYbUFS1tUTqhmTcPLLmGHBrQPtHk2B58AtHoanir3W+9P6LzT1vFXutzK99FFCNo+Ta2LAOKii8R3wjMMHIb+J8lYJydoCAgICAgICAgICAgICAgICAgIPjnBrbu2Ab0HM2l2uXVhOxhpQScNDdZob9q/LX5jcPnvXkzER1l5MxEdZSGi6cEgl3iWMZ4u88ODRyH1WZ3dqc9/biOFBtbE5re3EJEoaKICCvdI9UeiacJL3d4/xHDcPgHPj8lcenanX7W/0/laaOr1+0t9Ex0G6PuywxMpyzvuHgMI9kf9Q8zu4DbvV2tl0ICAgICAgICAgICAgICAgICAgICCmtOlf9igGWyd/iOHjuHutI9gHc47+A6oIZo3pn0TBjMcO8f4QO4fF57lSepbfX7Kn1/hUb+z1+zr9VgqnVggIIpXVUiSYX0WEPjvGz7g+I8+CsNHT81u633Y/VN09Xyz3W4hrtEGj01Tj+2ToE4VjibH7V4OXNo3nflxWiiOntC9iOjpJrdVtm7AF6PqAgICAgICAgICAgICAgICAgICCHaTq1bRsgL2EHERLtgsPHe4j4W3v1sN6Dnuj5G+p5w6PMyXMDi6I4++4m9r/mVA3trw06V+9KHubPir0jmVugaos3YAs2oX1AQayopyyRSx0aPtOTW/E7cF318Fs14rDrgwzlv2wryg6Xi6QqqJxZPogdeO/gNzRzOQ4DbuWpx0rSsVrxDR0pFKxWOHUuAwTJdgmQcE0MhsAa1o2AAL7fTIQEBAQEBAQEBAQEBAQEBAQEBAQYU6msKSSuJiJg7Vhw2lxP6AbycrIOVp3NMRpGrHXds1jZjd0OGP7uTvJXLPmripN7OeXLGOk2lacplzJTL2wcILNaPMneTzKyuXLbLeb2ZzJknJabWZi5vgQeI8ZuHgl8YgNaCSTkAva1m09IexEzPSFPz6Yxa0qNkGWtLgXakJnHi49c+QWn09aMFOk8zy0Grrxhp/meXTFCUrDpCn2YfDWLvaiP+N9tp6bhyClpKRICAgICAgICAgICAgICAgICAgIBNhtQc2aaK5NSzfscqJOHgut3ftYmV9mYG0DzPBJnocNxRFOCQy68YeNE2vPDg0dPqszu7Xmv7cQz+3seW3txCSKEiiAgq3SDUxmOK7JLTeGDZxbt13cBbMD8yr70/T7I8l+Z/Rc6Or2R325W3oa0efs1gRi5s396it2NP2TTu/Edl+GXFWqxWcgICAgICAgICAgICAgICAgICAgIKp04136kl3YZW62IjN77hmyGf9zto5C54IK10a01ruGMxo2D+EDx3u/oqf1Lb6fZV+v8Kvf2en2dfqslUipEBBDNIVT+q8L2fBHxXjvEe63+pVl6fqeS3fbiP1T9LW8k99uIZugugO2RhMpwzuMPgNPvOH2hHAbue3ctCu1+oCAgICAgICAgICAgICAgICAgICCP1zVMOkafficTYu9mGy9td5yHTeeABQcyyTAxq2qZ0aZEuBdrxX/Ro65Abgom5sxgx9fmeEba2IxU6/PwuCDCECEGwQA1oAAGQAyCzEzMz1lnpmZnrL2vAQaqpZ22Qyt0WLtdkxvxO3eW8qRra85rxWPq7YMM5b9sIDo9pSLpAqlzscXeiadeM/z2MB4nLkAtTSkUrFa8Q0VKxSsVjh1LhsO3C4dsPDNDWNADWgWAA2AAL6fT9UBAQEBAQEBAQEBAQEBAQEBAQEH54iM3DQHPjkNa0EknIAbSUHLOkSqYlf1WG4G5hNcWQGcRfa883WvyAC+b3ilZtbiHze0VrNp4T+nJKyRStsKDtOb3fE7ef0WV2c85r90s7nzTlv3S2i4OIg/OPGbhoBfHIa1oJJO4L2tZtPSOXtYm09IVBMcTGruqWQZe0nWdqQm8BvcfzJPALUamtGCnT5+Wh1sEYadPn5dO0VTEKkpAzDYPaRte/e95zcf0G4WUpIb1AQEBAQEBAQEBAQEBAQEBAQEBAQUjp8rjUZ6rljtpsY7gchm2Hs47CeVhvQR7RtTnYcJ2rFjxIg7gPut49T9FQepbXfbx14jn/tS7+x3W8deIThVavEBBWGkipu0xjhMCe40+IR7x+HoPr0V76bqdseW3M8LjQ1u2PJbn4WzoVoP9m5X2qZtHaYw2AjbDYcm/iOZ8huVsslmoCAgICAgICAgICAgICAgICAgICCM6Q6rbSFNPjuI9Ie7CafeeRs8hmeiDm+jpO+p566PMiXsa7XiOPvuO0Dzz6KDv7Php0jmUPc2PFTpHMreAsNizShfUBBFa9qT1LL/R4U+NEGz7rci79B/wp+hq+a/db7sJmnr+W3WeIY+g+hPXcw9YTZt4EJ3hg/aRAc/wt/M9FpF86JQEBAQEBAQEBAQEBAQameVNhJA283xEOEdwc4ax6NzPyQQ/EaapXCfZj4r+bYbrfnZBuqZ0jS+pcSIUujWiHJjwWOP4b5+SCWICAgIPL3BjCXmwG0k7kHLelKqXVvVwhy67oMM+igge8SbF/wDMQPIBfNrRWJtPEPLWisdZTynZQ2SSpsGFmNrjxccz+iyuxnnNkm8s3nyzlvNpbNcHIQYU4mTJRL3RsUdjRlxO4DmV0w4rZbxSr7xY5yWisKvpmTR9ItY6r7gOOtEduhwxuH0A4nqtXhxVxUilWjxY4x1isOqpZL4cql7IGBaGw4bQ1oHAfrzXR0ZSAgICAgICAgICAgxplMIcrwTo0weIcNgu5zsgP73IKDrvTTGmEUwaUvChZelI8R34R7o/Pogh0sozGTyJ6XHEsDtpfFJLnc7ZnzsoGb1HFj9o95/x/KHl3sdPaPeUjg6MYIb40aITyDQPzBUGfVr/ABWEOfUr/FYRirKZdS2KhxcG9xYTdr8nNcNoy37weSn6e554mJjpMJurteaJifaYdGaL6r/a2lGRYxHpmdyKB8QyP8wsfMqclpcgICCnNPFddgwnq2Vu8SIAYxHusOTL8Xb+XVBC9GlN+hh9sxg7zh4Q4De7z3cuqo/UtrrPir9VRv7HWfHX6rAVQrBB8JsLlBUVZzp9TTpuHloLmNdqw2jN7jsv+gWk0NXw06zzK+09fxV6zzLofRpRraNp8QzYx4lnRXfet7I+63L5nep6YlyAgICAgICAgICAgIOY9LNYxauqU4SXkmBCeYbGNv4j72Lzx27BwHVeWtFY6zw8taKx1luqSoyHJoYiYwCJHzudoZybz5rObe9bLPbX2r+6j2dy2SelfaErUBCEGtqKVicSeJBdmRdp4OG1pXbXzTiyRd1wZZx3iyG6E6iNOVp2fGHVh4jwnA5B4PcPzu3+ZayJiY6w0kTEx1h02vXogj9c1OykqciYmPYuAtDb8Tz7I6bzyBQcz05L4lY1M6NMiXAuMSK47ycm+eXIBQ93Z8OP25nhF28/ip7cyuBjQxgDBYDYANyzEz192f5fUBBBNJNSdjw/ZMGe+8d8j3W8Op+nVWvpur3T5bcRwsdDW7p8luISbQNQnooYmc1btcP3dpGQyMTqchyud6vlyuxAQEBAQEBAQEBAQEBByFRjez1xDbiMw97Tf4tVw+qh78T/AKe3T/3ui7v/AMLf++VzLMM+ICAgqbSVKjLp4MRh7hsXvXGyzxnb8j81ofTM/fj7J5j9l3oZe7H2zzDo3R7UIqekoOIJu8t1YnJ7djvnn5qyT0he4MYS82A2kncg5d0pVa6uKpEKXXdBhuMOCB7xJsX+dhbkAvm1orE2niHlrRWOspvTElbIpS2Eza7N7uLjn5DJZbZzzmyTb8mc2M05b9zbKO4iDUVPO2yGVOivsXHYxvF39BmpGrrznydscfLtr4Zy37UH0Z0jEruqDEmNzAY7XjP+I5hg5n8hfktTSsViKxxDRVrFY6Q6jhQxBhBsIANaAABkANgAX0+ntAQEBAQEBAQEBAQEBBylX+FNNaT4pbsAjCM3o465+pXPLTvpNf7vjJXupNf7rUY8RGBzciAVkJjpPRmJjp7PSAgINDWso9cSB7WDvs77OozHmLhS9LN4ssT8T7JOpl8eSJ+Gt/w91OJdOomBxTrMxFnMvkIg2W6uH+kLUNCkOnPSB2OA6Wyd/iOHjuafZb8F/iO/l1QQ7RpTnoIfbMYNrh4QO4b3ee7l1VH6ltdZ8VfqqN/Y6z46/VYCqFYIPEWIIUMuimwAuSdwXsRMz0giJmekKfnOMi1vVDIMuBdrO1ITeV9rjw4k7gOS0+nrRgx9PmeWh1cEYqdPn5dO0XTMKkpAzDYO1xte7e959px+nQBS0lvUBAQEBAQEBAQEBAQEBBQX+JGUeimuGxjBsiMMJx5tOs3zIcf/ABQZNEY7t9MQXHNo1D1bs+lll97H2Z7R9fzZ7bp2ZphvVERhAQEFU1rTMSUTTtMpDtQu1wWXvDde+7aBfaDuWh0dyL17Lz7x+q709qL17bT7w80hSkSd444icB3o7lx1s4jr337bcSm7vRjr20n+r9jb24pHbSff9lrtGq2zdgCzykfUBBX2k+oPRwux4U7XWMQjcMw3zz+SuPTNbrPlt9Fn6fg6z5J+ie6B6J9VSz1hMG+NHb4YPuwzv6u2HpZXa3W2gICAgICAgICAgICAgICCCaapP62oCMWjvQLRh0b7X+UuQU7olmHejYd54RG/6XfVqpvVsX3cn0VXqWPi/wBFjKlVQgICAgICAg1lQzlkjljo0fPJrfiduC76+C2a8Vh1wYZy37YQDRrTT65rLXx41oTD6SO7ceDPM2FuAK1VKRSsVjiGjrWKxFYdTsYIbAGCwAsANwX0+npAQEBAQEBAQEBAQEBAQEH5YqAMVhXQ4u1r2lp6EWP1QcmSpppWvjCj7BDiuhOvwJ1QfoVF3cfkw2hH2sffimFwrLM6ICAgICAg8xIghQy6KbAC5J3BexEzPSCImZ6Qp+d46NW1TMgy1pcC7Ugt6na48L2uTuA5LT6etGDH0+Z5aHVwRip0+Z5dMULSsOkJA3D4Xa72oj973nM9Nw5BS0lIUBAQEBAQEBAQEBAQEBAQEBBzb/iBknq6sG4mELNxLAT+Ntmn8tU/NBKadmHrSSQou9zRfqNh/MLJbGPx5bVZrPj8eSatkuLkICAgICCvNJtRarex4Q7TYxSOGYZ+p8lc+mav+7b6fytPT9f/AHLfRP8AQTQ/qqW+sJi3xY7R6IH3IZ236u2eVuKulsttAQEBAQEBAQEBAQEBAQEBAQEFd6dJB65ol0SCLvwzhFHNtrPHyN/5QgqnRPM7womGiHI67fo4fQ+apPVcXvGSP+lT6li94vCw1TqsQEBAQaSrZ82Qyov2ekdcQxxPHoM1K1Nec+Tp8fKRrYJy36fHyiWiWjnVnUhjzMF2HhO1ohPvvzDPPM8uq1FaxWOkNDEREdIdPNGq2zdgC9evqAgICAgICAgICAgICAgICAgIPzxEFuIgOZHF2uBBB3g7CEHJk3wL6BrxzDe0J92/ehnL5g/MLjnxRlxzSflyzY4yUmsrbw2IbisO2JAN2uAIPIrJ2rNZms8wzdqzWekv1XjwQEH5YmO3C4dz8QQ1rQSSdwXtazaYiOXtazaekKhxUSPX1WMhYEE67tSG3c1t9rncNm0rU6uvGDH2/Py0WvgjFTp8uoqTp6FS8ih4XADYwbTvc4+048z/AECku7cICAgICAgICAgICAgICAgICAgICCrtOtG+vJGMZgW3jYYG4Gboebh1b7XzQVPQtZMlWDMCak6gN2OAJtfMEcN6qt7Rtlt34+flW7mnOS3fTlOMPVmDxDbsxEMfiOr9bKqtp56/hn91dbVzR+FkmfYUC5xEH/2M/qvj/TZv+E/k+fBl/wCM/kwsXWOCwre9Ha7ky7voLLrTRz2/D+bpXUzW/CgNZVeZ/aBLmuEK4/E87tg3cuKt9LR8P9VuVnqafi/qtyuvQ1QX7LyrtExb+9R2i4P2bcwz8RzPkNysU5ZCAgICAgICAgICAgICAgICAgICAgIPjm6zbO2goKwn+hLATCM6JgXRMOSSSGkObc8A7IcroKnrHR4KbedXEekH/b1f95QQyFhvSR9W/wCSCxaQ0VNn4Do2KLBvAhi/zL/0QW7SeivAU1HbFhsMaM3J8U3seIaO6DztdBOUBAQEBAQEBAQEBAQEBAQEBAQEBB//2Q==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48" name="Picture 24" descr="tick symbol : Green glass check mark symbol. Part of a series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425" y="617538"/>
            <a:ext cx="952128" cy="9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4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nasa.gov/images/content/52238main_MM_image_feature_89_jw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99" y="144041"/>
            <a:ext cx="768085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lker.com/cliparts/1/n/D/2/O/o/girls-head-m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99" y="864121"/>
            <a:ext cx="147216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xplosion 1 3"/>
          <p:cNvSpPr/>
          <p:nvPr/>
        </p:nvSpPr>
        <p:spPr>
          <a:xfrm>
            <a:off x="1836551" y="1289868"/>
            <a:ext cx="216024" cy="14401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Explosion 1 6"/>
          <p:cNvSpPr/>
          <p:nvPr/>
        </p:nvSpPr>
        <p:spPr>
          <a:xfrm>
            <a:off x="1988951" y="1442268"/>
            <a:ext cx="216024" cy="14401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Explosion 1 7"/>
          <p:cNvSpPr/>
          <p:nvPr/>
        </p:nvSpPr>
        <p:spPr>
          <a:xfrm>
            <a:off x="2318300" y="1361876"/>
            <a:ext cx="216024" cy="14401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Explosion 1 8"/>
          <p:cNvSpPr/>
          <p:nvPr/>
        </p:nvSpPr>
        <p:spPr>
          <a:xfrm>
            <a:off x="1946027" y="1080145"/>
            <a:ext cx="216024" cy="14401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Explosion 1 9"/>
          <p:cNvSpPr/>
          <p:nvPr/>
        </p:nvSpPr>
        <p:spPr>
          <a:xfrm>
            <a:off x="2230127" y="1194998"/>
            <a:ext cx="216024" cy="14401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725831" y="2520305"/>
            <a:ext cx="28937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you can process ~5 chunks of information at any one time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200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sarahleelopez4377.files.wordpress.com/2014/05/thinkingcapwhoa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95" y="288057"/>
            <a:ext cx="852965" cy="10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3"/>
          <p:cNvSpPr/>
          <p:nvPr/>
        </p:nvSpPr>
        <p:spPr>
          <a:xfrm>
            <a:off x="1035843" y="188030"/>
            <a:ext cx="413255" cy="1372651"/>
          </a:xfrm>
          <a:custGeom>
            <a:avLst/>
            <a:gdLst>
              <a:gd name="connsiteX0" fmla="*/ 28329 w 413255"/>
              <a:gd name="connsiteY0" fmla="*/ 785491 h 1372651"/>
              <a:gd name="connsiteX1" fmla="*/ 87450 w 413255"/>
              <a:gd name="connsiteY1" fmla="*/ 710604 h 1372651"/>
              <a:gd name="connsiteX2" fmla="*/ 189926 w 413255"/>
              <a:gd name="connsiteY2" fmla="*/ 525360 h 1372651"/>
              <a:gd name="connsiteX3" fmla="*/ 245105 w 413255"/>
              <a:gd name="connsiteY3" fmla="*/ 48453 h 1372651"/>
              <a:gd name="connsiteX4" fmla="*/ 383054 w 413255"/>
              <a:gd name="connsiteY4" fmla="*/ 68160 h 1372651"/>
              <a:gd name="connsiteX5" fmla="*/ 390936 w 413255"/>
              <a:gd name="connsiteY5" fmla="*/ 509594 h 1372651"/>
              <a:gd name="connsiteX6" fmla="*/ 398819 w 413255"/>
              <a:gd name="connsiteY6" fmla="*/ 1329401 h 1372651"/>
              <a:gd name="connsiteX7" fmla="*/ 178102 w 413255"/>
              <a:gd name="connsiteY7" fmla="*/ 1226925 h 1372651"/>
              <a:gd name="connsiteX8" fmla="*/ 63802 w 413255"/>
              <a:gd name="connsiteY8" fmla="*/ 954970 h 1372651"/>
              <a:gd name="connsiteX9" fmla="*/ 740 w 413255"/>
              <a:gd name="connsiteY9" fmla="*/ 868260 h 1372651"/>
              <a:gd name="connsiteX10" fmla="*/ 28329 w 413255"/>
              <a:gd name="connsiteY10" fmla="*/ 785491 h 137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3255" h="1372651">
                <a:moveTo>
                  <a:pt x="28329" y="785491"/>
                </a:moveTo>
                <a:cubicBezTo>
                  <a:pt x="42781" y="759215"/>
                  <a:pt x="60517" y="753959"/>
                  <a:pt x="87450" y="710604"/>
                </a:cubicBezTo>
                <a:cubicBezTo>
                  <a:pt x="114383" y="667249"/>
                  <a:pt x="163650" y="635718"/>
                  <a:pt x="189926" y="525360"/>
                </a:cubicBezTo>
                <a:cubicBezTo>
                  <a:pt x="216202" y="415002"/>
                  <a:pt x="212917" y="124653"/>
                  <a:pt x="245105" y="48453"/>
                </a:cubicBezTo>
                <a:cubicBezTo>
                  <a:pt x="277293" y="-27747"/>
                  <a:pt x="358749" y="-8697"/>
                  <a:pt x="383054" y="68160"/>
                </a:cubicBezTo>
                <a:cubicBezTo>
                  <a:pt x="407359" y="145017"/>
                  <a:pt x="388309" y="299387"/>
                  <a:pt x="390936" y="509594"/>
                </a:cubicBezTo>
                <a:cubicBezTo>
                  <a:pt x="393563" y="719801"/>
                  <a:pt x="434291" y="1209846"/>
                  <a:pt x="398819" y="1329401"/>
                </a:cubicBezTo>
                <a:cubicBezTo>
                  <a:pt x="363347" y="1448956"/>
                  <a:pt x="233938" y="1289330"/>
                  <a:pt x="178102" y="1226925"/>
                </a:cubicBezTo>
                <a:cubicBezTo>
                  <a:pt x="122266" y="1164520"/>
                  <a:pt x="93362" y="1014747"/>
                  <a:pt x="63802" y="954970"/>
                </a:cubicBezTo>
                <a:cubicBezTo>
                  <a:pt x="34242" y="895193"/>
                  <a:pt x="5338" y="895193"/>
                  <a:pt x="740" y="868260"/>
                </a:cubicBezTo>
                <a:cubicBezTo>
                  <a:pt x="-3858" y="841327"/>
                  <a:pt x="13877" y="811767"/>
                  <a:pt x="28329" y="78549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reeform 6"/>
          <p:cNvSpPr/>
          <p:nvPr/>
        </p:nvSpPr>
        <p:spPr>
          <a:xfrm>
            <a:off x="729155" y="1004829"/>
            <a:ext cx="193128" cy="55402"/>
          </a:xfrm>
          <a:custGeom>
            <a:avLst/>
            <a:gdLst>
              <a:gd name="connsiteX0" fmla="*/ 0 w 193128"/>
              <a:gd name="connsiteY0" fmla="*/ 55402 h 55402"/>
              <a:gd name="connsiteX1" fmla="*/ 63062 w 193128"/>
              <a:gd name="connsiteY1" fmla="*/ 223 h 55402"/>
              <a:gd name="connsiteX2" fmla="*/ 193128 w 193128"/>
              <a:gd name="connsiteY2" fmla="*/ 39637 h 5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128" h="55402">
                <a:moveTo>
                  <a:pt x="0" y="55402"/>
                </a:moveTo>
                <a:cubicBezTo>
                  <a:pt x="15437" y="29126"/>
                  <a:pt x="30874" y="2850"/>
                  <a:pt x="63062" y="223"/>
                </a:cubicBezTo>
                <a:cubicBezTo>
                  <a:pt x="95250" y="-2404"/>
                  <a:pt x="144189" y="18616"/>
                  <a:pt x="193128" y="396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373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395" y="1800225"/>
            <a:ext cx="108012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20427" y="1080145"/>
            <a:ext cx="0" cy="720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72827" y="1080145"/>
            <a:ext cx="0" cy="720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6371" y="1845944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 smtClean="0"/>
              <a:t>u</a:t>
            </a:r>
            <a:r>
              <a:rPr lang="en-AU" sz="1200" dirty="0" smtClean="0"/>
              <a:t> = +20 m.s</a:t>
            </a:r>
            <a:r>
              <a:rPr lang="en-AU" sz="1200" baseline="30000" dirty="0" smtClean="0"/>
              <a:t>-1</a:t>
            </a:r>
            <a:endParaRPr lang="en-AU" sz="1200" baseline="300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39614" y="1224161"/>
            <a:ext cx="0" cy="3359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299" y="1097710"/>
            <a:ext cx="261610" cy="228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+</a:t>
            </a:r>
            <a:endParaRPr lang="en-AU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355" y="720105"/>
            <a:ext cx="990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 smtClean="0"/>
              <a:t>a</a:t>
            </a:r>
            <a:r>
              <a:rPr lang="en-AU" sz="1200" dirty="0" smtClean="0"/>
              <a:t> = - 10 m.s</a:t>
            </a:r>
            <a:r>
              <a:rPr lang="en-AU" sz="1200" baseline="30000" dirty="0" smtClean="0"/>
              <a:t>-2</a:t>
            </a:r>
            <a:endParaRPr lang="en-AU" sz="1200" baseline="30000" dirty="0"/>
          </a:p>
        </p:txBody>
      </p:sp>
      <p:sp>
        <p:nvSpPr>
          <p:cNvPr id="12" name="TextBox 11"/>
          <p:cNvSpPr txBox="1"/>
          <p:nvPr/>
        </p:nvSpPr>
        <p:spPr>
          <a:xfrm>
            <a:off x="872827" y="959210"/>
            <a:ext cx="2786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max height </a:t>
            </a:r>
            <a:r>
              <a:rPr lang="en-AU" sz="1200" i="1" dirty="0" smtClean="0"/>
              <a:t>v</a:t>
            </a:r>
            <a:r>
              <a:rPr lang="en-AU" sz="1200" baseline="-25000" dirty="0" smtClean="0"/>
              <a:t>1</a:t>
            </a:r>
            <a:r>
              <a:rPr lang="en-AU" sz="1200" dirty="0" smtClean="0"/>
              <a:t> = 0 m.s</a:t>
            </a:r>
            <a:r>
              <a:rPr lang="en-AU" sz="1200" baseline="30000" dirty="0" smtClean="0"/>
              <a:t>-1</a:t>
            </a:r>
            <a:r>
              <a:rPr lang="en-AU" sz="1200" dirty="0" smtClean="0"/>
              <a:t>   </a:t>
            </a:r>
            <a:r>
              <a:rPr lang="en-AU" sz="1200" i="1" dirty="0" smtClean="0"/>
              <a:t>s</a:t>
            </a:r>
            <a:r>
              <a:rPr lang="en-AU" sz="1200" baseline="-25000" dirty="0" smtClean="0"/>
              <a:t>1</a:t>
            </a:r>
            <a:r>
              <a:rPr lang="en-AU" sz="1200" dirty="0" smtClean="0"/>
              <a:t> = ? m     </a:t>
            </a:r>
            <a:r>
              <a:rPr lang="en-AU" sz="1200" i="1" dirty="0" smtClean="0"/>
              <a:t>t</a:t>
            </a:r>
            <a:r>
              <a:rPr lang="en-AU" sz="1200" baseline="-25000" dirty="0" smtClean="0"/>
              <a:t>1</a:t>
            </a:r>
            <a:r>
              <a:rPr lang="en-AU" sz="1200" dirty="0" smtClean="0"/>
              <a:t> = ? s</a:t>
            </a:r>
            <a:endParaRPr lang="en-AU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864443" y="1451218"/>
            <a:ext cx="2650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ground: </a:t>
            </a:r>
            <a:r>
              <a:rPr lang="en-AU" sz="1200" i="1" dirty="0" smtClean="0"/>
              <a:t>v</a:t>
            </a:r>
            <a:r>
              <a:rPr lang="en-AU" sz="1200" baseline="-25000" dirty="0" smtClean="0"/>
              <a:t>2</a:t>
            </a:r>
            <a:r>
              <a:rPr lang="en-AU" sz="1200" dirty="0" smtClean="0"/>
              <a:t> = ? m.s</a:t>
            </a:r>
            <a:r>
              <a:rPr lang="en-AU" sz="1200" baseline="30000" dirty="0" smtClean="0"/>
              <a:t>-1</a:t>
            </a:r>
            <a:r>
              <a:rPr lang="en-AU" sz="1200" dirty="0" smtClean="0"/>
              <a:t>   </a:t>
            </a:r>
            <a:r>
              <a:rPr lang="en-AU" sz="1200" i="1" dirty="0" smtClean="0"/>
              <a:t>s</a:t>
            </a:r>
            <a:r>
              <a:rPr lang="en-AU" sz="1200" baseline="-25000" dirty="0" smtClean="0"/>
              <a:t>2</a:t>
            </a:r>
            <a:r>
              <a:rPr lang="en-AU" sz="1200" dirty="0" smtClean="0"/>
              <a:t> = 0 m     </a:t>
            </a:r>
            <a:r>
              <a:rPr lang="en-AU" sz="1200" i="1" dirty="0" smtClean="0"/>
              <a:t>t</a:t>
            </a:r>
            <a:r>
              <a:rPr lang="en-AU" sz="1200" baseline="-25000" dirty="0" smtClean="0"/>
              <a:t>2</a:t>
            </a:r>
            <a:r>
              <a:rPr lang="en-AU" sz="1200" dirty="0" smtClean="0"/>
              <a:t> = ? s</a:t>
            </a:r>
            <a:endParaRPr lang="en-AU" sz="1200" dirty="0"/>
          </a:p>
        </p:txBody>
      </p:sp>
      <p:sp>
        <p:nvSpPr>
          <p:cNvPr id="14" name="Oval 13"/>
          <p:cNvSpPr/>
          <p:nvPr/>
        </p:nvSpPr>
        <p:spPr>
          <a:xfrm>
            <a:off x="3816771" y="96544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52775" y="1027837"/>
            <a:ext cx="0" cy="3359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15233" y="1326635"/>
            <a:ext cx="742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 err="1" smtClean="0"/>
              <a:t>F</a:t>
            </a:r>
            <a:r>
              <a:rPr lang="en-AU" sz="1200" i="1" baseline="-25000" dirty="0" err="1" smtClean="0"/>
              <a:t>G</a:t>
            </a:r>
            <a:r>
              <a:rPr lang="en-AU" sz="1200" dirty="0" smtClean="0"/>
              <a:t> = - </a:t>
            </a:r>
            <a:r>
              <a:rPr lang="en-AU" sz="1200" i="1" dirty="0" smtClean="0"/>
              <a:t>mg</a:t>
            </a:r>
            <a:endParaRPr lang="en-AU" sz="1200" i="1" baseline="30000" dirty="0"/>
          </a:p>
        </p:txBody>
      </p:sp>
      <p:sp>
        <p:nvSpPr>
          <p:cNvPr id="17" name="TextBox 16"/>
          <p:cNvSpPr txBox="1"/>
          <p:nvPr/>
        </p:nvSpPr>
        <p:spPr>
          <a:xfrm>
            <a:off x="3421406" y="648097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 smtClean="0"/>
              <a:t>m</a:t>
            </a:r>
            <a:r>
              <a:rPr lang="en-AU" sz="1200" dirty="0" smtClean="0"/>
              <a:t> = 5 .0 kg</a:t>
            </a:r>
            <a:endParaRPr lang="en-AU" sz="1200" baseline="30000" dirty="0"/>
          </a:p>
        </p:txBody>
      </p:sp>
    </p:spTree>
    <p:extLst>
      <p:ext uri="{BB962C8B-B14F-4D97-AF65-F5344CB8AC3E}">
        <p14:creationId xmlns:p14="http://schemas.microsoft.com/office/powerpoint/2010/main" val="62891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363" y="1296169"/>
            <a:ext cx="1656184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288379" y="301281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/>
          <p:cNvSpPr/>
          <p:nvPr/>
        </p:nvSpPr>
        <p:spPr>
          <a:xfrm>
            <a:off x="1368499" y="292256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2088579" y="1296168"/>
            <a:ext cx="1656184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/>
          <p:cNvSpPr/>
          <p:nvPr/>
        </p:nvSpPr>
        <p:spPr>
          <a:xfrm>
            <a:off x="2304603" y="1224161"/>
            <a:ext cx="144016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/>
          <p:cNvSpPr/>
          <p:nvPr/>
        </p:nvSpPr>
        <p:spPr>
          <a:xfrm>
            <a:off x="3168699" y="301281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44563" y="445297"/>
            <a:ext cx="0" cy="3359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28539" y="288057"/>
            <a:ext cx="261610" cy="228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+</a:t>
            </a:r>
            <a:endParaRPr lang="en-AU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723" y="24282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Ball A</a:t>
            </a:r>
            <a:endParaRPr lang="en-AU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165993" y="24282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Ball B</a:t>
            </a:r>
            <a:endParaRPr lang="en-A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88379" y="1440185"/>
            <a:ext cx="3459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velocities of ball just before impact   </a:t>
            </a:r>
            <a:r>
              <a:rPr lang="en-AU" sz="1200" i="1" dirty="0" err="1" smtClean="0"/>
              <a:t>u</a:t>
            </a:r>
            <a:r>
              <a:rPr lang="en-AU" sz="1200" i="1" baseline="-25000" dirty="0" err="1" smtClean="0"/>
              <a:t>A</a:t>
            </a:r>
            <a:r>
              <a:rPr lang="en-AU" sz="1200" dirty="0" smtClean="0"/>
              <a:t> = -</a:t>
            </a:r>
            <a:r>
              <a:rPr lang="en-AU" sz="1200" i="1" dirty="0" smtClean="0"/>
              <a:t>u</a:t>
            </a:r>
            <a:r>
              <a:rPr lang="en-AU" sz="1200" dirty="0" smtClean="0"/>
              <a:t>   </a:t>
            </a:r>
            <a:r>
              <a:rPr lang="en-AU" sz="1200" i="1" dirty="0" err="1" smtClean="0"/>
              <a:t>u</a:t>
            </a:r>
            <a:r>
              <a:rPr lang="en-AU" sz="1200" i="1" baseline="-25000" dirty="0" err="1" smtClean="0"/>
              <a:t>B</a:t>
            </a:r>
            <a:r>
              <a:rPr lang="en-AU" sz="1200" dirty="0" smtClean="0"/>
              <a:t> = -</a:t>
            </a:r>
            <a:r>
              <a:rPr lang="en-AU" sz="1200" i="1" dirty="0" smtClean="0"/>
              <a:t>u</a:t>
            </a:r>
          </a:p>
          <a:p>
            <a:r>
              <a:rPr lang="en-AU" sz="1200" dirty="0" smtClean="0"/>
              <a:t>velocities of balls just after impact    </a:t>
            </a:r>
            <a:r>
              <a:rPr lang="en-AU" sz="1200" i="1" dirty="0" err="1" smtClean="0"/>
              <a:t>v</a:t>
            </a:r>
            <a:r>
              <a:rPr lang="en-AU" sz="1200" i="1" baseline="-25000" dirty="0" err="1" smtClean="0"/>
              <a:t>A</a:t>
            </a:r>
            <a:r>
              <a:rPr lang="en-AU" sz="1200" dirty="0" smtClean="0"/>
              <a:t> = 0    </a:t>
            </a:r>
            <a:r>
              <a:rPr lang="en-AU" sz="1200" i="1" dirty="0" err="1" smtClean="0"/>
              <a:t>v</a:t>
            </a:r>
            <a:r>
              <a:rPr lang="en-AU" sz="1200" i="1" baseline="-25000" dirty="0" err="1" smtClean="0"/>
              <a:t>B</a:t>
            </a:r>
            <a:r>
              <a:rPr lang="en-AU" sz="1200" dirty="0" smtClean="0"/>
              <a:t> = +</a:t>
            </a:r>
            <a:r>
              <a:rPr lang="en-AU" sz="1200" i="1" dirty="0" smtClean="0"/>
              <a:t>u</a:t>
            </a:r>
            <a:endParaRPr lang="en-AU" sz="12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454195" y="494912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 smtClean="0"/>
              <a:t>m</a:t>
            </a:r>
            <a:r>
              <a:rPr lang="en-AU" sz="1200" i="1" baseline="-25000" dirty="0" smtClean="0"/>
              <a:t>A</a:t>
            </a:r>
            <a:r>
              <a:rPr lang="en-AU" sz="1200" dirty="0" smtClean="0"/>
              <a:t>= </a:t>
            </a:r>
            <a:r>
              <a:rPr lang="en-AU" sz="1200" i="1" dirty="0" err="1" smtClean="0"/>
              <a:t>m</a:t>
            </a:r>
            <a:r>
              <a:rPr lang="en-AU" sz="1200" i="1" baseline="-25000" dirty="0" err="1" smtClean="0"/>
              <a:t>B</a:t>
            </a:r>
            <a:r>
              <a:rPr lang="en-AU" sz="1200" dirty="0" smtClean="0"/>
              <a:t> = </a:t>
            </a:r>
            <a:r>
              <a:rPr lang="en-AU" sz="1200" i="1" dirty="0" smtClean="0"/>
              <a:t>m</a:t>
            </a:r>
            <a:endParaRPr lang="en-AU" sz="1200" i="1" dirty="0"/>
          </a:p>
        </p:txBody>
      </p:sp>
    </p:spTree>
    <p:extLst>
      <p:ext uri="{BB962C8B-B14F-4D97-AF65-F5344CB8AC3E}">
        <p14:creationId xmlns:p14="http://schemas.microsoft.com/office/powerpoint/2010/main" val="15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720427" y="792113"/>
            <a:ext cx="216024" cy="108012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Can 4"/>
          <p:cNvSpPr/>
          <p:nvPr/>
        </p:nvSpPr>
        <p:spPr>
          <a:xfrm>
            <a:off x="1800547" y="792113"/>
            <a:ext cx="216024" cy="108012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698699" y="1008137"/>
            <a:ext cx="258404" cy="507831"/>
            <a:chOff x="311075" y="2010420"/>
            <a:chExt cx="258404" cy="507831"/>
          </a:xfrm>
        </p:grpSpPr>
        <p:sp>
          <p:nvSpPr>
            <p:cNvPr id="6" name="Rounded Rectangle 5"/>
            <p:cNvSpPr/>
            <p:nvPr/>
          </p:nvSpPr>
          <p:spPr>
            <a:xfrm>
              <a:off x="360387" y="2072986"/>
              <a:ext cx="144016" cy="382700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1075" y="2010420"/>
              <a:ext cx="258404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S</a:t>
              </a:r>
            </a:p>
            <a:p>
              <a:endParaRPr lang="en-AU" dirty="0" smtClean="0"/>
            </a:p>
            <a:p>
              <a:r>
                <a:rPr lang="en-AU" dirty="0" smtClean="0"/>
                <a:t>N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779357" y="1031552"/>
            <a:ext cx="258404" cy="507831"/>
            <a:chOff x="311075" y="2010420"/>
            <a:chExt cx="258404" cy="507831"/>
          </a:xfrm>
        </p:grpSpPr>
        <p:sp>
          <p:nvSpPr>
            <p:cNvPr id="10" name="Rounded Rectangle 9"/>
            <p:cNvSpPr/>
            <p:nvPr/>
          </p:nvSpPr>
          <p:spPr>
            <a:xfrm>
              <a:off x="360387" y="2072986"/>
              <a:ext cx="144016" cy="382700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1075" y="2010420"/>
              <a:ext cx="258404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S</a:t>
              </a:r>
            </a:p>
            <a:p>
              <a:endParaRPr lang="en-AU" dirty="0" smtClean="0"/>
            </a:p>
            <a:p>
              <a:r>
                <a:rPr lang="en-AU" dirty="0" smtClean="0"/>
                <a:t>N</a:t>
              </a:r>
              <a:endParaRPr lang="en-AU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45662" y="288057"/>
            <a:ext cx="1441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glass tube</a:t>
            </a:r>
          </a:p>
          <a:p>
            <a:r>
              <a:rPr lang="en-AU" sz="1200" dirty="0"/>
              <a:t> </a:t>
            </a:r>
            <a:r>
              <a:rPr lang="en-AU" sz="1200" dirty="0" smtClean="0"/>
              <a:t>  magnet falls freely</a:t>
            </a:r>
            <a:endParaRPr lang="en-AU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954572" y="168852"/>
            <a:ext cx="1478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copper tube</a:t>
            </a:r>
          </a:p>
          <a:p>
            <a:r>
              <a:rPr lang="en-AU" sz="1200" dirty="0"/>
              <a:t> </a:t>
            </a:r>
            <a:r>
              <a:rPr lang="en-AU" sz="1200" dirty="0" smtClean="0"/>
              <a:t>  magnet falls slowly</a:t>
            </a:r>
            <a:endParaRPr lang="en-AU" sz="12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360387" y="1070703"/>
            <a:ext cx="72008" cy="324036"/>
            <a:chOff x="432395" y="2376289"/>
            <a:chExt cx="72008" cy="324036"/>
          </a:xfrm>
        </p:grpSpPr>
        <p:sp>
          <p:nvSpPr>
            <p:cNvPr id="15" name="Oval 14"/>
            <p:cNvSpPr/>
            <p:nvPr/>
          </p:nvSpPr>
          <p:spPr>
            <a:xfrm>
              <a:off x="432395" y="2376289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69148" y="2412293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4604" y="1453403"/>
            <a:ext cx="665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 err="1" smtClean="0"/>
              <a:t>F</a:t>
            </a:r>
            <a:r>
              <a:rPr lang="en-AU" sz="1200" i="1" baseline="-25000" dirty="0" err="1" smtClean="0"/>
              <a:t>G</a:t>
            </a:r>
            <a:r>
              <a:rPr lang="en-AU" sz="1200" dirty="0" smtClean="0"/>
              <a:t> = </a:t>
            </a:r>
            <a:r>
              <a:rPr lang="en-AU" sz="1200" i="1" dirty="0" smtClean="0"/>
              <a:t>mg</a:t>
            </a:r>
            <a:endParaRPr lang="en-AU" sz="1200" i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2304603" y="1472601"/>
            <a:ext cx="72008" cy="324036"/>
            <a:chOff x="432395" y="2376289"/>
            <a:chExt cx="72008" cy="324036"/>
          </a:xfrm>
        </p:grpSpPr>
        <p:sp>
          <p:nvSpPr>
            <p:cNvPr id="21" name="Oval 20"/>
            <p:cNvSpPr/>
            <p:nvPr/>
          </p:nvSpPr>
          <p:spPr>
            <a:xfrm>
              <a:off x="432395" y="2376289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69148" y="2412293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2160588" y="1802989"/>
            <a:ext cx="665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 err="1" smtClean="0"/>
              <a:t>F</a:t>
            </a:r>
            <a:r>
              <a:rPr lang="en-AU" sz="1200" i="1" baseline="-25000" dirty="0" err="1" smtClean="0"/>
              <a:t>G</a:t>
            </a:r>
            <a:r>
              <a:rPr lang="en-AU" sz="1200" dirty="0" smtClean="0"/>
              <a:t> = </a:t>
            </a:r>
            <a:r>
              <a:rPr lang="en-AU" sz="1200" i="1" dirty="0" smtClean="0"/>
              <a:t>mg</a:t>
            </a:r>
            <a:endParaRPr lang="en-AU" sz="1200" i="1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341356" y="1299944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76611" y="1176404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 smtClean="0"/>
              <a:t>F</a:t>
            </a:r>
            <a:r>
              <a:rPr lang="en-AU" sz="1200" i="1" baseline="-25000" dirty="0" smtClean="0"/>
              <a:t>B</a:t>
            </a:r>
            <a:endParaRPr lang="en-AU" sz="12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145662" y="2232273"/>
            <a:ext cx="1355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Newton’s 2</a:t>
            </a:r>
            <a:r>
              <a:rPr lang="en-AU" sz="1200" baseline="30000" dirty="0" smtClean="0"/>
              <a:t>nd</a:t>
            </a:r>
            <a:r>
              <a:rPr lang="en-AU" sz="1200" dirty="0" smtClean="0"/>
              <a:t> law</a:t>
            </a:r>
            <a:r>
              <a:rPr lang="en-AU" sz="1200" dirty="0" smtClean="0">
                <a:sym typeface="Wingdings" panose="05000000000000000000" pitchFamily="2" charset="2"/>
              </a:rPr>
              <a:t>  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999968"/>
              </p:ext>
            </p:extLst>
          </p:nvPr>
        </p:nvGraphicFramePr>
        <p:xfrm>
          <a:off x="1550988" y="2160265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609480" imgH="431640" progId="Equation.DSMT4">
                  <p:embed/>
                </p:oleObj>
              </mc:Choice>
              <mc:Fallback>
                <p:oleObj name="Equation" r:id="rId3" imgW="609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0988" y="2160265"/>
                        <a:ext cx="609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04403" y="2592313"/>
            <a:ext cx="985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 err="1" smtClean="0"/>
              <a:t>a</a:t>
            </a:r>
            <a:r>
              <a:rPr lang="en-AU" sz="1200" i="1" baseline="-25000" dirty="0" err="1" smtClean="0"/>
              <a:t>glass</a:t>
            </a:r>
            <a:r>
              <a:rPr lang="en-AU" sz="1200" dirty="0" smtClean="0"/>
              <a:t> &gt; </a:t>
            </a:r>
            <a:r>
              <a:rPr lang="en-AU" sz="1200" i="1" dirty="0" err="1" smtClean="0"/>
              <a:t>a</a:t>
            </a:r>
            <a:r>
              <a:rPr lang="en-AU" sz="1200" i="1" baseline="-25000" dirty="0" err="1" smtClean="0"/>
              <a:t>copper</a:t>
            </a:r>
            <a:endParaRPr lang="en-AU" sz="1200" i="1" baseline="-25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2880667" y="1050844"/>
            <a:ext cx="258404" cy="507831"/>
            <a:chOff x="311075" y="2010420"/>
            <a:chExt cx="258404" cy="507831"/>
          </a:xfrm>
        </p:grpSpPr>
        <p:sp>
          <p:nvSpPr>
            <p:cNvPr id="32" name="Rounded Rectangle 31"/>
            <p:cNvSpPr/>
            <p:nvPr/>
          </p:nvSpPr>
          <p:spPr>
            <a:xfrm>
              <a:off x="360387" y="2072986"/>
              <a:ext cx="144016" cy="382700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1075" y="2010420"/>
              <a:ext cx="258404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S</a:t>
              </a:r>
            </a:p>
            <a:p>
              <a:endParaRPr lang="en-AU" dirty="0" smtClean="0"/>
            </a:p>
            <a:p>
              <a:r>
                <a:rPr lang="en-AU" dirty="0" smtClean="0"/>
                <a:t>N</a:t>
              </a:r>
              <a:endParaRPr lang="en-AU" dirty="0"/>
            </a:p>
          </p:txBody>
        </p:sp>
      </p:grpSp>
      <p:cxnSp>
        <p:nvCxnSpPr>
          <p:cNvPr id="35" name="Straight Arrow Connector 34"/>
          <p:cNvCxnSpPr>
            <a:stCxn id="33" idx="2"/>
          </p:cNvCxnSpPr>
          <p:nvPr/>
        </p:nvCxnSpPr>
        <p:spPr>
          <a:xfrm>
            <a:off x="3009869" y="1558675"/>
            <a:ext cx="0" cy="244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26411" y="1812315"/>
            <a:ext cx="591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 err="1" smtClean="0"/>
              <a:t>B</a:t>
            </a:r>
            <a:r>
              <a:rPr lang="en-AU" sz="1200" i="1" baseline="-25000" dirty="0" err="1" smtClean="0"/>
              <a:t>magnet</a:t>
            </a:r>
            <a:endParaRPr lang="en-AU" sz="1200" i="1" baseline="-25000" dirty="0"/>
          </a:p>
        </p:txBody>
      </p:sp>
      <p:sp>
        <p:nvSpPr>
          <p:cNvPr id="37" name="Can 36"/>
          <p:cNvSpPr/>
          <p:nvPr/>
        </p:nvSpPr>
        <p:spPr>
          <a:xfrm>
            <a:off x="3528739" y="1113410"/>
            <a:ext cx="432048" cy="781927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 37"/>
          <p:cNvSpPr/>
          <p:nvPr/>
        </p:nvSpPr>
        <p:spPr>
          <a:xfrm>
            <a:off x="3559066" y="1588376"/>
            <a:ext cx="335017" cy="82769"/>
          </a:xfrm>
          <a:custGeom>
            <a:avLst/>
            <a:gdLst>
              <a:gd name="connsiteX0" fmla="*/ 0 w 335017"/>
              <a:gd name="connsiteY0" fmla="*/ 0 h 82769"/>
              <a:gd name="connsiteX1" fmla="*/ 165537 w 335017"/>
              <a:gd name="connsiteY1" fmla="*/ 82769 h 82769"/>
              <a:gd name="connsiteX2" fmla="*/ 335017 w 335017"/>
              <a:gd name="connsiteY2" fmla="*/ 0 h 8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017" h="82769">
                <a:moveTo>
                  <a:pt x="0" y="0"/>
                </a:moveTo>
                <a:cubicBezTo>
                  <a:pt x="54850" y="41384"/>
                  <a:pt x="109701" y="82769"/>
                  <a:pt x="165537" y="82769"/>
                </a:cubicBezTo>
                <a:cubicBezTo>
                  <a:pt x="221373" y="82769"/>
                  <a:pt x="278195" y="41384"/>
                  <a:pt x="335017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TextBox 38"/>
          <p:cNvSpPr txBox="1"/>
          <p:nvPr/>
        </p:nvSpPr>
        <p:spPr>
          <a:xfrm>
            <a:off x="2651074" y="2269147"/>
            <a:ext cx="1603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induced current</a:t>
            </a:r>
          </a:p>
          <a:p>
            <a:r>
              <a:rPr lang="en-AU" sz="1200" dirty="0" smtClean="0"/>
              <a:t>(</a:t>
            </a:r>
            <a:r>
              <a:rPr lang="en-AU" sz="1200" dirty="0" err="1" smtClean="0"/>
              <a:t>Farady’s</a:t>
            </a:r>
            <a:r>
              <a:rPr lang="en-AU" sz="1200" dirty="0" smtClean="0"/>
              <a:t> / Lenz’s laws)</a:t>
            </a:r>
            <a:endParaRPr lang="en-AU" sz="12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3240707" y="1722521"/>
            <a:ext cx="407710" cy="581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726574" y="977277"/>
            <a:ext cx="0" cy="6453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08360" y="619957"/>
            <a:ext cx="12891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i="1" dirty="0" err="1" smtClean="0"/>
              <a:t>B</a:t>
            </a:r>
            <a:r>
              <a:rPr lang="en-AU" sz="1200" i="1" baseline="-25000" dirty="0" err="1" smtClean="0"/>
              <a:t>induced</a:t>
            </a:r>
            <a:endParaRPr lang="en-AU" sz="1200" i="1" baseline="-25000" dirty="0" smtClean="0"/>
          </a:p>
          <a:p>
            <a:r>
              <a:rPr lang="en-AU" sz="1000" dirty="0" smtClean="0"/>
              <a:t>right hand screw rule</a:t>
            </a:r>
            <a:endParaRPr lang="en-AU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779357" y="2728570"/>
            <a:ext cx="2397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Induced current produces a magnetic field to oppose the motion of the falling magnet (same magnetic poles repel)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9089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405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163</Words>
  <Application>Microsoft Office PowerPoint</Application>
  <PresentationFormat>Custom</PresentationFormat>
  <Paragraphs>38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15</cp:revision>
  <dcterms:created xsi:type="dcterms:W3CDTF">2014-07-04T06:54:17Z</dcterms:created>
  <dcterms:modified xsi:type="dcterms:W3CDTF">2014-07-05T23:31:05Z</dcterms:modified>
</cp:coreProperties>
</file>