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73" r:id="rId3"/>
    <p:sldId id="274" r:id="rId4"/>
    <p:sldId id="275" r:id="rId5"/>
    <p:sldId id="276" r:id="rId6"/>
    <p:sldId id="277" r:id="rId7"/>
    <p:sldId id="278" r:id="rId8"/>
    <p:sldId id="288" r:id="rId9"/>
    <p:sldId id="283" r:id="rId10"/>
    <p:sldId id="287" r:id="rId11"/>
    <p:sldId id="269" r:id="rId12"/>
    <p:sldId id="272" r:id="rId13"/>
    <p:sldId id="289" r:id="rId14"/>
    <p:sldId id="286" r:id="rId15"/>
    <p:sldId id="284" r:id="rId16"/>
    <p:sldId id="270" r:id="rId17"/>
  </p:sldIdLst>
  <p:sldSz cx="6480175" cy="3600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231" d="100"/>
          <a:sy n="231" d="100"/>
        </p:scale>
        <p:origin x="23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022" y="589241"/>
            <a:ext cx="4860131" cy="1253490"/>
          </a:xfrm>
        </p:spPr>
        <p:txBody>
          <a:bodyPr anchor="b"/>
          <a:lstStyle>
            <a:lvl1pPr algn="ctr">
              <a:defRPr sz="3150"/>
            </a:lvl1pPr>
          </a:lstStyle>
          <a:p>
            <a:r>
              <a:rPr lang="en-US"/>
              <a:t>Click to edit Master title style</a:t>
            </a:r>
            <a:endParaRPr lang="en-US" dirty="0"/>
          </a:p>
        </p:txBody>
      </p:sp>
      <p:sp>
        <p:nvSpPr>
          <p:cNvPr id="3" name="Subtitle 2"/>
          <p:cNvSpPr>
            <a:spLocks noGrp="1"/>
          </p:cNvSpPr>
          <p:nvPr>
            <p:ph type="subTitle" idx="1"/>
          </p:nvPr>
        </p:nvSpPr>
        <p:spPr>
          <a:xfrm>
            <a:off x="810022" y="1891070"/>
            <a:ext cx="4860131" cy="869275"/>
          </a:xfrm>
        </p:spPr>
        <p:txBody>
          <a:bodyPr/>
          <a:lstStyle>
            <a:lvl1pPr marL="0" indent="0" algn="ctr">
              <a:buNone/>
              <a:defRPr sz="1260"/>
            </a:lvl1pPr>
            <a:lvl2pPr marL="240030" indent="0" algn="ctr">
              <a:buNone/>
              <a:defRPr sz="1050"/>
            </a:lvl2pPr>
            <a:lvl3pPr marL="480060" indent="0" algn="ctr">
              <a:buNone/>
              <a:defRPr sz="945"/>
            </a:lvl3pPr>
            <a:lvl4pPr marL="720090" indent="0" algn="ctr">
              <a:buNone/>
              <a:defRPr sz="840"/>
            </a:lvl4pPr>
            <a:lvl5pPr marL="960120" indent="0" algn="ctr">
              <a:buNone/>
              <a:defRPr sz="840"/>
            </a:lvl5pPr>
            <a:lvl6pPr marL="1200150" indent="0" algn="ctr">
              <a:buNone/>
              <a:defRPr sz="840"/>
            </a:lvl6pPr>
            <a:lvl7pPr marL="1440180" indent="0" algn="ctr">
              <a:buNone/>
              <a:defRPr sz="840"/>
            </a:lvl7pPr>
            <a:lvl8pPr marL="1680210" indent="0" algn="ctr">
              <a:buNone/>
              <a:defRPr sz="840"/>
            </a:lvl8pPr>
            <a:lvl9pPr marL="1920240" indent="0" algn="ctr">
              <a:buNone/>
              <a:defRPr sz="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31752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13103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37375" y="191691"/>
            <a:ext cx="1397288" cy="30512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5512" y="191691"/>
            <a:ext cx="4110861" cy="305121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16196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418733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137" y="897613"/>
            <a:ext cx="5589151" cy="1497687"/>
          </a:xfrm>
        </p:spPr>
        <p:txBody>
          <a:bodyPr anchor="b"/>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42137" y="2409468"/>
            <a:ext cx="5589151" cy="787598"/>
          </a:xfrm>
        </p:spPr>
        <p:txBody>
          <a:bodyPr/>
          <a:lstStyle>
            <a:lvl1pPr marL="0" indent="0">
              <a:buNone/>
              <a:defRPr sz="1260">
                <a:solidFill>
                  <a:schemeClr val="tx1">
                    <a:tint val="75000"/>
                  </a:schemeClr>
                </a:solidFill>
              </a:defRPr>
            </a:lvl1pPr>
            <a:lvl2pPr marL="240030" indent="0">
              <a:buNone/>
              <a:defRPr sz="1050">
                <a:solidFill>
                  <a:schemeClr val="tx1">
                    <a:tint val="75000"/>
                  </a:schemeClr>
                </a:solidFill>
              </a:defRPr>
            </a:lvl2pPr>
            <a:lvl3pPr marL="480060" indent="0">
              <a:buNone/>
              <a:defRPr sz="945">
                <a:solidFill>
                  <a:schemeClr val="tx1">
                    <a:tint val="75000"/>
                  </a:schemeClr>
                </a:solidFill>
              </a:defRPr>
            </a:lvl3pPr>
            <a:lvl4pPr marL="720090" indent="0">
              <a:buNone/>
              <a:defRPr sz="840">
                <a:solidFill>
                  <a:schemeClr val="tx1">
                    <a:tint val="75000"/>
                  </a:schemeClr>
                </a:solidFill>
              </a:defRPr>
            </a:lvl4pPr>
            <a:lvl5pPr marL="960120" indent="0">
              <a:buNone/>
              <a:defRPr sz="840">
                <a:solidFill>
                  <a:schemeClr val="tx1">
                    <a:tint val="75000"/>
                  </a:schemeClr>
                </a:solidFill>
              </a:defRPr>
            </a:lvl5pPr>
            <a:lvl6pPr marL="1200150" indent="0">
              <a:buNone/>
              <a:defRPr sz="840">
                <a:solidFill>
                  <a:schemeClr val="tx1">
                    <a:tint val="75000"/>
                  </a:schemeClr>
                </a:solidFill>
              </a:defRPr>
            </a:lvl6pPr>
            <a:lvl7pPr marL="1440180" indent="0">
              <a:buNone/>
              <a:defRPr sz="840">
                <a:solidFill>
                  <a:schemeClr val="tx1">
                    <a:tint val="75000"/>
                  </a:schemeClr>
                </a:solidFill>
              </a:defRPr>
            </a:lvl7pPr>
            <a:lvl8pPr marL="1680210" indent="0">
              <a:buNone/>
              <a:defRPr sz="840">
                <a:solidFill>
                  <a:schemeClr val="tx1">
                    <a:tint val="75000"/>
                  </a:schemeClr>
                </a:solidFill>
              </a:defRPr>
            </a:lvl8pPr>
            <a:lvl9pPr marL="1920240" indent="0">
              <a:buNone/>
              <a:defRPr sz="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040FA0-A381-4914-9C3D-2641A7BAF2D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44671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5512" y="958453"/>
            <a:ext cx="2754074" cy="22844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0589" y="958453"/>
            <a:ext cx="2754074" cy="22844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040FA0-A381-4914-9C3D-2641A7BAF2D8}"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47780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6356" y="191691"/>
            <a:ext cx="5589151" cy="6959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6356" y="882610"/>
            <a:ext cx="2741418" cy="432554"/>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Edit Master text styles</a:t>
            </a:r>
          </a:p>
        </p:txBody>
      </p:sp>
      <p:sp>
        <p:nvSpPr>
          <p:cNvPr id="4" name="Content Placeholder 3"/>
          <p:cNvSpPr>
            <a:spLocks noGrp="1"/>
          </p:cNvSpPr>
          <p:nvPr>
            <p:ph sz="half" idx="2"/>
          </p:nvPr>
        </p:nvSpPr>
        <p:spPr>
          <a:xfrm>
            <a:off x="446356" y="1315164"/>
            <a:ext cx="2741418" cy="19344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0589" y="882610"/>
            <a:ext cx="2754918" cy="432554"/>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Edit Master text styles</a:t>
            </a:r>
          </a:p>
        </p:txBody>
      </p:sp>
      <p:sp>
        <p:nvSpPr>
          <p:cNvPr id="6" name="Content Placeholder 5"/>
          <p:cNvSpPr>
            <a:spLocks noGrp="1"/>
          </p:cNvSpPr>
          <p:nvPr>
            <p:ph sz="quarter" idx="4"/>
          </p:nvPr>
        </p:nvSpPr>
        <p:spPr>
          <a:xfrm>
            <a:off x="3280589" y="1315164"/>
            <a:ext cx="2754918" cy="19344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040FA0-A381-4914-9C3D-2641A7BAF2D8}" type="datetimeFigureOut">
              <a:rPr lang="en-US" smtClean="0"/>
              <a:t>10/21/2017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168431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040FA0-A381-4914-9C3D-2641A7BAF2D8}" type="datetimeFigureOut">
              <a:rPr lang="en-US" smtClean="0"/>
              <a:t>10/21/2017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272812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40FA0-A381-4914-9C3D-2641A7BAF2D8}" type="datetimeFigureOut">
              <a:rPr lang="en-US" smtClean="0"/>
              <a:t>10/21/2017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20907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240030"/>
            <a:ext cx="2090025" cy="840105"/>
          </a:xfrm>
        </p:spPr>
        <p:txBody>
          <a:bodyPr anchor="b"/>
          <a:lstStyle>
            <a:lvl1pPr>
              <a:defRPr sz="1680"/>
            </a:lvl1pPr>
          </a:lstStyle>
          <a:p>
            <a:r>
              <a:rPr lang="en-US"/>
              <a:t>Click to edit Master title style</a:t>
            </a:r>
            <a:endParaRPr lang="en-US" dirty="0"/>
          </a:p>
        </p:txBody>
      </p:sp>
      <p:sp>
        <p:nvSpPr>
          <p:cNvPr id="3" name="Content Placeholder 2"/>
          <p:cNvSpPr>
            <a:spLocks noGrp="1"/>
          </p:cNvSpPr>
          <p:nvPr>
            <p:ph idx="1"/>
          </p:nvPr>
        </p:nvSpPr>
        <p:spPr>
          <a:xfrm>
            <a:off x="2754918" y="518398"/>
            <a:ext cx="3280589" cy="2558653"/>
          </a:xfrm>
        </p:spPr>
        <p:txBody>
          <a:bodyPr/>
          <a:lstStyle>
            <a:lvl1pPr>
              <a:defRPr sz="1680"/>
            </a:lvl1pPr>
            <a:lvl2pPr>
              <a:defRPr sz="1470"/>
            </a:lvl2pPr>
            <a:lvl3pPr>
              <a:defRPr sz="126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6356" y="1080135"/>
            <a:ext cx="2090025" cy="2001084"/>
          </a:xfrm>
        </p:spPr>
        <p:txBody>
          <a:bodyPr/>
          <a:lstStyle>
            <a:lvl1pPr marL="0" indent="0">
              <a:buNone/>
              <a:defRPr sz="840"/>
            </a:lvl1pPr>
            <a:lvl2pPr marL="240030" indent="0">
              <a:buNone/>
              <a:defRPr sz="735"/>
            </a:lvl2pPr>
            <a:lvl3pPr marL="480060" indent="0">
              <a:buNone/>
              <a:defRPr sz="630"/>
            </a:lvl3pPr>
            <a:lvl4pPr marL="720090" indent="0">
              <a:buNone/>
              <a:defRPr sz="525"/>
            </a:lvl4pPr>
            <a:lvl5pPr marL="960120" indent="0">
              <a:buNone/>
              <a:defRPr sz="525"/>
            </a:lvl5pPr>
            <a:lvl6pPr marL="1200150" indent="0">
              <a:buNone/>
              <a:defRPr sz="525"/>
            </a:lvl6pPr>
            <a:lvl7pPr marL="1440180" indent="0">
              <a:buNone/>
              <a:defRPr sz="525"/>
            </a:lvl7pPr>
            <a:lvl8pPr marL="1680210" indent="0">
              <a:buNone/>
              <a:defRPr sz="525"/>
            </a:lvl8pPr>
            <a:lvl9pPr marL="1920240" indent="0">
              <a:buNone/>
              <a:defRPr sz="525"/>
            </a:lvl9pPr>
          </a:lstStyle>
          <a:p>
            <a:pPr lvl="0"/>
            <a:r>
              <a:rPr lang="en-US"/>
              <a:t>Edit Master text styles</a:t>
            </a:r>
          </a:p>
        </p:txBody>
      </p:sp>
      <p:sp>
        <p:nvSpPr>
          <p:cNvPr id="5" name="Date Placeholder 4"/>
          <p:cNvSpPr>
            <a:spLocks noGrp="1"/>
          </p:cNvSpPr>
          <p:nvPr>
            <p:ph type="dt" sz="half" idx="10"/>
          </p:nvPr>
        </p:nvSpPr>
        <p:spPr/>
        <p:txBody>
          <a:bodyPr/>
          <a:lstStyle/>
          <a:p>
            <a:fld id="{F6040FA0-A381-4914-9C3D-2641A7BAF2D8}"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11414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240030"/>
            <a:ext cx="2090025" cy="840105"/>
          </a:xfrm>
        </p:spPr>
        <p:txBody>
          <a:bodyPr anchor="b"/>
          <a:lstStyle>
            <a:lvl1pPr>
              <a:defRPr sz="1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54918" y="518398"/>
            <a:ext cx="3280589" cy="2558653"/>
          </a:xfrm>
        </p:spPr>
        <p:txBody>
          <a:bodyPr anchor="t"/>
          <a:lstStyle>
            <a:lvl1pPr marL="0" indent="0">
              <a:buNone/>
              <a:defRPr sz="1680"/>
            </a:lvl1pPr>
            <a:lvl2pPr marL="240030" indent="0">
              <a:buNone/>
              <a:defRPr sz="1470"/>
            </a:lvl2pPr>
            <a:lvl3pPr marL="480060" indent="0">
              <a:buNone/>
              <a:defRPr sz="1260"/>
            </a:lvl3pPr>
            <a:lvl4pPr marL="720090" indent="0">
              <a:buNone/>
              <a:defRPr sz="1050"/>
            </a:lvl4pPr>
            <a:lvl5pPr marL="960120" indent="0">
              <a:buNone/>
              <a:defRPr sz="1050"/>
            </a:lvl5pPr>
            <a:lvl6pPr marL="1200150" indent="0">
              <a:buNone/>
              <a:defRPr sz="1050"/>
            </a:lvl6pPr>
            <a:lvl7pPr marL="1440180" indent="0">
              <a:buNone/>
              <a:defRPr sz="1050"/>
            </a:lvl7pPr>
            <a:lvl8pPr marL="1680210" indent="0">
              <a:buNone/>
              <a:defRPr sz="1050"/>
            </a:lvl8pPr>
            <a:lvl9pPr marL="1920240" indent="0">
              <a:buNone/>
              <a:defRPr sz="1050"/>
            </a:lvl9pPr>
          </a:lstStyle>
          <a:p>
            <a:r>
              <a:rPr lang="en-US"/>
              <a:t>Click icon to add picture</a:t>
            </a:r>
            <a:endParaRPr lang="en-US" dirty="0"/>
          </a:p>
        </p:txBody>
      </p:sp>
      <p:sp>
        <p:nvSpPr>
          <p:cNvPr id="4" name="Text Placeholder 3"/>
          <p:cNvSpPr>
            <a:spLocks noGrp="1"/>
          </p:cNvSpPr>
          <p:nvPr>
            <p:ph type="body" sz="half" idx="2"/>
          </p:nvPr>
        </p:nvSpPr>
        <p:spPr>
          <a:xfrm>
            <a:off x="446356" y="1080135"/>
            <a:ext cx="2090025" cy="2001084"/>
          </a:xfrm>
        </p:spPr>
        <p:txBody>
          <a:bodyPr/>
          <a:lstStyle>
            <a:lvl1pPr marL="0" indent="0">
              <a:buNone/>
              <a:defRPr sz="840"/>
            </a:lvl1pPr>
            <a:lvl2pPr marL="240030" indent="0">
              <a:buNone/>
              <a:defRPr sz="735"/>
            </a:lvl2pPr>
            <a:lvl3pPr marL="480060" indent="0">
              <a:buNone/>
              <a:defRPr sz="630"/>
            </a:lvl3pPr>
            <a:lvl4pPr marL="720090" indent="0">
              <a:buNone/>
              <a:defRPr sz="525"/>
            </a:lvl4pPr>
            <a:lvl5pPr marL="960120" indent="0">
              <a:buNone/>
              <a:defRPr sz="525"/>
            </a:lvl5pPr>
            <a:lvl6pPr marL="1200150" indent="0">
              <a:buNone/>
              <a:defRPr sz="525"/>
            </a:lvl6pPr>
            <a:lvl7pPr marL="1440180" indent="0">
              <a:buNone/>
              <a:defRPr sz="525"/>
            </a:lvl7pPr>
            <a:lvl8pPr marL="1680210" indent="0">
              <a:buNone/>
              <a:defRPr sz="525"/>
            </a:lvl8pPr>
            <a:lvl9pPr marL="1920240" indent="0">
              <a:buNone/>
              <a:defRPr sz="525"/>
            </a:lvl9pPr>
          </a:lstStyle>
          <a:p>
            <a:pPr lvl="0"/>
            <a:r>
              <a:rPr lang="en-US"/>
              <a:t>Edit Master text styles</a:t>
            </a:r>
          </a:p>
        </p:txBody>
      </p:sp>
      <p:sp>
        <p:nvSpPr>
          <p:cNvPr id="5" name="Date Placeholder 4"/>
          <p:cNvSpPr>
            <a:spLocks noGrp="1"/>
          </p:cNvSpPr>
          <p:nvPr>
            <p:ph type="dt" sz="half" idx="10"/>
          </p:nvPr>
        </p:nvSpPr>
        <p:spPr/>
        <p:txBody>
          <a:bodyPr/>
          <a:lstStyle/>
          <a:p>
            <a:fld id="{F6040FA0-A381-4914-9C3D-2641A7BAF2D8}"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07465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5512" y="191691"/>
            <a:ext cx="5589151" cy="6959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5512" y="958453"/>
            <a:ext cx="5589151" cy="22844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5512" y="3337084"/>
            <a:ext cx="1458039" cy="191691"/>
          </a:xfrm>
          <a:prstGeom prst="rect">
            <a:avLst/>
          </a:prstGeom>
        </p:spPr>
        <p:txBody>
          <a:bodyPr vert="horz" lIns="91440" tIns="45720" rIns="91440" bIns="45720" rtlCol="0" anchor="ctr"/>
          <a:lstStyle>
            <a:lvl1pPr algn="l">
              <a:defRPr sz="630">
                <a:solidFill>
                  <a:schemeClr val="tx1">
                    <a:tint val="75000"/>
                  </a:schemeClr>
                </a:solidFill>
              </a:defRPr>
            </a:lvl1pPr>
          </a:lstStyle>
          <a:p>
            <a:fld id="{F6040FA0-A381-4914-9C3D-2641A7BAF2D8}" type="datetimeFigureOut">
              <a:rPr lang="en-US" smtClean="0"/>
              <a:t>10/21/2017</a:t>
            </a:fld>
            <a:endParaRPr lang="en-US"/>
          </a:p>
        </p:txBody>
      </p:sp>
      <p:sp>
        <p:nvSpPr>
          <p:cNvPr id="5" name="Footer Placeholder 4"/>
          <p:cNvSpPr>
            <a:spLocks noGrp="1"/>
          </p:cNvSpPr>
          <p:nvPr>
            <p:ph type="ftr" sz="quarter" idx="3"/>
          </p:nvPr>
        </p:nvSpPr>
        <p:spPr>
          <a:xfrm>
            <a:off x="2146558" y="3337084"/>
            <a:ext cx="2187059" cy="191691"/>
          </a:xfrm>
          <a:prstGeom prst="rect">
            <a:avLst/>
          </a:prstGeom>
        </p:spPr>
        <p:txBody>
          <a:bodyPr vert="horz" lIns="91440" tIns="45720" rIns="91440" bIns="45720" rtlCol="0" anchor="ctr"/>
          <a:lstStyle>
            <a:lvl1pPr algn="ctr">
              <a:defRPr sz="63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76624" y="3337084"/>
            <a:ext cx="1458039" cy="191691"/>
          </a:xfrm>
          <a:prstGeom prst="rect">
            <a:avLst/>
          </a:prstGeom>
        </p:spPr>
        <p:txBody>
          <a:bodyPr vert="horz" lIns="91440" tIns="45720" rIns="91440" bIns="45720" rtlCol="0" anchor="ctr"/>
          <a:lstStyle>
            <a:lvl1pPr algn="r">
              <a:defRPr sz="630">
                <a:solidFill>
                  <a:schemeClr val="tx1">
                    <a:tint val="75000"/>
                  </a:schemeClr>
                </a:solidFill>
              </a:defRPr>
            </a:lvl1pPr>
          </a:lstStyle>
          <a:p>
            <a:fld id="{90DACAB0-BF6D-4E4C-B16C-CC8E2D791C2D}" type="slidenum">
              <a:rPr lang="en-US" smtClean="0"/>
              <a:t>‹#›</a:t>
            </a:fld>
            <a:endParaRPr lang="en-US"/>
          </a:p>
        </p:txBody>
      </p:sp>
    </p:spTree>
    <p:extLst>
      <p:ext uri="{BB962C8B-B14F-4D97-AF65-F5344CB8AC3E}">
        <p14:creationId xmlns:p14="http://schemas.microsoft.com/office/powerpoint/2010/main" val="26220301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80060" rtl="0" eaLnBrk="1" latinLnBrk="0" hangingPunct="1">
        <a:lnSpc>
          <a:spcPct val="90000"/>
        </a:lnSpc>
        <a:spcBef>
          <a:spcPct val="0"/>
        </a:spcBef>
        <a:buNone/>
        <a:defRPr sz="2310" kern="1200">
          <a:solidFill>
            <a:schemeClr val="tx1"/>
          </a:solidFill>
          <a:latin typeface="+mj-lt"/>
          <a:ea typeface="+mj-ea"/>
          <a:cs typeface="+mj-cs"/>
        </a:defRPr>
      </a:lvl1pPr>
    </p:titleStyle>
    <p:bodyStyle>
      <a:lvl1pPr marL="120015" indent="-120015" algn="l" defTabSz="480060" rtl="0" eaLnBrk="1" latinLnBrk="0" hangingPunct="1">
        <a:lnSpc>
          <a:spcPct val="90000"/>
        </a:lnSpc>
        <a:spcBef>
          <a:spcPts val="525"/>
        </a:spcBef>
        <a:buFont typeface="Arial" panose="020B0604020202020204" pitchFamily="34" charset="0"/>
        <a:buChar char="•"/>
        <a:defRPr sz="1470" kern="1200">
          <a:solidFill>
            <a:schemeClr val="tx1"/>
          </a:solidFill>
          <a:latin typeface="+mn-lt"/>
          <a:ea typeface="+mn-ea"/>
          <a:cs typeface="+mn-cs"/>
        </a:defRPr>
      </a:lvl1pPr>
      <a:lvl2pPr marL="360045" indent="-120015" algn="l" defTabSz="480060" rtl="0" eaLnBrk="1" latinLnBrk="0" hangingPunct="1">
        <a:lnSpc>
          <a:spcPct val="90000"/>
        </a:lnSpc>
        <a:spcBef>
          <a:spcPts val="263"/>
        </a:spcBef>
        <a:buFont typeface="Arial" panose="020B0604020202020204" pitchFamily="34" charset="0"/>
        <a:buChar char="•"/>
        <a:defRPr sz="1260" kern="1200">
          <a:solidFill>
            <a:schemeClr val="tx1"/>
          </a:solidFill>
          <a:latin typeface="+mn-lt"/>
          <a:ea typeface="+mn-ea"/>
          <a:cs typeface="+mn-cs"/>
        </a:defRPr>
      </a:lvl2pPr>
      <a:lvl3pPr marL="600075" indent="-120015" algn="l" defTabSz="480060" rtl="0" eaLnBrk="1" latinLnBrk="0" hangingPunct="1">
        <a:lnSpc>
          <a:spcPct val="90000"/>
        </a:lnSpc>
        <a:spcBef>
          <a:spcPts val="263"/>
        </a:spcBef>
        <a:buFont typeface="Arial" panose="020B0604020202020204" pitchFamily="34" charset="0"/>
        <a:buChar char="•"/>
        <a:defRPr sz="1050" kern="1200">
          <a:solidFill>
            <a:schemeClr val="tx1"/>
          </a:solidFill>
          <a:latin typeface="+mn-lt"/>
          <a:ea typeface="+mn-ea"/>
          <a:cs typeface="+mn-cs"/>
        </a:defRPr>
      </a:lvl3pPr>
      <a:lvl4pPr marL="84010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4pPr>
      <a:lvl5pPr marL="108013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5pPr>
      <a:lvl6pPr marL="132016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6pPr>
      <a:lvl7pPr marL="156019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7pPr>
      <a:lvl8pPr marL="180022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8pPr>
      <a:lvl9pPr marL="204025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9pPr>
    </p:bodyStyle>
    <p:otherStyle>
      <a:defPPr>
        <a:defRPr lang="en-US"/>
      </a:defPPr>
      <a:lvl1pPr marL="0" algn="l" defTabSz="480060" rtl="0" eaLnBrk="1" latinLnBrk="0" hangingPunct="1">
        <a:defRPr sz="945" kern="1200">
          <a:solidFill>
            <a:schemeClr val="tx1"/>
          </a:solidFill>
          <a:latin typeface="+mn-lt"/>
          <a:ea typeface="+mn-ea"/>
          <a:cs typeface="+mn-cs"/>
        </a:defRPr>
      </a:lvl1pPr>
      <a:lvl2pPr marL="240030" algn="l" defTabSz="480060" rtl="0" eaLnBrk="1" latinLnBrk="0" hangingPunct="1">
        <a:defRPr sz="945" kern="1200">
          <a:solidFill>
            <a:schemeClr val="tx1"/>
          </a:solidFill>
          <a:latin typeface="+mn-lt"/>
          <a:ea typeface="+mn-ea"/>
          <a:cs typeface="+mn-cs"/>
        </a:defRPr>
      </a:lvl2pPr>
      <a:lvl3pPr marL="480060" algn="l" defTabSz="480060" rtl="0" eaLnBrk="1" latinLnBrk="0" hangingPunct="1">
        <a:defRPr sz="945" kern="1200">
          <a:solidFill>
            <a:schemeClr val="tx1"/>
          </a:solidFill>
          <a:latin typeface="+mn-lt"/>
          <a:ea typeface="+mn-ea"/>
          <a:cs typeface="+mn-cs"/>
        </a:defRPr>
      </a:lvl3pPr>
      <a:lvl4pPr marL="720090" algn="l" defTabSz="480060" rtl="0" eaLnBrk="1" latinLnBrk="0" hangingPunct="1">
        <a:defRPr sz="945" kern="1200">
          <a:solidFill>
            <a:schemeClr val="tx1"/>
          </a:solidFill>
          <a:latin typeface="+mn-lt"/>
          <a:ea typeface="+mn-ea"/>
          <a:cs typeface="+mn-cs"/>
        </a:defRPr>
      </a:lvl4pPr>
      <a:lvl5pPr marL="960120" algn="l" defTabSz="480060" rtl="0" eaLnBrk="1" latinLnBrk="0" hangingPunct="1">
        <a:defRPr sz="945" kern="1200">
          <a:solidFill>
            <a:schemeClr val="tx1"/>
          </a:solidFill>
          <a:latin typeface="+mn-lt"/>
          <a:ea typeface="+mn-ea"/>
          <a:cs typeface="+mn-cs"/>
        </a:defRPr>
      </a:lvl5pPr>
      <a:lvl6pPr marL="1200150" algn="l" defTabSz="480060" rtl="0" eaLnBrk="1" latinLnBrk="0" hangingPunct="1">
        <a:defRPr sz="945" kern="1200">
          <a:solidFill>
            <a:schemeClr val="tx1"/>
          </a:solidFill>
          <a:latin typeface="+mn-lt"/>
          <a:ea typeface="+mn-ea"/>
          <a:cs typeface="+mn-cs"/>
        </a:defRPr>
      </a:lvl6pPr>
      <a:lvl7pPr marL="1440180" algn="l" defTabSz="480060" rtl="0" eaLnBrk="1" latinLnBrk="0" hangingPunct="1">
        <a:defRPr sz="945" kern="1200">
          <a:solidFill>
            <a:schemeClr val="tx1"/>
          </a:solidFill>
          <a:latin typeface="+mn-lt"/>
          <a:ea typeface="+mn-ea"/>
          <a:cs typeface="+mn-cs"/>
        </a:defRPr>
      </a:lvl7pPr>
      <a:lvl8pPr marL="1680210" algn="l" defTabSz="480060" rtl="0" eaLnBrk="1" latinLnBrk="0" hangingPunct="1">
        <a:defRPr sz="945" kern="1200">
          <a:solidFill>
            <a:schemeClr val="tx1"/>
          </a:solidFill>
          <a:latin typeface="+mn-lt"/>
          <a:ea typeface="+mn-ea"/>
          <a:cs typeface="+mn-cs"/>
        </a:defRPr>
      </a:lvl8pPr>
      <a:lvl9pPr marL="1920240" algn="l" defTabSz="480060" rtl="0" eaLnBrk="1" latinLnBrk="0" hangingPunct="1">
        <a:defRPr sz="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05913BB-1AB5-4024-9FBC-54A0020FE244}"/>
              </a:ext>
            </a:extLst>
          </p:cNvPr>
          <p:cNvGrpSpPr/>
          <p:nvPr/>
        </p:nvGrpSpPr>
        <p:grpSpPr>
          <a:xfrm>
            <a:off x="622747" y="442038"/>
            <a:ext cx="1622262" cy="1384852"/>
            <a:chOff x="203569" y="86109"/>
            <a:chExt cx="1622262" cy="1384852"/>
          </a:xfrm>
        </p:grpSpPr>
        <p:cxnSp>
          <p:nvCxnSpPr>
            <p:cNvPr id="38" name="Straight Connector 37">
              <a:extLst>
                <a:ext uri="{FF2B5EF4-FFF2-40B4-BE49-F238E27FC236}">
                  <a16:creationId xmlns:a16="http://schemas.microsoft.com/office/drawing/2014/main" id="{E3DA6037-01F3-49EC-8EB6-22014114AB39}"/>
                </a:ext>
              </a:extLst>
            </p:cNvPr>
            <p:cNvCxnSpPr>
              <a:cxnSpLocks/>
            </p:cNvCxnSpPr>
            <p:nvPr/>
          </p:nvCxnSpPr>
          <p:spPr>
            <a:xfrm>
              <a:off x="729880" y="86109"/>
              <a:ext cx="0" cy="1127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B99D1C-8FFF-4364-AEE9-421F9EA9D787}"/>
                </a:ext>
              </a:extLst>
            </p:cNvPr>
            <p:cNvCxnSpPr>
              <a:cxnSpLocks/>
            </p:cNvCxnSpPr>
            <p:nvPr/>
          </p:nvCxnSpPr>
          <p:spPr>
            <a:xfrm flipH="1">
              <a:off x="691609" y="1167261"/>
              <a:ext cx="11084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35F8C8D-FA41-414E-9CC2-26E8D13E87DC}"/>
                </a:ext>
              </a:extLst>
            </p:cNvPr>
            <p:cNvSpPr txBox="1"/>
            <p:nvPr/>
          </p:nvSpPr>
          <p:spPr>
            <a:xfrm>
              <a:off x="203569" y="406402"/>
              <a:ext cx="276038"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endParaRPr lang="en-US" sz="1600" i="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3B9C9E86-8A46-44CD-983B-3E7F4E91FDFF}"/>
                </a:ext>
              </a:extLst>
            </p:cNvPr>
            <p:cNvSpPr txBox="1"/>
            <p:nvPr/>
          </p:nvSpPr>
          <p:spPr>
            <a:xfrm>
              <a:off x="1583457" y="1132407"/>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sp>
        <p:nvSpPr>
          <p:cNvPr id="42" name="Freeform: Shape 41">
            <a:extLst>
              <a:ext uri="{FF2B5EF4-FFF2-40B4-BE49-F238E27FC236}">
                <a16:creationId xmlns:a16="http://schemas.microsoft.com/office/drawing/2014/main" id="{5958CEFF-9872-4B59-A13F-6428BD803D04}"/>
              </a:ext>
            </a:extLst>
          </p:cNvPr>
          <p:cNvSpPr/>
          <p:nvPr/>
        </p:nvSpPr>
        <p:spPr>
          <a:xfrm>
            <a:off x="1148385" y="597169"/>
            <a:ext cx="1016911" cy="713478"/>
          </a:xfrm>
          <a:custGeom>
            <a:avLst/>
            <a:gdLst>
              <a:gd name="connsiteX0" fmla="*/ 0 w 1016911"/>
              <a:gd name="connsiteY0" fmla="*/ 713478 h 713478"/>
              <a:gd name="connsiteX1" fmla="*/ 520757 w 1016911"/>
              <a:gd name="connsiteY1" fmla="*/ 713478 h 713478"/>
              <a:gd name="connsiteX2" fmla="*/ 520757 w 1016911"/>
              <a:gd name="connsiteY2" fmla="*/ 0 h 713478"/>
              <a:gd name="connsiteX3" fmla="*/ 1016911 w 1016911"/>
              <a:gd name="connsiteY3" fmla="*/ 0 h 713478"/>
            </a:gdLst>
            <a:ahLst/>
            <a:cxnLst>
              <a:cxn ang="0">
                <a:pos x="connsiteX0" y="connsiteY0"/>
              </a:cxn>
              <a:cxn ang="0">
                <a:pos x="connsiteX1" y="connsiteY1"/>
              </a:cxn>
              <a:cxn ang="0">
                <a:pos x="connsiteX2" y="connsiteY2"/>
              </a:cxn>
              <a:cxn ang="0">
                <a:pos x="connsiteX3" y="connsiteY3"/>
              </a:cxn>
            </a:cxnLst>
            <a:rect l="l" t="t" r="r" b="b"/>
            <a:pathLst>
              <a:path w="1016911" h="713478">
                <a:moveTo>
                  <a:pt x="0" y="713478"/>
                </a:moveTo>
                <a:lnTo>
                  <a:pt x="520757" y="713478"/>
                </a:lnTo>
                <a:lnTo>
                  <a:pt x="520757" y="0"/>
                </a:lnTo>
                <a:lnTo>
                  <a:pt x="1016911" y="0"/>
                </a:lnTo>
              </a:path>
            </a:pathLst>
          </a:cu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64621FA5-B5A1-4E88-9616-4F6E87C56E6F}"/>
              </a:ext>
            </a:extLst>
          </p:cNvPr>
          <p:cNvCxnSpPr/>
          <p:nvPr/>
        </p:nvCxnSpPr>
        <p:spPr>
          <a:xfrm flipV="1">
            <a:off x="1664305" y="474133"/>
            <a:ext cx="0" cy="117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D2BA07-F792-4E39-A514-E8D292DAA205}"/>
              </a:ext>
            </a:extLst>
          </p:cNvPr>
          <p:cNvCxnSpPr/>
          <p:nvPr/>
        </p:nvCxnSpPr>
        <p:spPr>
          <a:xfrm flipH="1">
            <a:off x="1069219" y="595086"/>
            <a:ext cx="7837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8897B73-0FDD-4A9B-BE8E-81D98F8F4C20}"/>
              </a:ext>
            </a:extLst>
          </p:cNvPr>
          <p:cNvCxnSpPr/>
          <p:nvPr/>
        </p:nvCxnSpPr>
        <p:spPr>
          <a:xfrm flipH="1">
            <a:off x="1086153" y="1303867"/>
            <a:ext cx="783771"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ABB4F69-34BA-4335-8685-098485B3B81C}"/>
              </a:ext>
            </a:extLst>
          </p:cNvPr>
          <p:cNvSpPr txBox="1"/>
          <p:nvPr/>
        </p:nvSpPr>
        <p:spPr>
          <a:xfrm>
            <a:off x="1519162" y="1557867"/>
            <a:ext cx="31130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r>
              <a:rPr lang="en-AU" sz="1600" baseline="-25000" dirty="0">
                <a:latin typeface="Times New Roman" panose="02020603050405020304" pitchFamily="18" charset="0"/>
                <a:cs typeface="Times New Roman" panose="02020603050405020304" pitchFamily="18" charset="0"/>
              </a:rPr>
              <a:t>1</a:t>
            </a:r>
            <a:endParaRPr lang="en-US" sz="1600" baseline="-250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42B6F22F-5F33-46F1-AD24-631CC24CF5CA}"/>
              </a:ext>
            </a:extLst>
          </p:cNvPr>
          <p:cNvSpPr txBox="1"/>
          <p:nvPr/>
        </p:nvSpPr>
        <p:spPr>
          <a:xfrm>
            <a:off x="815219" y="1081314"/>
            <a:ext cx="344966"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r>
              <a:rPr lang="en-AU" sz="1600" baseline="-25000" dirty="0">
                <a:latin typeface="Times New Roman" panose="02020603050405020304" pitchFamily="18" charset="0"/>
                <a:cs typeface="Times New Roman" panose="02020603050405020304" pitchFamily="18" charset="0"/>
              </a:rPr>
              <a:t>1</a:t>
            </a:r>
            <a:endParaRPr lang="en-US" sz="1600" baseline="-250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959E2883-85B8-4938-AC5E-CA4733184D7C}"/>
              </a:ext>
            </a:extLst>
          </p:cNvPr>
          <p:cNvSpPr txBox="1"/>
          <p:nvPr/>
        </p:nvSpPr>
        <p:spPr>
          <a:xfrm>
            <a:off x="817638" y="411238"/>
            <a:ext cx="344966"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r>
              <a:rPr lang="en-AU" sz="1600" baseline="-25000" dirty="0">
                <a:latin typeface="Times New Roman" panose="02020603050405020304" pitchFamily="18" charset="0"/>
                <a:cs typeface="Times New Roman" panose="02020603050405020304" pitchFamily="18" charset="0"/>
              </a:rPr>
              <a:t>2</a:t>
            </a:r>
            <a:endParaRPr lang="en-US" sz="1600" baseline="-250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FB8B50C3-839C-42BE-869C-AF01A462A965}"/>
              </a:ext>
            </a:extLst>
          </p:cNvPr>
          <p:cNvSpPr txBox="1"/>
          <p:nvPr/>
        </p:nvSpPr>
        <p:spPr>
          <a:xfrm>
            <a:off x="2230361" y="730553"/>
            <a:ext cx="3701143" cy="584775"/>
          </a:xfrm>
          <a:prstGeom prst="rect">
            <a:avLst/>
          </a:prstGeom>
          <a:noFill/>
        </p:spPr>
        <p:txBody>
          <a:bodyPr wrap="square" rtlCol="0">
            <a:spAutoFit/>
          </a:bodyPr>
          <a:lstStyle/>
          <a:p>
            <a:r>
              <a:rPr lang="en-AU" sz="1600" dirty="0"/>
              <a:t>At time </a:t>
            </a:r>
            <a:r>
              <a:rPr lang="en-AU" sz="1600" i="1" dirty="0">
                <a:latin typeface="Times New Roman" panose="02020603050405020304" pitchFamily="18" charset="0"/>
                <a:cs typeface="Times New Roman" panose="02020603050405020304" pitchFamily="18" charset="0"/>
              </a:rPr>
              <a:t>t</a:t>
            </a:r>
            <a:r>
              <a:rPr lang="en-AU" sz="1600" baseline="-25000" dirty="0">
                <a:latin typeface="Times New Roman" panose="02020603050405020304" pitchFamily="18" charset="0"/>
                <a:cs typeface="Times New Roman" panose="02020603050405020304" pitchFamily="18" charset="0"/>
              </a:rPr>
              <a:t>1</a:t>
            </a:r>
            <a:r>
              <a:rPr lang="en-AU" sz="1600" dirty="0"/>
              <a:t> the object cannot be at two positions </a:t>
            </a:r>
            <a:r>
              <a:rPr lang="en-AU" sz="1600" i="1" dirty="0">
                <a:latin typeface="Times New Roman" panose="02020603050405020304" pitchFamily="18" charset="0"/>
                <a:cs typeface="Times New Roman" panose="02020603050405020304" pitchFamily="18" charset="0"/>
              </a:rPr>
              <a:t>x</a:t>
            </a:r>
            <a:r>
              <a:rPr lang="en-AU" sz="1600" baseline="-25000" dirty="0">
                <a:latin typeface="Times New Roman" panose="02020603050405020304" pitchFamily="18" charset="0"/>
                <a:cs typeface="Times New Roman" panose="02020603050405020304" pitchFamily="18" charset="0"/>
              </a:rPr>
              <a:t>1</a:t>
            </a:r>
            <a:r>
              <a:rPr lang="en-AU" sz="1600" dirty="0"/>
              <a:t> and </a:t>
            </a:r>
            <a:r>
              <a:rPr lang="en-AU" sz="1600" i="1" dirty="0">
                <a:latin typeface="Times New Roman" panose="02020603050405020304" pitchFamily="18" charset="0"/>
                <a:cs typeface="Times New Roman" panose="02020603050405020304" pitchFamily="18" charset="0"/>
              </a:rPr>
              <a:t>x</a:t>
            </a:r>
            <a:r>
              <a:rPr lang="en-AU" sz="1600" baseline="-25000" dirty="0">
                <a:latin typeface="Times New Roman" panose="02020603050405020304" pitchFamily="18" charset="0"/>
                <a:cs typeface="Times New Roman" panose="02020603050405020304" pitchFamily="18" charset="0"/>
              </a:rPr>
              <a:t>2</a:t>
            </a:r>
            <a:r>
              <a:rPr lang="en-AU" sz="1600" dirty="0"/>
              <a:t> at once. </a:t>
            </a:r>
            <a:endParaRPr lang="en-US" sz="1600" dirty="0"/>
          </a:p>
        </p:txBody>
      </p:sp>
    </p:spTree>
    <p:extLst>
      <p:ext uri="{BB962C8B-B14F-4D97-AF65-F5344CB8AC3E}">
        <p14:creationId xmlns:p14="http://schemas.microsoft.com/office/powerpoint/2010/main" val="84172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EA5C1800-5438-428C-A76A-7E19B51E96FC}"/>
              </a:ext>
            </a:extLst>
          </p:cNvPr>
          <p:cNvCxnSpPr>
            <a:cxnSpLocks/>
          </p:cNvCxnSpPr>
          <p:nvPr/>
        </p:nvCxnSpPr>
        <p:spPr>
          <a:xfrm>
            <a:off x="1170819" y="1069218"/>
            <a:ext cx="16304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7A8B6DD-7E79-402F-AC3E-EBF991195D8E}"/>
              </a:ext>
            </a:extLst>
          </p:cNvPr>
          <p:cNvCxnSpPr/>
          <p:nvPr/>
        </p:nvCxnSpPr>
        <p:spPr>
          <a:xfrm>
            <a:off x="1499810" y="957943"/>
            <a:ext cx="0" cy="25641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FF13B74-BC3D-45D5-B246-BDB7E1851EB0}"/>
              </a:ext>
            </a:extLst>
          </p:cNvPr>
          <p:cNvSpPr txBox="1"/>
          <p:nvPr/>
        </p:nvSpPr>
        <p:spPr>
          <a:xfrm>
            <a:off x="832153" y="1799772"/>
            <a:ext cx="1539204" cy="338554"/>
          </a:xfrm>
          <a:prstGeom prst="rect">
            <a:avLst/>
          </a:prstGeom>
          <a:noFill/>
        </p:spPr>
        <p:txBody>
          <a:bodyPr wrap="none" rtlCol="0">
            <a:spAutoFit/>
          </a:bodyPr>
          <a:lstStyle/>
          <a:p>
            <a:r>
              <a:rPr lang="en-AU" sz="1600" dirty="0"/>
              <a:t>starting position</a:t>
            </a:r>
            <a:endParaRPr lang="en-US" sz="1600" dirty="0"/>
          </a:p>
        </p:txBody>
      </p:sp>
      <p:sp>
        <p:nvSpPr>
          <p:cNvPr id="7" name="Oval 6">
            <a:extLst>
              <a:ext uri="{FF2B5EF4-FFF2-40B4-BE49-F238E27FC236}">
                <a16:creationId xmlns:a16="http://schemas.microsoft.com/office/drawing/2014/main" id="{734E2DC3-7295-4059-BD00-EF4FCFDDCC4F}"/>
              </a:ext>
            </a:extLst>
          </p:cNvPr>
          <p:cNvSpPr/>
          <p:nvPr/>
        </p:nvSpPr>
        <p:spPr>
          <a:xfrm>
            <a:off x="1403048" y="682171"/>
            <a:ext cx="193524" cy="193524"/>
          </a:xfrm>
          <a:prstGeom prst="ellipse">
            <a:avLst/>
          </a:prstGeom>
          <a:no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AB41C55-68DF-4D60-B212-7F996AC01368}"/>
              </a:ext>
            </a:extLst>
          </p:cNvPr>
          <p:cNvSpPr/>
          <p:nvPr/>
        </p:nvSpPr>
        <p:spPr>
          <a:xfrm>
            <a:off x="1390953" y="1207104"/>
            <a:ext cx="193524" cy="193524"/>
          </a:xfrm>
          <a:prstGeom prst="ellipse">
            <a:avLst/>
          </a:prstGeom>
          <a:solidFill>
            <a:schemeClr val="accent2">
              <a:lumMod val="50000"/>
            </a:schemeClr>
          </a:solidFill>
          <a:ln>
            <a:solidFill>
              <a:schemeClr val="accent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2B6A971-E39D-46B7-9BA0-D272C5E8CCB1}"/>
              </a:ext>
            </a:extLst>
          </p:cNvPr>
          <p:cNvCxnSpPr/>
          <p:nvPr/>
        </p:nvCxnSpPr>
        <p:spPr>
          <a:xfrm>
            <a:off x="1349829" y="570895"/>
            <a:ext cx="348343"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0A2E22-42D9-4523-ABBD-37079237CFD2}"/>
              </a:ext>
            </a:extLst>
          </p:cNvPr>
          <p:cNvCxnSpPr>
            <a:cxnSpLocks/>
          </p:cNvCxnSpPr>
          <p:nvPr/>
        </p:nvCxnSpPr>
        <p:spPr>
          <a:xfrm flipH="1">
            <a:off x="1303867" y="1511905"/>
            <a:ext cx="348343"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Object 11">
            <a:extLst>
              <a:ext uri="{FF2B5EF4-FFF2-40B4-BE49-F238E27FC236}">
                <a16:creationId xmlns:a16="http://schemas.microsoft.com/office/drawing/2014/main" id="{7F7A36BE-8D47-41FB-A177-EDABBF3A4733}"/>
              </a:ext>
            </a:extLst>
          </p:cNvPr>
          <p:cNvGraphicFramePr>
            <a:graphicFrameLocks noChangeAspect="1"/>
          </p:cNvGraphicFramePr>
          <p:nvPr>
            <p:extLst>
              <p:ext uri="{D42A27DB-BD31-4B8C-83A1-F6EECF244321}">
                <p14:modId xmlns:p14="http://schemas.microsoft.com/office/powerpoint/2010/main" val="3365718807"/>
              </p:ext>
            </p:extLst>
          </p:nvPr>
        </p:nvGraphicFramePr>
        <p:xfrm>
          <a:off x="1449615" y="377522"/>
          <a:ext cx="152400" cy="165100"/>
        </p:xfrm>
        <a:graphic>
          <a:graphicData uri="http://schemas.openxmlformats.org/presentationml/2006/ole">
            <mc:AlternateContent xmlns:mc="http://schemas.openxmlformats.org/markup-compatibility/2006">
              <mc:Choice xmlns:v="urn:schemas-microsoft-com:vml" Requires="v">
                <p:oleObj spid="_x0000_s17446" name="Equation" r:id="rId3" imgW="152280" imgH="164880" progId="Equation.DSMT4">
                  <p:embed/>
                </p:oleObj>
              </mc:Choice>
              <mc:Fallback>
                <p:oleObj name="Equation" r:id="rId3" imgW="152280" imgH="164880" progId="Equation.DSMT4">
                  <p:embed/>
                  <p:pic>
                    <p:nvPicPr>
                      <p:cNvPr id="0" name=""/>
                      <p:cNvPicPr/>
                      <p:nvPr/>
                    </p:nvPicPr>
                    <p:blipFill>
                      <a:blip r:embed="rId4"/>
                      <a:stretch>
                        <a:fillRect/>
                      </a:stretch>
                    </p:blipFill>
                    <p:spPr>
                      <a:xfrm>
                        <a:off x="1449615" y="377522"/>
                        <a:ext cx="152400" cy="1651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A8E11BA-AB1B-4121-A8EB-19B154373755}"/>
              </a:ext>
            </a:extLst>
          </p:cNvPr>
          <p:cNvGraphicFramePr>
            <a:graphicFrameLocks noChangeAspect="1"/>
          </p:cNvGraphicFramePr>
          <p:nvPr>
            <p:extLst>
              <p:ext uri="{D42A27DB-BD31-4B8C-83A1-F6EECF244321}">
                <p14:modId xmlns:p14="http://schemas.microsoft.com/office/powerpoint/2010/main" val="824764719"/>
              </p:ext>
            </p:extLst>
          </p:nvPr>
        </p:nvGraphicFramePr>
        <p:xfrm>
          <a:off x="1358900" y="1560437"/>
          <a:ext cx="279400" cy="203200"/>
        </p:xfrm>
        <a:graphic>
          <a:graphicData uri="http://schemas.openxmlformats.org/presentationml/2006/ole">
            <mc:AlternateContent xmlns:mc="http://schemas.openxmlformats.org/markup-compatibility/2006">
              <mc:Choice xmlns:v="urn:schemas-microsoft-com:vml" Requires="v">
                <p:oleObj spid="_x0000_s17447" name="Equation" r:id="rId5" imgW="279360" imgH="203040" progId="Equation.DSMT4">
                  <p:embed/>
                </p:oleObj>
              </mc:Choice>
              <mc:Fallback>
                <p:oleObj name="Equation" r:id="rId5" imgW="279360" imgH="203040" progId="Equation.DSMT4">
                  <p:embed/>
                  <p:pic>
                    <p:nvPicPr>
                      <p:cNvPr id="12" name="Object 11">
                        <a:extLst>
                          <a:ext uri="{FF2B5EF4-FFF2-40B4-BE49-F238E27FC236}">
                            <a16:creationId xmlns:a16="http://schemas.microsoft.com/office/drawing/2014/main" id="{7F7A36BE-8D47-41FB-A177-EDABBF3A4733}"/>
                          </a:ext>
                        </a:extLst>
                      </p:cNvPr>
                      <p:cNvPicPr/>
                      <p:nvPr/>
                    </p:nvPicPr>
                    <p:blipFill>
                      <a:blip r:embed="rId6"/>
                      <a:stretch>
                        <a:fillRect/>
                      </a:stretch>
                    </p:blipFill>
                    <p:spPr>
                      <a:xfrm>
                        <a:off x="1358900" y="1560437"/>
                        <a:ext cx="279400" cy="203200"/>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08BD574E-7EC0-400F-8FCE-670F2A089341}"/>
              </a:ext>
            </a:extLst>
          </p:cNvPr>
          <p:cNvSpPr txBox="1"/>
          <p:nvPr/>
        </p:nvSpPr>
        <p:spPr>
          <a:xfrm>
            <a:off x="2428724" y="1083733"/>
            <a:ext cx="393056" cy="338554"/>
          </a:xfrm>
          <a:prstGeom prst="rect">
            <a:avLst/>
          </a:prstGeom>
          <a:noFill/>
        </p:spPr>
        <p:txBody>
          <a:bodyPr wrap="none" rtlCol="0">
            <a:spAutoFit/>
          </a:bodyPr>
          <a:lstStyle/>
          <a:p>
            <a:r>
              <a:rPr lang="en-AU" sz="1600" dirty="0"/>
              <a:t>+X</a:t>
            </a:r>
            <a:endParaRPr lang="en-US" sz="1600" dirty="0"/>
          </a:p>
        </p:txBody>
      </p:sp>
      <p:graphicFrame>
        <p:nvGraphicFramePr>
          <p:cNvPr id="16" name="Object 15">
            <a:extLst>
              <a:ext uri="{FF2B5EF4-FFF2-40B4-BE49-F238E27FC236}">
                <a16:creationId xmlns:a16="http://schemas.microsoft.com/office/drawing/2014/main" id="{6F4EE093-2636-471A-8993-DBAEA2C0D98D}"/>
              </a:ext>
            </a:extLst>
          </p:cNvPr>
          <p:cNvGraphicFramePr>
            <a:graphicFrameLocks noChangeAspect="1"/>
          </p:cNvGraphicFramePr>
          <p:nvPr>
            <p:extLst>
              <p:ext uri="{D42A27DB-BD31-4B8C-83A1-F6EECF244321}">
                <p14:modId xmlns:p14="http://schemas.microsoft.com/office/powerpoint/2010/main" val="3227067759"/>
              </p:ext>
            </p:extLst>
          </p:nvPr>
        </p:nvGraphicFramePr>
        <p:xfrm>
          <a:off x="3255736" y="633639"/>
          <a:ext cx="2171700" cy="1143000"/>
        </p:xfrm>
        <a:graphic>
          <a:graphicData uri="http://schemas.openxmlformats.org/presentationml/2006/ole">
            <mc:AlternateContent xmlns:mc="http://schemas.openxmlformats.org/markup-compatibility/2006">
              <mc:Choice xmlns:v="urn:schemas-microsoft-com:vml" Requires="v">
                <p:oleObj spid="_x0000_s17448" name="Equation" r:id="rId7" imgW="2171520" imgH="1143000" progId="Equation.DSMT4">
                  <p:embed/>
                </p:oleObj>
              </mc:Choice>
              <mc:Fallback>
                <p:oleObj name="Equation" r:id="rId7" imgW="2171520" imgH="1143000" progId="Equation.DSMT4">
                  <p:embed/>
                  <p:pic>
                    <p:nvPicPr>
                      <p:cNvPr id="0" name=""/>
                      <p:cNvPicPr/>
                      <p:nvPr/>
                    </p:nvPicPr>
                    <p:blipFill>
                      <a:blip r:embed="rId8"/>
                      <a:stretch>
                        <a:fillRect/>
                      </a:stretch>
                    </p:blipFill>
                    <p:spPr>
                      <a:xfrm>
                        <a:off x="3255736" y="633639"/>
                        <a:ext cx="2171700" cy="1143000"/>
                      </a:xfrm>
                      <a:prstGeom prst="rect">
                        <a:avLst/>
                      </a:prstGeom>
                    </p:spPr>
                  </p:pic>
                </p:oleObj>
              </mc:Fallback>
            </mc:AlternateContent>
          </a:graphicData>
        </a:graphic>
      </p:graphicFrame>
    </p:spTree>
    <p:extLst>
      <p:ext uri="{BB962C8B-B14F-4D97-AF65-F5344CB8AC3E}">
        <p14:creationId xmlns:p14="http://schemas.microsoft.com/office/powerpoint/2010/main" val="424104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00">
            <a:alpha val="10000"/>
          </a:srgb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49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8F4B03B-B8B3-4DE6-AEB4-AC3494EE7E1D}"/>
              </a:ext>
            </a:extLst>
          </p:cNvPr>
          <p:cNvGrpSpPr/>
          <p:nvPr/>
        </p:nvGrpSpPr>
        <p:grpSpPr>
          <a:xfrm>
            <a:off x="455150" y="123010"/>
            <a:ext cx="1370681" cy="1470961"/>
            <a:chOff x="455150" y="0"/>
            <a:chExt cx="1370681" cy="1470961"/>
          </a:xfrm>
        </p:grpSpPr>
        <p:cxnSp>
          <p:nvCxnSpPr>
            <p:cNvPr id="3" name="Straight Connector 2">
              <a:extLst>
                <a:ext uri="{FF2B5EF4-FFF2-40B4-BE49-F238E27FC236}">
                  <a16:creationId xmlns:a16="http://schemas.microsoft.com/office/drawing/2014/main" id="{04AAB38D-5459-49B9-AD3A-C23764A58A4A}"/>
                </a:ext>
              </a:extLst>
            </p:cNvPr>
            <p:cNvCxnSpPr>
              <a:cxnSpLocks/>
            </p:cNvCxnSpPr>
            <p:nvPr/>
          </p:nvCxnSpPr>
          <p:spPr>
            <a:xfrm>
              <a:off x="729880" y="86109"/>
              <a:ext cx="0" cy="1127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53625F-7A6A-46C3-8A67-576A95DC7CB6}"/>
                </a:ext>
              </a:extLst>
            </p:cNvPr>
            <p:cNvCxnSpPr>
              <a:cxnSpLocks/>
            </p:cNvCxnSpPr>
            <p:nvPr/>
          </p:nvCxnSpPr>
          <p:spPr>
            <a:xfrm flipH="1">
              <a:off x="691609" y="1167261"/>
              <a:ext cx="11084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8DFD57-E301-4B09-BEE7-73DA7D3876DC}"/>
                </a:ext>
              </a:extLst>
            </p:cNvPr>
            <p:cNvSpPr txBox="1"/>
            <p:nvPr/>
          </p:nvSpPr>
          <p:spPr>
            <a:xfrm>
              <a:off x="455150" y="0"/>
              <a:ext cx="276038"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endParaRPr lang="en-US" sz="1600"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4A9ECBC-66A7-4C60-8FCF-577EDD8F664D}"/>
                </a:ext>
              </a:extLst>
            </p:cNvPr>
            <p:cNvSpPr txBox="1"/>
            <p:nvPr/>
          </p:nvSpPr>
          <p:spPr>
            <a:xfrm>
              <a:off x="1583457" y="1132407"/>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AE2C8AD5-899F-4CF9-9078-2073D1C1BDF0}"/>
              </a:ext>
            </a:extLst>
          </p:cNvPr>
          <p:cNvGrpSpPr/>
          <p:nvPr/>
        </p:nvGrpSpPr>
        <p:grpSpPr>
          <a:xfrm>
            <a:off x="1948386" y="123700"/>
            <a:ext cx="1370681" cy="1470961"/>
            <a:chOff x="455150" y="0"/>
            <a:chExt cx="1370681" cy="1470961"/>
          </a:xfrm>
        </p:grpSpPr>
        <p:cxnSp>
          <p:nvCxnSpPr>
            <p:cNvPr id="16" name="Straight Connector 15">
              <a:extLst>
                <a:ext uri="{FF2B5EF4-FFF2-40B4-BE49-F238E27FC236}">
                  <a16:creationId xmlns:a16="http://schemas.microsoft.com/office/drawing/2014/main" id="{7F597B19-B950-464B-949A-CF58DD172A5E}"/>
                </a:ext>
              </a:extLst>
            </p:cNvPr>
            <p:cNvCxnSpPr>
              <a:cxnSpLocks/>
            </p:cNvCxnSpPr>
            <p:nvPr/>
          </p:nvCxnSpPr>
          <p:spPr>
            <a:xfrm>
              <a:off x="729880" y="86109"/>
              <a:ext cx="0" cy="1127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4DFAD2-7939-4597-A9C7-A7A5DE8DF1EA}"/>
                </a:ext>
              </a:extLst>
            </p:cNvPr>
            <p:cNvCxnSpPr>
              <a:cxnSpLocks/>
            </p:cNvCxnSpPr>
            <p:nvPr/>
          </p:nvCxnSpPr>
          <p:spPr>
            <a:xfrm flipH="1">
              <a:off x="691609" y="1167261"/>
              <a:ext cx="11084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206CA23-DD4F-4979-B8F2-B8553EA791EB}"/>
                </a:ext>
              </a:extLst>
            </p:cNvPr>
            <p:cNvSpPr txBox="1"/>
            <p:nvPr/>
          </p:nvSpPr>
          <p:spPr>
            <a:xfrm>
              <a:off x="455150" y="0"/>
              <a:ext cx="276038"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endParaRPr lang="en-US" sz="1600" i="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57F4EDF-D99D-4639-8E59-0D14BFDECBC0}"/>
                </a:ext>
              </a:extLst>
            </p:cNvPr>
            <p:cNvSpPr txBox="1"/>
            <p:nvPr/>
          </p:nvSpPr>
          <p:spPr>
            <a:xfrm>
              <a:off x="1583457" y="1132407"/>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C0C4CACF-9EF8-4F84-AE87-EBB429FC1E89}"/>
              </a:ext>
            </a:extLst>
          </p:cNvPr>
          <p:cNvGrpSpPr/>
          <p:nvPr/>
        </p:nvGrpSpPr>
        <p:grpSpPr>
          <a:xfrm>
            <a:off x="3404718" y="124390"/>
            <a:ext cx="1370681" cy="1801172"/>
            <a:chOff x="455150" y="0"/>
            <a:chExt cx="1370681" cy="1801172"/>
          </a:xfrm>
        </p:grpSpPr>
        <p:cxnSp>
          <p:nvCxnSpPr>
            <p:cNvPr id="21" name="Straight Connector 20">
              <a:extLst>
                <a:ext uri="{FF2B5EF4-FFF2-40B4-BE49-F238E27FC236}">
                  <a16:creationId xmlns:a16="http://schemas.microsoft.com/office/drawing/2014/main" id="{B93EE235-5821-4015-AE17-E40BCEF0308E}"/>
                </a:ext>
              </a:extLst>
            </p:cNvPr>
            <p:cNvCxnSpPr>
              <a:cxnSpLocks/>
            </p:cNvCxnSpPr>
            <p:nvPr/>
          </p:nvCxnSpPr>
          <p:spPr>
            <a:xfrm>
              <a:off x="729880" y="86109"/>
              <a:ext cx="0" cy="1715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003E94-16E1-41C4-B2DB-203BE13946A2}"/>
                </a:ext>
              </a:extLst>
            </p:cNvPr>
            <p:cNvCxnSpPr>
              <a:cxnSpLocks/>
            </p:cNvCxnSpPr>
            <p:nvPr/>
          </p:nvCxnSpPr>
          <p:spPr>
            <a:xfrm flipH="1">
              <a:off x="691609" y="1167261"/>
              <a:ext cx="11084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B56F90-2EF9-4F06-947F-0B0D84921A6B}"/>
                </a:ext>
              </a:extLst>
            </p:cNvPr>
            <p:cNvSpPr txBox="1"/>
            <p:nvPr/>
          </p:nvSpPr>
          <p:spPr>
            <a:xfrm>
              <a:off x="455150" y="0"/>
              <a:ext cx="276038"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endParaRPr lang="en-US" sz="1600" i="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D0D81DE-89B3-450D-8C65-177440C34AF7}"/>
                </a:ext>
              </a:extLst>
            </p:cNvPr>
            <p:cNvSpPr txBox="1"/>
            <p:nvPr/>
          </p:nvSpPr>
          <p:spPr>
            <a:xfrm>
              <a:off x="1583457" y="1132407"/>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49FCE627-22C3-4853-9697-0570AAF88426}"/>
              </a:ext>
            </a:extLst>
          </p:cNvPr>
          <p:cNvGrpSpPr/>
          <p:nvPr/>
        </p:nvGrpSpPr>
        <p:grpSpPr>
          <a:xfrm>
            <a:off x="456506" y="1596437"/>
            <a:ext cx="1370681" cy="1470961"/>
            <a:chOff x="455150" y="0"/>
            <a:chExt cx="1370681" cy="1470961"/>
          </a:xfrm>
        </p:grpSpPr>
        <p:cxnSp>
          <p:nvCxnSpPr>
            <p:cNvPr id="26" name="Straight Connector 25">
              <a:extLst>
                <a:ext uri="{FF2B5EF4-FFF2-40B4-BE49-F238E27FC236}">
                  <a16:creationId xmlns:a16="http://schemas.microsoft.com/office/drawing/2014/main" id="{3B844D28-EE39-41F0-8D8B-1294DE375943}"/>
                </a:ext>
              </a:extLst>
            </p:cNvPr>
            <p:cNvCxnSpPr>
              <a:cxnSpLocks/>
            </p:cNvCxnSpPr>
            <p:nvPr/>
          </p:nvCxnSpPr>
          <p:spPr>
            <a:xfrm>
              <a:off x="729880" y="86109"/>
              <a:ext cx="0" cy="1127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3506EF0-4D0C-4421-A924-363685E7740E}"/>
                </a:ext>
              </a:extLst>
            </p:cNvPr>
            <p:cNvCxnSpPr>
              <a:cxnSpLocks/>
            </p:cNvCxnSpPr>
            <p:nvPr/>
          </p:nvCxnSpPr>
          <p:spPr>
            <a:xfrm flipH="1">
              <a:off x="691609" y="1167261"/>
              <a:ext cx="11084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975322F-6A57-4DAC-BC6C-0655159780E4}"/>
                </a:ext>
              </a:extLst>
            </p:cNvPr>
            <p:cNvSpPr txBox="1"/>
            <p:nvPr/>
          </p:nvSpPr>
          <p:spPr>
            <a:xfrm>
              <a:off x="455150" y="0"/>
              <a:ext cx="276038"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endParaRPr lang="en-US" sz="1600" i="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4F724FD-2BB3-4131-AFD4-E81F37D65CB6}"/>
                </a:ext>
              </a:extLst>
            </p:cNvPr>
            <p:cNvSpPr txBox="1"/>
            <p:nvPr/>
          </p:nvSpPr>
          <p:spPr>
            <a:xfrm>
              <a:off x="1583457" y="1132407"/>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33EC9EE9-2048-4D49-A329-168275171094}"/>
              </a:ext>
            </a:extLst>
          </p:cNvPr>
          <p:cNvGrpSpPr/>
          <p:nvPr/>
        </p:nvGrpSpPr>
        <p:grpSpPr>
          <a:xfrm>
            <a:off x="1922183" y="1897082"/>
            <a:ext cx="1390034" cy="1270507"/>
            <a:chOff x="435797" y="299962"/>
            <a:chExt cx="1390034" cy="1270507"/>
          </a:xfrm>
        </p:grpSpPr>
        <p:cxnSp>
          <p:nvCxnSpPr>
            <p:cNvPr id="31" name="Straight Connector 30">
              <a:extLst>
                <a:ext uri="{FF2B5EF4-FFF2-40B4-BE49-F238E27FC236}">
                  <a16:creationId xmlns:a16="http://schemas.microsoft.com/office/drawing/2014/main" id="{C4C67EE4-29F0-42C1-B9E8-2A3DA07230BE}"/>
                </a:ext>
              </a:extLst>
            </p:cNvPr>
            <p:cNvCxnSpPr>
              <a:cxnSpLocks/>
            </p:cNvCxnSpPr>
            <p:nvPr/>
          </p:nvCxnSpPr>
          <p:spPr>
            <a:xfrm>
              <a:off x="729880" y="442845"/>
              <a:ext cx="0" cy="1127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CC12DE-6480-4C75-9A40-843165EC4671}"/>
                </a:ext>
              </a:extLst>
            </p:cNvPr>
            <p:cNvCxnSpPr>
              <a:cxnSpLocks/>
            </p:cNvCxnSpPr>
            <p:nvPr/>
          </p:nvCxnSpPr>
          <p:spPr>
            <a:xfrm flipH="1">
              <a:off x="691609" y="1167261"/>
              <a:ext cx="11084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4CE3107-1F76-487F-8CB6-B226B485D4CB}"/>
                </a:ext>
              </a:extLst>
            </p:cNvPr>
            <p:cNvSpPr txBox="1"/>
            <p:nvPr/>
          </p:nvSpPr>
          <p:spPr>
            <a:xfrm>
              <a:off x="435797" y="299962"/>
              <a:ext cx="276038"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endParaRPr lang="en-US" sz="1600" i="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A9A98877-BD38-4861-8403-F18088203BFC}"/>
                </a:ext>
              </a:extLst>
            </p:cNvPr>
            <p:cNvSpPr txBox="1"/>
            <p:nvPr/>
          </p:nvSpPr>
          <p:spPr>
            <a:xfrm>
              <a:off x="1583457" y="1132407"/>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sp>
        <p:nvSpPr>
          <p:cNvPr id="4" name="Freeform: Shape 3">
            <a:extLst>
              <a:ext uri="{FF2B5EF4-FFF2-40B4-BE49-F238E27FC236}">
                <a16:creationId xmlns:a16="http://schemas.microsoft.com/office/drawing/2014/main" id="{995BCC87-F101-4548-BE67-97B8C62F6E74}"/>
              </a:ext>
            </a:extLst>
          </p:cNvPr>
          <p:cNvSpPr/>
          <p:nvPr/>
        </p:nvSpPr>
        <p:spPr>
          <a:xfrm rot="21225068">
            <a:off x="719466" y="725779"/>
            <a:ext cx="1062016" cy="414842"/>
          </a:xfrm>
          <a:custGeom>
            <a:avLst/>
            <a:gdLst>
              <a:gd name="connsiteX0" fmla="*/ 0 w 1062016"/>
              <a:gd name="connsiteY0" fmla="*/ 344438 h 414842"/>
              <a:gd name="connsiteX1" fmla="*/ 516657 w 1062016"/>
              <a:gd name="connsiteY1" fmla="*/ 389543 h 414842"/>
              <a:gd name="connsiteX2" fmla="*/ 1062016 w 1062016"/>
              <a:gd name="connsiteY2" fmla="*/ 0 h 414842"/>
            </a:gdLst>
            <a:ahLst/>
            <a:cxnLst>
              <a:cxn ang="0">
                <a:pos x="connsiteX0" y="connsiteY0"/>
              </a:cxn>
              <a:cxn ang="0">
                <a:pos x="connsiteX1" y="connsiteY1"/>
              </a:cxn>
              <a:cxn ang="0">
                <a:pos x="connsiteX2" y="connsiteY2"/>
              </a:cxn>
            </a:cxnLst>
            <a:rect l="l" t="t" r="r" b="b"/>
            <a:pathLst>
              <a:path w="1062016" h="414842">
                <a:moveTo>
                  <a:pt x="0" y="344438"/>
                </a:moveTo>
                <a:cubicBezTo>
                  <a:pt x="169827" y="395693"/>
                  <a:pt x="339654" y="446949"/>
                  <a:pt x="516657" y="389543"/>
                </a:cubicBezTo>
                <a:cubicBezTo>
                  <a:pt x="693660" y="332137"/>
                  <a:pt x="877838" y="166068"/>
                  <a:pt x="1062016" y="0"/>
                </a:cubicBezTo>
              </a:path>
            </a:pathLst>
          </a:cu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888AB0E-EE8F-427E-930F-929318EA96A0}"/>
              </a:ext>
            </a:extLst>
          </p:cNvPr>
          <p:cNvSpPr/>
          <p:nvPr/>
        </p:nvSpPr>
        <p:spPr>
          <a:xfrm>
            <a:off x="735802" y="2310739"/>
            <a:ext cx="851093" cy="909283"/>
          </a:xfrm>
          <a:custGeom>
            <a:avLst/>
            <a:gdLst>
              <a:gd name="connsiteX0" fmla="*/ 0 w 934903"/>
              <a:gd name="connsiteY0" fmla="*/ 150701 h 909283"/>
              <a:gd name="connsiteX1" fmla="*/ 430548 w 934903"/>
              <a:gd name="connsiteY1" fmla="*/ 56390 h 909283"/>
              <a:gd name="connsiteX2" fmla="*/ 934903 w 934903"/>
              <a:gd name="connsiteY2" fmla="*/ 909283 h 909283"/>
            </a:gdLst>
            <a:ahLst/>
            <a:cxnLst>
              <a:cxn ang="0">
                <a:pos x="connsiteX0" y="connsiteY0"/>
              </a:cxn>
              <a:cxn ang="0">
                <a:pos x="connsiteX1" y="connsiteY1"/>
              </a:cxn>
              <a:cxn ang="0">
                <a:pos x="connsiteX2" y="connsiteY2"/>
              </a:cxn>
            </a:cxnLst>
            <a:rect l="l" t="t" r="r" b="b"/>
            <a:pathLst>
              <a:path w="934903" h="909283">
                <a:moveTo>
                  <a:pt x="0" y="150701"/>
                </a:moveTo>
                <a:cubicBezTo>
                  <a:pt x="137365" y="40330"/>
                  <a:pt x="274731" y="-70040"/>
                  <a:pt x="430548" y="56390"/>
                </a:cubicBezTo>
                <a:cubicBezTo>
                  <a:pt x="586365" y="182820"/>
                  <a:pt x="760634" y="546051"/>
                  <a:pt x="934903" y="909283"/>
                </a:cubicBezTo>
              </a:path>
            </a:pathLst>
          </a:cu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3EAC0F9-D773-438E-9464-06C60F09E0EB}"/>
              </a:ext>
            </a:extLst>
          </p:cNvPr>
          <p:cNvSpPr/>
          <p:nvPr/>
        </p:nvSpPr>
        <p:spPr>
          <a:xfrm>
            <a:off x="2222443" y="364940"/>
            <a:ext cx="1016911" cy="713478"/>
          </a:xfrm>
          <a:custGeom>
            <a:avLst/>
            <a:gdLst>
              <a:gd name="connsiteX0" fmla="*/ 0 w 1016911"/>
              <a:gd name="connsiteY0" fmla="*/ 713478 h 713478"/>
              <a:gd name="connsiteX1" fmla="*/ 520757 w 1016911"/>
              <a:gd name="connsiteY1" fmla="*/ 713478 h 713478"/>
              <a:gd name="connsiteX2" fmla="*/ 520757 w 1016911"/>
              <a:gd name="connsiteY2" fmla="*/ 0 h 713478"/>
              <a:gd name="connsiteX3" fmla="*/ 1016911 w 1016911"/>
              <a:gd name="connsiteY3" fmla="*/ 0 h 713478"/>
            </a:gdLst>
            <a:ahLst/>
            <a:cxnLst>
              <a:cxn ang="0">
                <a:pos x="connsiteX0" y="connsiteY0"/>
              </a:cxn>
              <a:cxn ang="0">
                <a:pos x="connsiteX1" y="connsiteY1"/>
              </a:cxn>
              <a:cxn ang="0">
                <a:pos x="connsiteX2" y="connsiteY2"/>
              </a:cxn>
              <a:cxn ang="0">
                <a:pos x="connsiteX3" y="connsiteY3"/>
              </a:cxn>
            </a:cxnLst>
            <a:rect l="l" t="t" r="r" b="b"/>
            <a:pathLst>
              <a:path w="1016911" h="713478">
                <a:moveTo>
                  <a:pt x="0" y="713478"/>
                </a:moveTo>
                <a:lnTo>
                  <a:pt x="520757" y="713478"/>
                </a:lnTo>
                <a:lnTo>
                  <a:pt x="520757" y="0"/>
                </a:lnTo>
                <a:lnTo>
                  <a:pt x="1016911" y="0"/>
                </a:lnTo>
              </a:path>
            </a:pathLst>
          </a:cu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466C32E9-EDFF-4A9A-BA58-7C70493EA45A}"/>
              </a:ext>
            </a:extLst>
          </p:cNvPr>
          <p:cNvCxnSpPr>
            <a:cxnSpLocks/>
          </p:cNvCxnSpPr>
          <p:nvPr/>
        </p:nvCxnSpPr>
        <p:spPr>
          <a:xfrm flipV="1">
            <a:off x="2214242" y="2087128"/>
            <a:ext cx="873396" cy="856994"/>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C34FD66A-C73B-4EC6-8207-AA5599ABD43D}"/>
              </a:ext>
            </a:extLst>
          </p:cNvPr>
          <p:cNvSpPr/>
          <p:nvPr/>
        </p:nvSpPr>
        <p:spPr>
          <a:xfrm>
            <a:off x="3676952" y="1001479"/>
            <a:ext cx="1117600" cy="512854"/>
          </a:xfrm>
          <a:custGeom>
            <a:avLst/>
            <a:gdLst>
              <a:gd name="connsiteX0" fmla="*/ 0 w 1117600"/>
              <a:gd name="connsiteY0" fmla="*/ 212883 h 512854"/>
              <a:gd name="connsiteX1" fmla="*/ 237067 w 1117600"/>
              <a:gd name="connsiteY1" fmla="*/ 14521 h 512854"/>
              <a:gd name="connsiteX2" fmla="*/ 551543 w 1117600"/>
              <a:gd name="connsiteY2" fmla="*/ 512845 h 512854"/>
              <a:gd name="connsiteX3" fmla="*/ 798286 w 1117600"/>
              <a:gd name="connsiteY3" fmla="*/ 7 h 512854"/>
              <a:gd name="connsiteX4" fmla="*/ 1117600 w 1117600"/>
              <a:gd name="connsiteY4" fmla="*/ 503169 h 512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12854">
                <a:moveTo>
                  <a:pt x="0" y="212883"/>
                </a:moveTo>
                <a:cubicBezTo>
                  <a:pt x="72571" y="88705"/>
                  <a:pt x="145143" y="-35473"/>
                  <a:pt x="237067" y="14521"/>
                </a:cubicBezTo>
                <a:cubicBezTo>
                  <a:pt x="328991" y="64515"/>
                  <a:pt x="458007" y="515264"/>
                  <a:pt x="551543" y="512845"/>
                </a:cubicBezTo>
                <a:cubicBezTo>
                  <a:pt x="645079" y="510426"/>
                  <a:pt x="703943" y="1620"/>
                  <a:pt x="798286" y="7"/>
                </a:cubicBezTo>
                <a:cubicBezTo>
                  <a:pt x="892629" y="-1606"/>
                  <a:pt x="1005114" y="250781"/>
                  <a:pt x="1117600" y="503169"/>
                </a:cubicBezTo>
              </a:path>
            </a:pathLst>
          </a:cu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097700F-C4F9-473B-BF1E-1F3AD1AFFCCC}"/>
              </a:ext>
            </a:extLst>
          </p:cNvPr>
          <p:cNvSpPr txBox="1"/>
          <p:nvPr/>
        </p:nvSpPr>
        <p:spPr>
          <a:xfrm>
            <a:off x="1001486" y="0"/>
            <a:ext cx="317716" cy="369332"/>
          </a:xfrm>
          <a:prstGeom prst="rect">
            <a:avLst/>
          </a:prstGeom>
          <a:noFill/>
        </p:spPr>
        <p:txBody>
          <a:bodyPr wrap="none" rtlCol="0">
            <a:spAutoFit/>
          </a:bodyPr>
          <a:lstStyle/>
          <a:p>
            <a:r>
              <a:rPr lang="en-AU" dirty="0"/>
              <a:t>A</a:t>
            </a:r>
            <a:endParaRPr lang="en-US" dirty="0"/>
          </a:p>
        </p:txBody>
      </p:sp>
      <p:sp>
        <p:nvSpPr>
          <p:cNvPr id="7" name="TextBox 6">
            <a:extLst>
              <a:ext uri="{FF2B5EF4-FFF2-40B4-BE49-F238E27FC236}">
                <a16:creationId xmlns:a16="http://schemas.microsoft.com/office/drawing/2014/main" id="{585A6CA8-8EA5-455D-863B-CD0F22ABB02B}"/>
              </a:ext>
            </a:extLst>
          </p:cNvPr>
          <p:cNvSpPr txBox="1"/>
          <p:nvPr/>
        </p:nvSpPr>
        <p:spPr>
          <a:xfrm>
            <a:off x="2341638" y="0"/>
            <a:ext cx="309700" cy="369332"/>
          </a:xfrm>
          <a:prstGeom prst="rect">
            <a:avLst/>
          </a:prstGeom>
          <a:noFill/>
        </p:spPr>
        <p:txBody>
          <a:bodyPr wrap="none" rtlCol="0">
            <a:spAutoFit/>
          </a:bodyPr>
          <a:lstStyle/>
          <a:p>
            <a:r>
              <a:rPr lang="en-AU" dirty="0"/>
              <a:t>B</a:t>
            </a:r>
            <a:endParaRPr lang="en-US" dirty="0"/>
          </a:p>
        </p:txBody>
      </p:sp>
      <p:sp>
        <p:nvSpPr>
          <p:cNvPr id="13" name="TextBox 12">
            <a:extLst>
              <a:ext uri="{FF2B5EF4-FFF2-40B4-BE49-F238E27FC236}">
                <a16:creationId xmlns:a16="http://schemas.microsoft.com/office/drawing/2014/main" id="{91F2A507-35A7-43CF-B6B0-30C5B5C545D0}"/>
              </a:ext>
            </a:extLst>
          </p:cNvPr>
          <p:cNvSpPr txBox="1"/>
          <p:nvPr/>
        </p:nvSpPr>
        <p:spPr>
          <a:xfrm>
            <a:off x="3817257" y="0"/>
            <a:ext cx="308098" cy="369332"/>
          </a:xfrm>
          <a:prstGeom prst="rect">
            <a:avLst/>
          </a:prstGeom>
          <a:noFill/>
        </p:spPr>
        <p:txBody>
          <a:bodyPr wrap="none" rtlCol="0">
            <a:spAutoFit/>
          </a:bodyPr>
          <a:lstStyle/>
          <a:p>
            <a:r>
              <a:rPr lang="en-AU" dirty="0"/>
              <a:t>C</a:t>
            </a:r>
            <a:endParaRPr lang="en-US" dirty="0"/>
          </a:p>
        </p:txBody>
      </p:sp>
      <p:sp>
        <p:nvSpPr>
          <p:cNvPr id="36" name="TextBox 35">
            <a:extLst>
              <a:ext uri="{FF2B5EF4-FFF2-40B4-BE49-F238E27FC236}">
                <a16:creationId xmlns:a16="http://schemas.microsoft.com/office/drawing/2014/main" id="{3DF6F8F6-00E1-437F-834F-7AD4C8E2E100}"/>
              </a:ext>
            </a:extLst>
          </p:cNvPr>
          <p:cNvSpPr txBox="1"/>
          <p:nvPr/>
        </p:nvSpPr>
        <p:spPr>
          <a:xfrm>
            <a:off x="904723" y="1538514"/>
            <a:ext cx="327334" cy="369332"/>
          </a:xfrm>
          <a:prstGeom prst="rect">
            <a:avLst/>
          </a:prstGeom>
          <a:noFill/>
        </p:spPr>
        <p:txBody>
          <a:bodyPr wrap="none" rtlCol="0">
            <a:spAutoFit/>
          </a:bodyPr>
          <a:lstStyle/>
          <a:p>
            <a:r>
              <a:rPr lang="en-AU" dirty="0"/>
              <a:t>D</a:t>
            </a:r>
            <a:endParaRPr lang="en-US" dirty="0"/>
          </a:p>
        </p:txBody>
      </p:sp>
      <p:sp>
        <p:nvSpPr>
          <p:cNvPr id="37" name="TextBox 36">
            <a:extLst>
              <a:ext uri="{FF2B5EF4-FFF2-40B4-BE49-F238E27FC236}">
                <a16:creationId xmlns:a16="http://schemas.microsoft.com/office/drawing/2014/main" id="{AF15C746-0E7F-4F3F-9A79-1D152EF2EE62}"/>
              </a:ext>
            </a:extLst>
          </p:cNvPr>
          <p:cNvSpPr txBox="1"/>
          <p:nvPr/>
        </p:nvSpPr>
        <p:spPr>
          <a:xfrm>
            <a:off x="2362976" y="1543353"/>
            <a:ext cx="296876" cy="369332"/>
          </a:xfrm>
          <a:prstGeom prst="rect">
            <a:avLst/>
          </a:prstGeom>
          <a:noFill/>
        </p:spPr>
        <p:txBody>
          <a:bodyPr wrap="none" rtlCol="0">
            <a:spAutoFit/>
          </a:bodyPr>
          <a:lstStyle/>
          <a:p>
            <a:pPr algn="ctr"/>
            <a:r>
              <a:rPr lang="en-AU" dirty="0"/>
              <a:t>E</a:t>
            </a:r>
            <a:endParaRPr lang="en-US" dirty="0"/>
          </a:p>
        </p:txBody>
      </p:sp>
    </p:spTree>
    <p:extLst>
      <p:ext uri="{BB962C8B-B14F-4D97-AF65-F5344CB8AC3E}">
        <p14:creationId xmlns:p14="http://schemas.microsoft.com/office/powerpoint/2010/main" val="168895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17427F7D-BC54-430D-9CDE-D1D383B50A67}"/>
              </a:ext>
            </a:extLst>
          </p:cNvPr>
          <p:cNvGraphicFramePr>
            <a:graphicFrameLocks noChangeAspect="1"/>
          </p:cNvGraphicFramePr>
          <p:nvPr>
            <p:extLst>
              <p:ext uri="{D42A27DB-BD31-4B8C-83A1-F6EECF244321}">
                <p14:modId xmlns:p14="http://schemas.microsoft.com/office/powerpoint/2010/main" val="2968781146"/>
              </p:ext>
            </p:extLst>
          </p:nvPr>
        </p:nvGraphicFramePr>
        <p:xfrm>
          <a:off x="1019175" y="608013"/>
          <a:ext cx="800100" cy="2540000"/>
        </p:xfrm>
        <a:graphic>
          <a:graphicData uri="http://schemas.openxmlformats.org/presentationml/2006/ole">
            <mc:AlternateContent xmlns:mc="http://schemas.openxmlformats.org/markup-compatibility/2006">
              <mc:Choice xmlns:v="urn:schemas-microsoft-com:vml" Requires="v">
                <p:oleObj spid="_x0000_s18441" name="Equation" r:id="rId3" imgW="799920" imgH="2539800" progId="Equation.DSMT4">
                  <p:embed/>
                </p:oleObj>
              </mc:Choice>
              <mc:Fallback>
                <p:oleObj name="Equation" r:id="rId3" imgW="799920" imgH="2539800" progId="Equation.DSMT4">
                  <p:embed/>
                  <p:pic>
                    <p:nvPicPr>
                      <p:cNvPr id="5" name="Object 4">
                        <a:extLst>
                          <a:ext uri="{FF2B5EF4-FFF2-40B4-BE49-F238E27FC236}">
                            <a16:creationId xmlns:a16="http://schemas.microsoft.com/office/drawing/2014/main" id="{6F5A5B0E-C665-43B5-9785-D5719060065C}"/>
                          </a:ext>
                        </a:extLst>
                      </p:cNvPr>
                      <p:cNvPicPr/>
                      <p:nvPr/>
                    </p:nvPicPr>
                    <p:blipFill>
                      <a:blip r:embed="rId4"/>
                      <a:stretch>
                        <a:fillRect/>
                      </a:stretch>
                    </p:blipFill>
                    <p:spPr>
                      <a:xfrm>
                        <a:off x="1019175" y="608013"/>
                        <a:ext cx="800100" cy="2540000"/>
                      </a:xfrm>
                      <a:prstGeom prst="rect">
                        <a:avLst/>
                      </a:prstGeom>
                    </p:spPr>
                  </p:pic>
                </p:oleObj>
              </mc:Fallback>
            </mc:AlternateContent>
          </a:graphicData>
        </a:graphic>
      </p:graphicFrame>
    </p:spTree>
    <p:extLst>
      <p:ext uri="{BB962C8B-B14F-4D97-AF65-F5344CB8AC3E}">
        <p14:creationId xmlns:p14="http://schemas.microsoft.com/office/powerpoint/2010/main" val="32005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55BED7-408B-4B3D-AEBF-D85A78A6DC58}"/>
              </a:ext>
            </a:extLst>
          </p:cNvPr>
          <p:cNvCxnSpPr/>
          <p:nvPr/>
        </p:nvCxnSpPr>
        <p:spPr>
          <a:xfrm>
            <a:off x="1083734" y="17997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BAB90-E6F7-427B-BE2B-CFEDE619C579}"/>
              </a:ext>
            </a:extLst>
          </p:cNvPr>
          <p:cNvCxnSpPr>
            <a:cxnSpLocks/>
            <a:endCxn id="14" idx="3"/>
          </p:cNvCxnSpPr>
          <p:nvPr/>
        </p:nvCxnSpPr>
        <p:spPr>
          <a:xfrm flipV="1">
            <a:off x="1079162" y="342579"/>
            <a:ext cx="0" cy="30779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2090AD-2234-4061-9630-961E34EA35DB}"/>
              </a:ext>
            </a:extLst>
          </p:cNvPr>
          <p:cNvSpPr txBox="1"/>
          <p:nvPr/>
        </p:nvSpPr>
        <p:spPr>
          <a:xfrm>
            <a:off x="798286" y="928920"/>
            <a:ext cx="276038" cy="307777"/>
          </a:xfrm>
          <a:prstGeom prst="rect">
            <a:avLst/>
          </a:prstGeom>
          <a:noFill/>
        </p:spPr>
        <p:txBody>
          <a:bodyPr wrap="none" rtlCol="0">
            <a:spAutoFit/>
          </a:bodyPr>
          <a:lstStyle/>
          <a:p>
            <a:r>
              <a:rPr lang="en-AU" sz="1400" dirty="0"/>
              <a:t>2</a:t>
            </a:r>
            <a:endParaRPr lang="en-US" sz="1400" dirty="0"/>
          </a:p>
        </p:txBody>
      </p:sp>
      <p:sp>
        <p:nvSpPr>
          <p:cNvPr id="11" name="TextBox 10">
            <a:extLst>
              <a:ext uri="{FF2B5EF4-FFF2-40B4-BE49-F238E27FC236}">
                <a16:creationId xmlns:a16="http://schemas.microsoft.com/office/drawing/2014/main" id="{88D7D715-F2AF-4DE5-90A0-0B2E6721228B}"/>
              </a:ext>
            </a:extLst>
          </p:cNvPr>
          <p:cNvSpPr txBox="1"/>
          <p:nvPr/>
        </p:nvSpPr>
        <p:spPr>
          <a:xfrm>
            <a:off x="786189" y="1478044"/>
            <a:ext cx="276038" cy="307777"/>
          </a:xfrm>
          <a:prstGeom prst="rect">
            <a:avLst/>
          </a:prstGeom>
          <a:noFill/>
        </p:spPr>
        <p:txBody>
          <a:bodyPr wrap="none" rtlCol="0">
            <a:spAutoFit/>
          </a:bodyPr>
          <a:lstStyle/>
          <a:p>
            <a:r>
              <a:rPr lang="en-AU" sz="1400" dirty="0"/>
              <a:t>0</a:t>
            </a:r>
            <a:endParaRPr lang="en-US" sz="1400" dirty="0"/>
          </a:p>
        </p:txBody>
      </p:sp>
      <p:sp>
        <p:nvSpPr>
          <p:cNvPr id="12" name="TextBox 11">
            <a:extLst>
              <a:ext uri="{FF2B5EF4-FFF2-40B4-BE49-F238E27FC236}">
                <a16:creationId xmlns:a16="http://schemas.microsoft.com/office/drawing/2014/main" id="{CB4E2243-0225-49FD-9BA2-C73F28599FB0}"/>
              </a:ext>
            </a:extLst>
          </p:cNvPr>
          <p:cNvSpPr txBox="1"/>
          <p:nvPr/>
        </p:nvSpPr>
        <p:spPr>
          <a:xfrm>
            <a:off x="1011162" y="1746559"/>
            <a:ext cx="276038" cy="307777"/>
          </a:xfrm>
          <a:prstGeom prst="rect">
            <a:avLst/>
          </a:prstGeom>
          <a:noFill/>
        </p:spPr>
        <p:txBody>
          <a:bodyPr wrap="none" rtlCol="0">
            <a:spAutoFit/>
          </a:bodyPr>
          <a:lstStyle/>
          <a:p>
            <a:r>
              <a:rPr lang="en-AU" sz="1400" dirty="0"/>
              <a:t>0</a:t>
            </a:r>
            <a:endParaRPr lang="en-US" sz="1400" dirty="0"/>
          </a:p>
        </p:txBody>
      </p:sp>
      <p:sp>
        <p:nvSpPr>
          <p:cNvPr id="13" name="TextBox 12">
            <a:extLst>
              <a:ext uri="{FF2B5EF4-FFF2-40B4-BE49-F238E27FC236}">
                <a16:creationId xmlns:a16="http://schemas.microsoft.com/office/drawing/2014/main" id="{E7DCA765-FDE5-43BD-A847-F6C1D78B2C66}"/>
              </a:ext>
            </a:extLst>
          </p:cNvPr>
          <p:cNvSpPr txBox="1"/>
          <p:nvPr/>
        </p:nvSpPr>
        <p:spPr>
          <a:xfrm>
            <a:off x="747487" y="2363415"/>
            <a:ext cx="330540" cy="307777"/>
          </a:xfrm>
          <a:prstGeom prst="rect">
            <a:avLst/>
          </a:prstGeom>
          <a:noFill/>
        </p:spPr>
        <p:txBody>
          <a:bodyPr wrap="none" rtlCol="0">
            <a:spAutoFit/>
          </a:bodyPr>
          <a:lstStyle/>
          <a:p>
            <a:r>
              <a:rPr lang="en-AU" sz="1400" dirty="0"/>
              <a:t>-2</a:t>
            </a:r>
            <a:endParaRPr lang="en-US" sz="1400" dirty="0"/>
          </a:p>
        </p:txBody>
      </p:sp>
      <p:sp>
        <p:nvSpPr>
          <p:cNvPr id="14" name="TextBox 13">
            <a:extLst>
              <a:ext uri="{FF2B5EF4-FFF2-40B4-BE49-F238E27FC236}">
                <a16:creationId xmlns:a16="http://schemas.microsoft.com/office/drawing/2014/main" id="{3C5C4DB4-82C8-4EB6-A86C-1C8BE8E439D5}"/>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16" name="TextBox 15">
            <a:extLst>
              <a:ext uri="{FF2B5EF4-FFF2-40B4-BE49-F238E27FC236}">
                <a16:creationId xmlns:a16="http://schemas.microsoft.com/office/drawing/2014/main" id="{DF688C07-44B3-45B3-A96A-28A61185CB85}"/>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17" name="TextBox 16">
            <a:extLst>
              <a:ext uri="{FF2B5EF4-FFF2-40B4-BE49-F238E27FC236}">
                <a16:creationId xmlns:a16="http://schemas.microsoft.com/office/drawing/2014/main" id="{F823093E-58CE-41D1-9870-E676A3C815ED}"/>
              </a:ext>
            </a:extLst>
          </p:cNvPr>
          <p:cNvSpPr txBox="1"/>
          <p:nvPr/>
        </p:nvSpPr>
        <p:spPr>
          <a:xfrm>
            <a:off x="2373086" y="1802188"/>
            <a:ext cx="276038" cy="307777"/>
          </a:xfrm>
          <a:prstGeom prst="rect">
            <a:avLst/>
          </a:prstGeom>
          <a:noFill/>
        </p:spPr>
        <p:txBody>
          <a:bodyPr wrap="none" rtlCol="0">
            <a:spAutoFit/>
          </a:bodyPr>
          <a:lstStyle/>
          <a:p>
            <a:r>
              <a:rPr lang="en-AU" sz="1400" dirty="0"/>
              <a:t>4</a:t>
            </a:r>
            <a:endParaRPr lang="en-US" sz="1400" dirty="0"/>
          </a:p>
        </p:txBody>
      </p:sp>
      <p:sp>
        <p:nvSpPr>
          <p:cNvPr id="18" name="TextBox 17">
            <a:extLst>
              <a:ext uri="{FF2B5EF4-FFF2-40B4-BE49-F238E27FC236}">
                <a16:creationId xmlns:a16="http://schemas.microsoft.com/office/drawing/2014/main" id="{CE16AC82-C839-44CE-89B5-F331DAD5AAA6}"/>
              </a:ext>
            </a:extLst>
          </p:cNvPr>
          <p:cNvSpPr txBox="1"/>
          <p:nvPr/>
        </p:nvSpPr>
        <p:spPr>
          <a:xfrm>
            <a:off x="1654629" y="1765902"/>
            <a:ext cx="276038" cy="307777"/>
          </a:xfrm>
          <a:prstGeom prst="rect">
            <a:avLst/>
          </a:prstGeom>
          <a:noFill/>
        </p:spPr>
        <p:txBody>
          <a:bodyPr wrap="none" rtlCol="0">
            <a:spAutoFit/>
          </a:bodyPr>
          <a:lstStyle/>
          <a:p>
            <a:r>
              <a:rPr lang="en-AU" sz="1400" dirty="0"/>
              <a:t>2</a:t>
            </a:r>
            <a:endParaRPr lang="en-US" sz="1400" dirty="0"/>
          </a:p>
        </p:txBody>
      </p:sp>
      <p:sp>
        <p:nvSpPr>
          <p:cNvPr id="19" name="TextBox 18">
            <a:extLst>
              <a:ext uri="{FF2B5EF4-FFF2-40B4-BE49-F238E27FC236}">
                <a16:creationId xmlns:a16="http://schemas.microsoft.com/office/drawing/2014/main" id="{35CBA886-8C77-449C-8312-BA83655084E2}"/>
              </a:ext>
            </a:extLst>
          </p:cNvPr>
          <p:cNvSpPr txBox="1"/>
          <p:nvPr/>
        </p:nvSpPr>
        <p:spPr>
          <a:xfrm>
            <a:off x="3089125" y="1807024"/>
            <a:ext cx="276038" cy="307777"/>
          </a:xfrm>
          <a:prstGeom prst="rect">
            <a:avLst/>
          </a:prstGeom>
          <a:noFill/>
        </p:spPr>
        <p:txBody>
          <a:bodyPr wrap="none" rtlCol="0">
            <a:spAutoFit/>
          </a:bodyPr>
          <a:lstStyle/>
          <a:p>
            <a:r>
              <a:rPr lang="en-AU" sz="1400" dirty="0"/>
              <a:t>6</a:t>
            </a:r>
            <a:endParaRPr lang="en-US" sz="1400" dirty="0"/>
          </a:p>
        </p:txBody>
      </p:sp>
      <p:sp>
        <p:nvSpPr>
          <p:cNvPr id="20" name="TextBox 19">
            <a:extLst>
              <a:ext uri="{FF2B5EF4-FFF2-40B4-BE49-F238E27FC236}">
                <a16:creationId xmlns:a16="http://schemas.microsoft.com/office/drawing/2014/main" id="{26A89D0D-AA8C-4F9E-B90E-2A76E938A51D}"/>
              </a:ext>
            </a:extLst>
          </p:cNvPr>
          <p:cNvSpPr txBox="1"/>
          <p:nvPr/>
        </p:nvSpPr>
        <p:spPr>
          <a:xfrm>
            <a:off x="3807581" y="1780417"/>
            <a:ext cx="276038" cy="307777"/>
          </a:xfrm>
          <a:prstGeom prst="rect">
            <a:avLst/>
          </a:prstGeom>
          <a:noFill/>
        </p:spPr>
        <p:txBody>
          <a:bodyPr wrap="none" rtlCol="0">
            <a:spAutoFit/>
          </a:bodyPr>
          <a:lstStyle/>
          <a:p>
            <a:r>
              <a:rPr lang="en-AU" sz="1400" dirty="0"/>
              <a:t>8</a:t>
            </a:r>
            <a:endParaRPr lang="en-US" sz="1400" dirty="0"/>
          </a:p>
        </p:txBody>
      </p:sp>
      <p:sp>
        <p:nvSpPr>
          <p:cNvPr id="21" name="TextBox 20">
            <a:extLst>
              <a:ext uri="{FF2B5EF4-FFF2-40B4-BE49-F238E27FC236}">
                <a16:creationId xmlns:a16="http://schemas.microsoft.com/office/drawing/2014/main" id="{B596FCD3-9D6B-4C7C-B90C-6F5DBE61F8BF}"/>
              </a:ext>
            </a:extLst>
          </p:cNvPr>
          <p:cNvSpPr txBox="1"/>
          <p:nvPr/>
        </p:nvSpPr>
        <p:spPr>
          <a:xfrm>
            <a:off x="4472819" y="1807025"/>
            <a:ext cx="367408" cy="307777"/>
          </a:xfrm>
          <a:prstGeom prst="rect">
            <a:avLst/>
          </a:prstGeom>
          <a:noFill/>
        </p:spPr>
        <p:txBody>
          <a:bodyPr wrap="none" rtlCol="0">
            <a:spAutoFit/>
          </a:bodyPr>
          <a:lstStyle/>
          <a:p>
            <a:r>
              <a:rPr lang="en-AU" sz="1400" dirty="0"/>
              <a:t>10</a:t>
            </a:r>
            <a:endParaRPr lang="en-US" sz="1400" dirty="0"/>
          </a:p>
        </p:txBody>
      </p:sp>
      <p:sp>
        <p:nvSpPr>
          <p:cNvPr id="22" name="TextBox 21">
            <a:extLst>
              <a:ext uri="{FF2B5EF4-FFF2-40B4-BE49-F238E27FC236}">
                <a16:creationId xmlns:a16="http://schemas.microsoft.com/office/drawing/2014/main" id="{90C7DF74-313B-4467-8BA9-DAAA1F178728}"/>
              </a:ext>
            </a:extLst>
          </p:cNvPr>
          <p:cNvSpPr txBox="1"/>
          <p:nvPr/>
        </p:nvSpPr>
        <p:spPr>
          <a:xfrm>
            <a:off x="754743" y="3086709"/>
            <a:ext cx="330540" cy="307777"/>
          </a:xfrm>
          <a:prstGeom prst="rect">
            <a:avLst/>
          </a:prstGeom>
          <a:noFill/>
        </p:spPr>
        <p:txBody>
          <a:bodyPr wrap="none" rtlCol="0">
            <a:spAutoFit/>
          </a:bodyPr>
          <a:lstStyle/>
          <a:p>
            <a:r>
              <a:rPr lang="en-AU" sz="1400" dirty="0"/>
              <a:t>-4</a:t>
            </a:r>
            <a:endParaRPr lang="en-US" sz="1400" dirty="0"/>
          </a:p>
        </p:txBody>
      </p:sp>
      <p:sp>
        <p:nvSpPr>
          <p:cNvPr id="23" name="TextBox 22">
            <a:extLst>
              <a:ext uri="{FF2B5EF4-FFF2-40B4-BE49-F238E27FC236}">
                <a16:creationId xmlns:a16="http://schemas.microsoft.com/office/drawing/2014/main" id="{CF371E97-C95C-47FE-AEE8-F953819FBFB8}"/>
              </a:ext>
            </a:extLst>
          </p:cNvPr>
          <p:cNvSpPr txBox="1"/>
          <p:nvPr/>
        </p:nvSpPr>
        <p:spPr>
          <a:xfrm>
            <a:off x="4971142" y="1816711"/>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34" name="Straight Connector 33">
            <a:extLst>
              <a:ext uri="{FF2B5EF4-FFF2-40B4-BE49-F238E27FC236}">
                <a16:creationId xmlns:a16="http://schemas.microsoft.com/office/drawing/2014/main" id="{4E8B32CC-3281-4DAB-B26E-20DF0B63F7FB}"/>
              </a:ext>
            </a:extLst>
          </p:cNvPr>
          <p:cNvCxnSpPr>
            <a:cxnSpLocks/>
          </p:cNvCxnSpPr>
          <p:nvPr/>
        </p:nvCxnSpPr>
        <p:spPr>
          <a:xfrm>
            <a:off x="1093410" y="1078896"/>
            <a:ext cx="70636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49F35D-77AA-4148-8704-026DF1FDBCC1}"/>
              </a:ext>
            </a:extLst>
          </p:cNvPr>
          <p:cNvCxnSpPr>
            <a:cxnSpLocks/>
          </p:cNvCxnSpPr>
          <p:nvPr/>
        </p:nvCxnSpPr>
        <p:spPr>
          <a:xfrm flipV="1">
            <a:off x="1799771" y="333829"/>
            <a:ext cx="735391" cy="74022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D59B11-CCAE-4F1D-94EA-A954383ADAA1}"/>
              </a:ext>
            </a:extLst>
          </p:cNvPr>
          <p:cNvCxnSpPr>
            <a:cxnSpLocks/>
          </p:cNvCxnSpPr>
          <p:nvPr/>
        </p:nvCxnSpPr>
        <p:spPr>
          <a:xfrm flipH="1" flipV="1">
            <a:off x="2520648" y="333830"/>
            <a:ext cx="1432076" cy="291253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27FFA3-5464-4952-AFBD-1EFFFDF5FB5F}"/>
              </a:ext>
            </a:extLst>
          </p:cNvPr>
          <p:cNvCxnSpPr>
            <a:cxnSpLocks/>
          </p:cNvCxnSpPr>
          <p:nvPr/>
        </p:nvCxnSpPr>
        <p:spPr>
          <a:xfrm flipV="1">
            <a:off x="3947886" y="2513392"/>
            <a:ext cx="723295" cy="72329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7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7E8E453C-1BC1-4E1E-B130-286223D4DBAB}"/>
              </a:ext>
            </a:extLst>
          </p:cNvPr>
          <p:cNvCxnSpPr/>
          <p:nvPr/>
        </p:nvCxnSpPr>
        <p:spPr>
          <a:xfrm>
            <a:off x="1083734" y="25109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E8937B-D056-4DB1-97EB-3C16518806F1}"/>
              </a:ext>
            </a:extLst>
          </p:cNvPr>
          <p:cNvCxnSpPr>
            <a:cxnSpLocks/>
          </p:cNvCxnSpPr>
          <p:nvPr/>
        </p:nvCxnSpPr>
        <p:spPr>
          <a:xfrm flipH="1" flipV="1">
            <a:off x="1074324" y="492560"/>
            <a:ext cx="0" cy="20174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3B66671-2AF1-42A8-BCE4-A2BC82514D08}"/>
              </a:ext>
            </a:extLst>
          </p:cNvPr>
          <p:cNvSpPr txBox="1"/>
          <p:nvPr/>
        </p:nvSpPr>
        <p:spPr>
          <a:xfrm>
            <a:off x="672496" y="914406"/>
            <a:ext cx="367408" cy="307777"/>
          </a:xfrm>
          <a:prstGeom prst="rect">
            <a:avLst/>
          </a:prstGeom>
          <a:noFill/>
        </p:spPr>
        <p:txBody>
          <a:bodyPr wrap="none" rtlCol="0">
            <a:spAutoFit/>
          </a:bodyPr>
          <a:lstStyle/>
          <a:p>
            <a:r>
              <a:rPr lang="en-AU" sz="1400" dirty="0"/>
              <a:t>30</a:t>
            </a:r>
            <a:endParaRPr lang="en-US" sz="1400" dirty="0"/>
          </a:p>
        </p:txBody>
      </p:sp>
      <p:sp>
        <p:nvSpPr>
          <p:cNvPr id="35" name="TextBox 34">
            <a:extLst>
              <a:ext uri="{FF2B5EF4-FFF2-40B4-BE49-F238E27FC236}">
                <a16:creationId xmlns:a16="http://schemas.microsoft.com/office/drawing/2014/main" id="{9F7C2A0C-0B7B-412B-A267-CFAE909A25CD}"/>
              </a:ext>
            </a:extLst>
          </p:cNvPr>
          <p:cNvSpPr txBox="1"/>
          <p:nvPr/>
        </p:nvSpPr>
        <p:spPr>
          <a:xfrm>
            <a:off x="800703" y="2319873"/>
            <a:ext cx="276038" cy="307777"/>
          </a:xfrm>
          <a:prstGeom prst="rect">
            <a:avLst/>
          </a:prstGeom>
          <a:noFill/>
        </p:spPr>
        <p:txBody>
          <a:bodyPr wrap="none" rtlCol="0">
            <a:spAutoFit/>
          </a:bodyPr>
          <a:lstStyle/>
          <a:p>
            <a:r>
              <a:rPr lang="en-AU" sz="1400" dirty="0"/>
              <a:t>0</a:t>
            </a:r>
            <a:endParaRPr lang="en-US" sz="1400" dirty="0"/>
          </a:p>
        </p:txBody>
      </p:sp>
      <p:sp>
        <p:nvSpPr>
          <p:cNvPr id="36" name="TextBox 35">
            <a:extLst>
              <a:ext uri="{FF2B5EF4-FFF2-40B4-BE49-F238E27FC236}">
                <a16:creationId xmlns:a16="http://schemas.microsoft.com/office/drawing/2014/main" id="{950941FD-0C82-49BD-B0C8-1C97121D903A}"/>
              </a:ext>
            </a:extLst>
          </p:cNvPr>
          <p:cNvSpPr txBox="1"/>
          <p:nvPr/>
        </p:nvSpPr>
        <p:spPr>
          <a:xfrm>
            <a:off x="1040190" y="2467435"/>
            <a:ext cx="276038" cy="307777"/>
          </a:xfrm>
          <a:prstGeom prst="rect">
            <a:avLst/>
          </a:prstGeom>
          <a:noFill/>
        </p:spPr>
        <p:txBody>
          <a:bodyPr wrap="none" rtlCol="0">
            <a:spAutoFit/>
          </a:bodyPr>
          <a:lstStyle/>
          <a:p>
            <a:r>
              <a:rPr lang="en-AU" sz="1400" dirty="0"/>
              <a:t>0</a:t>
            </a:r>
            <a:endParaRPr lang="en-US" sz="1400" dirty="0"/>
          </a:p>
        </p:txBody>
      </p:sp>
      <p:sp>
        <p:nvSpPr>
          <p:cNvPr id="40" name="TextBox 39">
            <a:extLst>
              <a:ext uri="{FF2B5EF4-FFF2-40B4-BE49-F238E27FC236}">
                <a16:creationId xmlns:a16="http://schemas.microsoft.com/office/drawing/2014/main" id="{778F9EDC-7C06-4C4D-9FDA-161B4C0A6597}"/>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41" name="TextBox 40">
            <a:extLst>
              <a:ext uri="{FF2B5EF4-FFF2-40B4-BE49-F238E27FC236}">
                <a16:creationId xmlns:a16="http://schemas.microsoft.com/office/drawing/2014/main" id="{2E3D16FF-95D7-4CA6-9DBA-C6D8052582E8}"/>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48" name="TextBox 47">
            <a:extLst>
              <a:ext uri="{FF2B5EF4-FFF2-40B4-BE49-F238E27FC236}">
                <a16:creationId xmlns:a16="http://schemas.microsoft.com/office/drawing/2014/main" id="{20D6D4C1-0C92-4B31-99EA-576A3168AC18}"/>
              </a:ext>
            </a:extLst>
          </p:cNvPr>
          <p:cNvSpPr txBox="1"/>
          <p:nvPr/>
        </p:nvSpPr>
        <p:spPr>
          <a:xfrm>
            <a:off x="4497009" y="2513386"/>
            <a:ext cx="367408" cy="307777"/>
          </a:xfrm>
          <a:prstGeom prst="rect">
            <a:avLst/>
          </a:prstGeom>
          <a:noFill/>
        </p:spPr>
        <p:txBody>
          <a:bodyPr wrap="none" rtlCol="0">
            <a:spAutoFit/>
          </a:bodyPr>
          <a:lstStyle/>
          <a:p>
            <a:r>
              <a:rPr lang="en-AU" sz="1400" dirty="0"/>
              <a:t>60</a:t>
            </a:r>
            <a:endParaRPr lang="en-US" sz="1400" dirty="0"/>
          </a:p>
        </p:txBody>
      </p:sp>
      <p:sp>
        <p:nvSpPr>
          <p:cNvPr id="50" name="TextBox 49">
            <a:extLst>
              <a:ext uri="{FF2B5EF4-FFF2-40B4-BE49-F238E27FC236}">
                <a16:creationId xmlns:a16="http://schemas.microsoft.com/office/drawing/2014/main" id="{EF49DD0F-19FC-4AE2-BB3A-7A2406919BE2}"/>
              </a:ext>
            </a:extLst>
          </p:cNvPr>
          <p:cNvSpPr txBox="1"/>
          <p:nvPr/>
        </p:nvSpPr>
        <p:spPr>
          <a:xfrm>
            <a:off x="2794000" y="2547263"/>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51" name="Straight Connector 50">
            <a:extLst>
              <a:ext uri="{FF2B5EF4-FFF2-40B4-BE49-F238E27FC236}">
                <a16:creationId xmlns:a16="http://schemas.microsoft.com/office/drawing/2014/main" id="{D40F1C60-96D1-45FF-BFB6-7D8EBF90828D}"/>
              </a:ext>
            </a:extLst>
          </p:cNvPr>
          <p:cNvCxnSpPr>
            <a:cxnSpLocks/>
          </p:cNvCxnSpPr>
          <p:nvPr/>
        </p:nvCxnSpPr>
        <p:spPr>
          <a:xfrm flipV="1">
            <a:off x="1076609" y="1083733"/>
            <a:ext cx="1448877" cy="1422407"/>
          </a:xfrm>
          <a:prstGeom prst="line">
            <a:avLst/>
          </a:prstGeom>
          <a:ln w="19050">
            <a:solidFill>
              <a:srgbClr val="00B05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F6A09DB-408C-44AD-A240-B9A777A2A044}"/>
              </a:ext>
            </a:extLst>
          </p:cNvPr>
          <p:cNvCxnSpPr>
            <a:cxnSpLocks/>
          </p:cNvCxnSpPr>
          <p:nvPr/>
        </p:nvCxnSpPr>
        <p:spPr>
          <a:xfrm>
            <a:off x="2520647" y="1088573"/>
            <a:ext cx="2172305"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684546-7D8D-4DD0-8816-0F7D7562995F}"/>
              </a:ext>
            </a:extLst>
          </p:cNvPr>
          <p:cNvSpPr txBox="1"/>
          <p:nvPr/>
        </p:nvSpPr>
        <p:spPr>
          <a:xfrm>
            <a:off x="827314" y="2540001"/>
            <a:ext cx="303288" cy="338554"/>
          </a:xfrm>
          <a:prstGeom prst="rect">
            <a:avLst/>
          </a:prstGeom>
          <a:noFill/>
        </p:spPr>
        <p:txBody>
          <a:bodyPr wrap="none" rtlCol="0">
            <a:spAutoFit/>
          </a:bodyPr>
          <a:lstStyle/>
          <a:p>
            <a:r>
              <a:rPr lang="en-AU" sz="1600" dirty="0"/>
              <a:t>A</a:t>
            </a:r>
            <a:endParaRPr lang="en-US" dirty="0"/>
          </a:p>
        </p:txBody>
      </p:sp>
      <p:sp>
        <p:nvSpPr>
          <p:cNvPr id="59" name="TextBox 58">
            <a:extLst>
              <a:ext uri="{FF2B5EF4-FFF2-40B4-BE49-F238E27FC236}">
                <a16:creationId xmlns:a16="http://schemas.microsoft.com/office/drawing/2014/main" id="{E6EB5824-68C4-4044-A45C-41E20046E539}"/>
              </a:ext>
            </a:extLst>
          </p:cNvPr>
          <p:cNvSpPr txBox="1"/>
          <p:nvPr/>
        </p:nvSpPr>
        <p:spPr>
          <a:xfrm>
            <a:off x="2368248" y="1139372"/>
            <a:ext cx="303288" cy="338554"/>
          </a:xfrm>
          <a:prstGeom prst="rect">
            <a:avLst/>
          </a:prstGeom>
          <a:noFill/>
        </p:spPr>
        <p:txBody>
          <a:bodyPr wrap="none" rtlCol="0">
            <a:spAutoFit/>
          </a:bodyPr>
          <a:lstStyle/>
          <a:p>
            <a:r>
              <a:rPr lang="en-AU" sz="1600" dirty="0"/>
              <a:t>B</a:t>
            </a:r>
            <a:endParaRPr lang="en-US" dirty="0"/>
          </a:p>
        </p:txBody>
      </p:sp>
    </p:spTree>
    <p:extLst>
      <p:ext uri="{BB962C8B-B14F-4D97-AF65-F5344CB8AC3E}">
        <p14:creationId xmlns:p14="http://schemas.microsoft.com/office/powerpoint/2010/main" val="28697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6F5A5B0E-C665-43B5-9785-D5719060065C}"/>
              </a:ext>
            </a:extLst>
          </p:cNvPr>
          <p:cNvGraphicFramePr>
            <a:graphicFrameLocks noChangeAspect="1"/>
          </p:cNvGraphicFramePr>
          <p:nvPr>
            <p:extLst>
              <p:ext uri="{D42A27DB-BD31-4B8C-83A1-F6EECF244321}">
                <p14:modId xmlns:p14="http://schemas.microsoft.com/office/powerpoint/2010/main" val="2324149022"/>
              </p:ext>
            </p:extLst>
          </p:nvPr>
        </p:nvGraphicFramePr>
        <p:xfrm>
          <a:off x="733577" y="442535"/>
          <a:ext cx="1371600" cy="2870200"/>
        </p:xfrm>
        <a:graphic>
          <a:graphicData uri="http://schemas.openxmlformats.org/presentationml/2006/ole">
            <mc:AlternateContent xmlns:mc="http://schemas.openxmlformats.org/markup-compatibility/2006">
              <mc:Choice xmlns:v="urn:schemas-microsoft-com:vml" Requires="v">
                <p:oleObj spid="_x0000_s16399" name="Equation" r:id="rId3" imgW="1371600" imgH="2869920" progId="Equation.DSMT4">
                  <p:embed/>
                </p:oleObj>
              </mc:Choice>
              <mc:Fallback>
                <p:oleObj name="Equation" r:id="rId3" imgW="1371600" imgH="2869920" progId="Equation.DSMT4">
                  <p:embed/>
                  <p:pic>
                    <p:nvPicPr>
                      <p:cNvPr id="0" name=""/>
                      <p:cNvPicPr/>
                      <p:nvPr/>
                    </p:nvPicPr>
                    <p:blipFill>
                      <a:blip r:embed="rId4"/>
                      <a:stretch>
                        <a:fillRect/>
                      </a:stretch>
                    </p:blipFill>
                    <p:spPr>
                      <a:xfrm>
                        <a:off x="733577" y="442535"/>
                        <a:ext cx="1371600" cy="2870200"/>
                      </a:xfrm>
                      <a:prstGeom prst="rect">
                        <a:avLst/>
                      </a:prstGeom>
                    </p:spPr>
                  </p:pic>
                </p:oleObj>
              </mc:Fallback>
            </mc:AlternateContent>
          </a:graphicData>
        </a:graphic>
      </p:graphicFrame>
    </p:spTree>
    <p:extLst>
      <p:ext uri="{BB962C8B-B14F-4D97-AF65-F5344CB8AC3E}">
        <p14:creationId xmlns:p14="http://schemas.microsoft.com/office/powerpoint/2010/main" val="161723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6ADD2AE0-5648-4F1D-8871-DA8F0168C03A}"/>
              </a:ext>
            </a:extLst>
          </p:cNvPr>
          <p:cNvGraphicFramePr>
            <a:graphicFrameLocks noChangeAspect="1"/>
          </p:cNvGraphicFramePr>
          <p:nvPr>
            <p:extLst>
              <p:ext uri="{D42A27DB-BD31-4B8C-83A1-F6EECF244321}">
                <p14:modId xmlns:p14="http://schemas.microsoft.com/office/powerpoint/2010/main" val="731361058"/>
              </p:ext>
            </p:extLst>
          </p:nvPr>
        </p:nvGraphicFramePr>
        <p:xfrm>
          <a:off x="757238" y="2201863"/>
          <a:ext cx="2263775" cy="719137"/>
        </p:xfrm>
        <a:graphic>
          <a:graphicData uri="http://schemas.openxmlformats.org/presentationml/2006/ole">
            <mc:AlternateContent xmlns:mc="http://schemas.openxmlformats.org/markup-compatibility/2006">
              <mc:Choice xmlns:v="urn:schemas-microsoft-com:vml" Requires="v">
                <p:oleObj spid="_x0000_s10374" name="Equation" r:id="rId3" imgW="2717640" imgH="863280" progId="Equation.DSMT4">
                  <p:embed/>
                </p:oleObj>
              </mc:Choice>
              <mc:Fallback>
                <p:oleObj name="Equation" r:id="rId3" imgW="2717640" imgH="863280" progId="Equation.DSMT4">
                  <p:embed/>
                  <p:pic>
                    <p:nvPicPr>
                      <p:cNvPr id="9" name="Object 8">
                        <a:extLst>
                          <a:ext uri="{FF2B5EF4-FFF2-40B4-BE49-F238E27FC236}">
                            <a16:creationId xmlns:a16="http://schemas.microsoft.com/office/drawing/2014/main" id="{F9582D99-FCE1-4578-BB75-F9D9BAB55A86}"/>
                          </a:ext>
                        </a:extLst>
                      </p:cNvPr>
                      <p:cNvPicPr/>
                      <p:nvPr/>
                    </p:nvPicPr>
                    <p:blipFill>
                      <a:blip r:embed="rId4"/>
                      <a:stretch>
                        <a:fillRect/>
                      </a:stretch>
                    </p:blipFill>
                    <p:spPr>
                      <a:xfrm>
                        <a:off x="757238" y="2201863"/>
                        <a:ext cx="2263775" cy="719137"/>
                      </a:xfrm>
                      <a:prstGeom prst="rect">
                        <a:avLst/>
                      </a:prstGeom>
                      <a:noFill/>
                    </p:spPr>
                  </p:pic>
                </p:oleObj>
              </mc:Fallback>
            </mc:AlternateContent>
          </a:graphicData>
        </a:graphic>
      </p:graphicFrame>
      <p:sp>
        <p:nvSpPr>
          <p:cNvPr id="2" name="TextBox 1">
            <a:extLst>
              <a:ext uri="{FF2B5EF4-FFF2-40B4-BE49-F238E27FC236}">
                <a16:creationId xmlns:a16="http://schemas.microsoft.com/office/drawing/2014/main" id="{167A1C24-9C4B-4A97-9C13-A13F55ABE4D1}"/>
              </a:ext>
            </a:extLst>
          </p:cNvPr>
          <p:cNvSpPr txBox="1"/>
          <p:nvPr/>
        </p:nvSpPr>
        <p:spPr>
          <a:xfrm>
            <a:off x="14515" y="43542"/>
            <a:ext cx="5496076" cy="584775"/>
          </a:xfrm>
          <a:prstGeom prst="rect">
            <a:avLst/>
          </a:prstGeom>
          <a:noFill/>
        </p:spPr>
        <p:txBody>
          <a:bodyPr wrap="square" rtlCol="0">
            <a:spAutoFit/>
          </a:bodyPr>
          <a:lstStyle/>
          <a:p>
            <a:r>
              <a:rPr lang="en-AU" sz="1600" dirty="0"/>
              <a:t>For an object in motion in X direction with uniform acceleration, the connection between displacement and time is</a:t>
            </a:r>
            <a:endParaRPr lang="en-US" sz="1600" dirty="0"/>
          </a:p>
        </p:txBody>
      </p:sp>
      <p:graphicFrame>
        <p:nvGraphicFramePr>
          <p:cNvPr id="3" name="Object 2">
            <a:extLst>
              <a:ext uri="{FF2B5EF4-FFF2-40B4-BE49-F238E27FC236}">
                <a16:creationId xmlns:a16="http://schemas.microsoft.com/office/drawing/2014/main" id="{FD3F4F7A-C637-4246-95FE-E1A522959AEA}"/>
              </a:ext>
            </a:extLst>
          </p:cNvPr>
          <p:cNvGraphicFramePr>
            <a:graphicFrameLocks noChangeAspect="1"/>
          </p:cNvGraphicFramePr>
          <p:nvPr>
            <p:extLst>
              <p:ext uri="{D42A27DB-BD31-4B8C-83A1-F6EECF244321}">
                <p14:modId xmlns:p14="http://schemas.microsoft.com/office/powerpoint/2010/main" val="3360481329"/>
              </p:ext>
            </p:extLst>
          </p:nvPr>
        </p:nvGraphicFramePr>
        <p:xfrm>
          <a:off x="4465865" y="375557"/>
          <a:ext cx="1104900" cy="304800"/>
        </p:xfrm>
        <a:graphic>
          <a:graphicData uri="http://schemas.openxmlformats.org/presentationml/2006/ole">
            <mc:AlternateContent xmlns:mc="http://schemas.openxmlformats.org/markup-compatibility/2006">
              <mc:Choice xmlns:v="urn:schemas-microsoft-com:vml" Requires="v">
                <p:oleObj spid="_x0000_s10375" name="Equation" r:id="rId5" imgW="1104840" imgH="304560" progId="Equation.DSMT4">
                  <p:embed/>
                </p:oleObj>
              </mc:Choice>
              <mc:Fallback>
                <p:oleObj name="Equation" r:id="rId5" imgW="1104840" imgH="304560" progId="Equation.DSMT4">
                  <p:embed/>
                  <p:pic>
                    <p:nvPicPr>
                      <p:cNvPr id="0" name=""/>
                      <p:cNvPicPr/>
                      <p:nvPr/>
                    </p:nvPicPr>
                    <p:blipFill>
                      <a:blip r:embed="rId6"/>
                      <a:stretch>
                        <a:fillRect/>
                      </a:stretch>
                    </p:blipFill>
                    <p:spPr>
                      <a:xfrm>
                        <a:off x="4465865" y="375557"/>
                        <a:ext cx="1104900" cy="3048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C910A655-354D-4010-923A-D8ECABB75926}"/>
              </a:ext>
            </a:extLst>
          </p:cNvPr>
          <p:cNvSpPr txBox="1"/>
          <p:nvPr/>
        </p:nvSpPr>
        <p:spPr>
          <a:xfrm>
            <a:off x="43542" y="677333"/>
            <a:ext cx="6125029" cy="1323439"/>
          </a:xfrm>
          <a:prstGeom prst="rect">
            <a:avLst/>
          </a:prstGeom>
          <a:noFill/>
        </p:spPr>
        <p:txBody>
          <a:bodyPr wrap="square" rtlCol="0">
            <a:spAutoFit/>
          </a:bodyPr>
          <a:lstStyle/>
          <a:p>
            <a:r>
              <a:rPr lang="en-AU" sz="1600" dirty="0"/>
              <a:t>If </a:t>
            </a:r>
            <a:r>
              <a:rPr lang="en-AU" sz="1600" i="1" dirty="0">
                <a:latin typeface="Times New Roman" panose="02020603050405020304" pitchFamily="18" charset="0"/>
                <a:cs typeface="Times New Roman" panose="02020603050405020304" pitchFamily="18" charset="0"/>
              </a:rPr>
              <a:t>a</a:t>
            </a:r>
            <a:r>
              <a:rPr lang="en-AU" sz="1600" dirty="0"/>
              <a:t> </a:t>
            </a:r>
            <a:r>
              <a:rPr lang="en-AU" sz="1600" dirty="0">
                <a:sym typeface="Symbol" panose="05050102010706020507" pitchFamily="18" charset="2"/>
              </a:rPr>
              <a:t> 0, the graph </a:t>
            </a:r>
            <a:r>
              <a:rPr lang="en-AU" sz="1600" i="1" dirty="0">
                <a:latin typeface="Times New Roman" panose="02020603050405020304" pitchFamily="18" charset="0"/>
                <a:cs typeface="Times New Roman" panose="02020603050405020304" pitchFamily="18" charset="0"/>
                <a:sym typeface="Symbol" panose="05050102010706020507" pitchFamily="18" charset="2"/>
              </a:rPr>
              <a:t>x-t</a:t>
            </a:r>
            <a:r>
              <a:rPr lang="en-AU" sz="1600" dirty="0">
                <a:sym typeface="Symbol" panose="05050102010706020507" pitchFamily="18" charset="2"/>
              </a:rPr>
              <a:t> is a parabola. But there is no guarantee that the curves in figures A and D are parabolas. </a:t>
            </a:r>
          </a:p>
          <a:p>
            <a:endParaRPr lang="en-AU" sz="1600" dirty="0">
              <a:sym typeface="Symbol" panose="05050102010706020507" pitchFamily="18" charset="2"/>
            </a:endParaRPr>
          </a:p>
          <a:p>
            <a:r>
              <a:rPr lang="en-AU" sz="1600" dirty="0">
                <a:sym typeface="Symbol" panose="05050102010706020507" pitchFamily="18" charset="2"/>
              </a:rPr>
              <a:t>If </a:t>
            </a:r>
            <a:r>
              <a:rPr lang="en-AU" sz="1600" i="1" dirty="0">
                <a:latin typeface="Times New Roman" panose="02020603050405020304" pitchFamily="18" charset="0"/>
                <a:cs typeface="Times New Roman" panose="02020603050405020304" pitchFamily="18" charset="0"/>
                <a:sym typeface="Symbol" panose="05050102010706020507" pitchFamily="18" charset="2"/>
              </a:rPr>
              <a:t>a</a:t>
            </a:r>
            <a:r>
              <a:rPr lang="en-AU" sz="1600" dirty="0">
                <a:sym typeface="Symbol" panose="05050102010706020507" pitchFamily="18" charset="2"/>
              </a:rPr>
              <a:t> = 0, then </a:t>
            </a:r>
            <a:r>
              <a:rPr lang="en-AU" sz="1600" i="1" dirty="0">
                <a:latin typeface="Times New Roman" panose="02020603050405020304" pitchFamily="18" charset="0"/>
                <a:cs typeface="Times New Roman" panose="02020603050405020304" pitchFamily="18" charset="0"/>
                <a:sym typeface="Symbol" panose="05050102010706020507" pitchFamily="18" charset="2"/>
              </a:rPr>
              <a:t>x = u t </a:t>
            </a:r>
            <a:r>
              <a:rPr lang="en-AU" sz="1600" dirty="0">
                <a:sym typeface="Symbol" panose="05050102010706020507" pitchFamily="18" charset="2"/>
              </a:rPr>
              <a:t>which a straight line with the slope </a:t>
            </a:r>
            <a:r>
              <a:rPr lang="en-AU" sz="1600" i="1" dirty="0">
                <a:latin typeface="Times New Roman" panose="02020603050405020304" pitchFamily="18" charset="0"/>
                <a:cs typeface="Times New Roman" panose="02020603050405020304" pitchFamily="18" charset="0"/>
                <a:sym typeface="Symbol" panose="05050102010706020507" pitchFamily="18" charset="2"/>
              </a:rPr>
              <a:t>u</a:t>
            </a:r>
            <a:r>
              <a:rPr lang="en-AU" sz="1600" dirty="0">
                <a:sym typeface="Symbol" panose="05050102010706020507" pitchFamily="18" charset="2"/>
              </a:rPr>
              <a:t> corresponding to the constant velocity of the object.</a:t>
            </a:r>
            <a:endParaRPr lang="en-US" sz="1600" dirty="0"/>
          </a:p>
        </p:txBody>
      </p:sp>
      <p:grpSp>
        <p:nvGrpSpPr>
          <p:cNvPr id="19" name="Group 18">
            <a:extLst>
              <a:ext uri="{FF2B5EF4-FFF2-40B4-BE49-F238E27FC236}">
                <a16:creationId xmlns:a16="http://schemas.microsoft.com/office/drawing/2014/main" id="{1C206FFF-DB3D-4857-80CD-0B715F992482}"/>
              </a:ext>
            </a:extLst>
          </p:cNvPr>
          <p:cNvGrpSpPr/>
          <p:nvPr/>
        </p:nvGrpSpPr>
        <p:grpSpPr>
          <a:xfrm>
            <a:off x="3397805" y="2206717"/>
            <a:ext cx="1390034" cy="1270507"/>
            <a:chOff x="435797" y="299962"/>
            <a:chExt cx="1390034" cy="1270507"/>
          </a:xfrm>
        </p:grpSpPr>
        <p:cxnSp>
          <p:nvCxnSpPr>
            <p:cNvPr id="20" name="Straight Connector 19">
              <a:extLst>
                <a:ext uri="{FF2B5EF4-FFF2-40B4-BE49-F238E27FC236}">
                  <a16:creationId xmlns:a16="http://schemas.microsoft.com/office/drawing/2014/main" id="{FDF88A67-28A0-4296-978F-3229B5172A67}"/>
                </a:ext>
              </a:extLst>
            </p:cNvPr>
            <p:cNvCxnSpPr>
              <a:cxnSpLocks/>
            </p:cNvCxnSpPr>
            <p:nvPr/>
          </p:nvCxnSpPr>
          <p:spPr>
            <a:xfrm>
              <a:off x="729880" y="442845"/>
              <a:ext cx="0" cy="1127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DB790E-8802-4408-BCFD-5699A9AE3E4F}"/>
                </a:ext>
              </a:extLst>
            </p:cNvPr>
            <p:cNvCxnSpPr>
              <a:cxnSpLocks/>
            </p:cNvCxnSpPr>
            <p:nvPr/>
          </p:nvCxnSpPr>
          <p:spPr>
            <a:xfrm flipH="1">
              <a:off x="691609" y="1167261"/>
              <a:ext cx="11084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5FA7FD1-F657-4F94-B85C-2CA74B321BA3}"/>
                </a:ext>
              </a:extLst>
            </p:cNvPr>
            <p:cNvSpPr txBox="1"/>
            <p:nvPr/>
          </p:nvSpPr>
          <p:spPr>
            <a:xfrm>
              <a:off x="435797" y="299962"/>
              <a:ext cx="276038"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x</a:t>
              </a:r>
              <a:endParaRPr lang="en-US" sz="1600" i="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5BC3AE2-46DD-4472-8931-650F331A9169}"/>
                </a:ext>
              </a:extLst>
            </p:cNvPr>
            <p:cNvSpPr txBox="1"/>
            <p:nvPr/>
          </p:nvSpPr>
          <p:spPr>
            <a:xfrm>
              <a:off x="1583457" y="1132407"/>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cxnSp>
        <p:nvCxnSpPr>
          <p:cNvPr id="24" name="Straight Connector 23">
            <a:extLst>
              <a:ext uri="{FF2B5EF4-FFF2-40B4-BE49-F238E27FC236}">
                <a16:creationId xmlns:a16="http://schemas.microsoft.com/office/drawing/2014/main" id="{B70D8742-88AC-4AF9-9D4D-50CB652332EB}"/>
              </a:ext>
            </a:extLst>
          </p:cNvPr>
          <p:cNvCxnSpPr>
            <a:cxnSpLocks/>
          </p:cNvCxnSpPr>
          <p:nvPr/>
        </p:nvCxnSpPr>
        <p:spPr>
          <a:xfrm flipV="1">
            <a:off x="3689864" y="2396763"/>
            <a:ext cx="873396" cy="856994"/>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11012C6-23D6-4A4D-A726-2782255F7DD5}"/>
              </a:ext>
            </a:extLst>
          </p:cNvPr>
          <p:cNvSpPr txBox="1"/>
          <p:nvPr/>
        </p:nvSpPr>
        <p:spPr>
          <a:xfrm>
            <a:off x="3838598" y="1852988"/>
            <a:ext cx="296876" cy="369332"/>
          </a:xfrm>
          <a:prstGeom prst="rect">
            <a:avLst/>
          </a:prstGeom>
          <a:noFill/>
        </p:spPr>
        <p:txBody>
          <a:bodyPr wrap="none" rtlCol="0">
            <a:spAutoFit/>
          </a:bodyPr>
          <a:lstStyle/>
          <a:p>
            <a:pPr algn="ctr"/>
            <a:r>
              <a:rPr lang="en-AU" dirty="0"/>
              <a:t>E</a:t>
            </a:r>
            <a:endParaRPr lang="en-US" dirty="0"/>
          </a:p>
        </p:txBody>
      </p:sp>
      <p:cxnSp>
        <p:nvCxnSpPr>
          <p:cNvPr id="6" name="Straight Connector 5">
            <a:extLst>
              <a:ext uri="{FF2B5EF4-FFF2-40B4-BE49-F238E27FC236}">
                <a16:creationId xmlns:a16="http://schemas.microsoft.com/office/drawing/2014/main" id="{96201063-157D-4DBE-AB6B-E0A02F4B0D9A}"/>
              </a:ext>
            </a:extLst>
          </p:cNvPr>
          <p:cNvCxnSpPr/>
          <p:nvPr/>
        </p:nvCxnSpPr>
        <p:spPr>
          <a:xfrm>
            <a:off x="3793071" y="3168952"/>
            <a:ext cx="687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C2870EF-28A8-4299-AB01-245DECCF7D31}"/>
              </a:ext>
            </a:extLst>
          </p:cNvPr>
          <p:cNvCxnSpPr/>
          <p:nvPr/>
        </p:nvCxnSpPr>
        <p:spPr>
          <a:xfrm flipV="1">
            <a:off x="4484919" y="2477105"/>
            <a:ext cx="0" cy="69184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8EA8A7DD-0C8B-4053-B792-2E1E385CA353}"/>
              </a:ext>
            </a:extLst>
          </p:cNvPr>
          <p:cNvGraphicFramePr>
            <a:graphicFrameLocks noChangeAspect="1"/>
          </p:cNvGraphicFramePr>
          <p:nvPr>
            <p:extLst>
              <p:ext uri="{D42A27DB-BD31-4B8C-83A1-F6EECF244321}">
                <p14:modId xmlns:p14="http://schemas.microsoft.com/office/powerpoint/2010/main" val="68855860"/>
              </p:ext>
            </p:extLst>
          </p:nvPr>
        </p:nvGraphicFramePr>
        <p:xfrm>
          <a:off x="4056445" y="3203575"/>
          <a:ext cx="241300" cy="241300"/>
        </p:xfrm>
        <a:graphic>
          <a:graphicData uri="http://schemas.openxmlformats.org/presentationml/2006/ole">
            <mc:AlternateContent xmlns:mc="http://schemas.openxmlformats.org/markup-compatibility/2006">
              <mc:Choice xmlns:v="urn:schemas-microsoft-com:vml" Requires="v">
                <p:oleObj spid="_x0000_s10376" name="Equation" r:id="rId7" imgW="241200" imgH="241200" progId="Equation.DSMT4">
                  <p:embed/>
                </p:oleObj>
              </mc:Choice>
              <mc:Fallback>
                <p:oleObj name="Equation" r:id="rId7" imgW="241200" imgH="241200" progId="Equation.DSMT4">
                  <p:embed/>
                  <p:pic>
                    <p:nvPicPr>
                      <p:cNvPr id="0" name=""/>
                      <p:cNvPicPr/>
                      <p:nvPr/>
                    </p:nvPicPr>
                    <p:blipFill>
                      <a:blip r:embed="rId8"/>
                      <a:stretch>
                        <a:fillRect/>
                      </a:stretch>
                    </p:blipFill>
                    <p:spPr>
                      <a:xfrm>
                        <a:off x="4056445" y="3203575"/>
                        <a:ext cx="241300" cy="2413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4E7028A8-B94F-4C6D-B807-1D0BFA88235C}"/>
              </a:ext>
            </a:extLst>
          </p:cNvPr>
          <p:cNvGraphicFramePr>
            <a:graphicFrameLocks noChangeAspect="1"/>
          </p:cNvGraphicFramePr>
          <p:nvPr>
            <p:extLst>
              <p:ext uri="{D42A27DB-BD31-4B8C-83A1-F6EECF244321}">
                <p14:modId xmlns:p14="http://schemas.microsoft.com/office/powerpoint/2010/main" val="3868318417"/>
              </p:ext>
            </p:extLst>
          </p:nvPr>
        </p:nvGraphicFramePr>
        <p:xfrm>
          <a:off x="4503969" y="2644775"/>
          <a:ext cx="279400" cy="241300"/>
        </p:xfrm>
        <a:graphic>
          <a:graphicData uri="http://schemas.openxmlformats.org/presentationml/2006/ole">
            <mc:AlternateContent xmlns:mc="http://schemas.openxmlformats.org/markup-compatibility/2006">
              <mc:Choice xmlns:v="urn:schemas-microsoft-com:vml" Requires="v">
                <p:oleObj spid="_x0000_s10377" name="Equation" r:id="rId9" imgW="279360" imgH="241200" progId="Equation.DSMT4">
                  <p:embed/>
                </p:oleObj>
              </mc:Choice>
              <mc:Fallback>
                <p:oleObj name="Equation" r:id="rId9" imgW="279360" imgH="241200" progId="Equation.DSMT4">
                  <p:embed/>
                  <p:pic>
                    <p:nvPicPr>
                      <p:cNvPr id="9" name="Object 8">
                        <a:extLst>
                          <a:ext uri="{FF2B5EF4-FFF2-40B4-BE49-F238E27FC236}">
                            <a16:creationId xmlns:a16="http://schemas.microsoft.com/office/drawing/2014/main" id="{8EA8A7DD-0C8B-4053-B792-2E1E385CA353}"/>
                          </a:ext>
                        </a:extLst>
                      </p:cNvPr>
                      <p:cNvPicPr/>
                      <p:nvPr/>
                    </p:nvPicPr>
                    <p:blipFill>
                      <a:blip r:embed="rId10"/>
                      <a:stretch>
                        <a:fillRect/>
                      </a:stretch>
                    </p:blipFill>
                    <p:spPr>
                      <a:xfrm>
                        <a:off x="4503969" y="2644775"/>
                        <a:ext cx="279400" cy="2413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63A6E40C-48BB-4CAA-8249-0092D0C4104A}"/>
              </a:ext>
            </a:extLst>
          </p:cNvPr>
          <p:cNvGraphicFramePr>
            <a:graphicFrameLocks noChangeAspect="1"/>
          </p:cNvGraphicFramePr>
          <p:nvPr>
            <p:extLst>
              <p:ext uri="{D42A27DB-BD31-4B8C-83A1-F6EECF244321}">
                <p14:modId xmlns:p14="http://schemas.microsoft.com/office/powerpoint/2010/main" val="3337472934"/>
              </p:ext>
            </p:extLst>
          </p:nvPr>
        </p:nvGraphicFramePr>
        <p:xfrm>
          <a:off x="4960560" y="2241626"/>
          <a:ext cx="1397000" cy="812800"/>
        </p:xfrm>
        <a:graphic>
          <a:graphicData uri="http://schemas.openxmlformats.org/presentationml/2006/ole">
            <mc:AlternateContent xmlns:mc="http://schemas.openxmlformats.org/markup-compatibility/2006">
              <mc:Choice xmlns:v="urn:schemas-microsoft-com:vml" Requires="v">
                <p:oleObj spid="_x0000_s10378" name="Equation" r:id="rId11" imgW="1396800" imgH="812520" progId="Equation.DSMT4">
                  <p:embed/>
                </p:oleObj>
              </mc:Choice>
              <mc:Fallback>
                <p:oleObj name="Equation" r:id="rId11" imgW="1396800" imgH="812520" progId="Equation.DSMT4">
                  <p:embed/>
                  <p:pic>
                    <p:nvPicPr>
                      <p:cNvPr id="9" name="Object 8">
                        <a:extLst>
                          <a:ext uri="{FF2B5EF4-FFF2-40B4-BE49-F238E27FC236}">
                            <a16:creationId xmlns:a16="http://schemas.microsoft.com/office/drawing/2014/main" id="{8EA8A7DD-0C8B-4053-B792-2E1E385CA353}"/>
                          </a:ext>
                        </a:extLst>
                      </p:cNvPr>
                      <p:cNvPicPr/>
                      <p:nvPr/>
                    </p:nvPicPr>
                    <p:blipFill>
                      <a:blip r:embed="rId12"/>
                      <a:stretch>
                        <a:fillRect/>
                      </a:stretch>
                    </p:blipFill>
                    <p:spPr>
                      <a:xfrm>
                        <a:off x="4960560" y="2241626"/>
                        <a:ext cx="1397000" cy="812800"/>
                      </a:xfrm>
                      <a:prstGeom prst="rect">
                        <a:avLst/>
                      </a:prstGeom>
                    </p:spPr>
                  </p:pic>
                </p:oleObj>
              </mc:Fallback>
            </mc:AlternateContent>
          </a:graphicData>
        </a:graphic>
      </p:graphicFrame>
    </p:spTree>
    <p:extLst>
      <p:ext uri="{BB962C8B-B14F-4D97-AF65-F5344CB8AC3E}">
        <p14:creationId xmlns:p14="http://schemas.microsoft.com/office/powerpoint/2010/main" val="150918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07E11-6851-4757-980A-B0A108E88730}"/>
              </a:ext>
            </a:extLst>
          </p:cNvPr>
          <p:cNvSpPr txBox="1"/>
          <p:nvPr/>
        </p:nvSpPr>
        <p:spPr>
          <a:xfrm>
            <a:off x="0" y="96762"/>
            <a:ext cx="6541105" cy="584775"/>
          </a:xfrm>
          <a:prstGeom prst="rect">
            <a:avLst/>
          </a:prstGeom>
          <a:noFill/>
        </p:spPr>
        <p:txBody>
          <a:bodyPr wrap="square" rtlCol="0">
            <a:spAutoFit/>
          </a:bodyPr>
          <a:lstStyle/>
          <a:p>
            <a:r>
              <a:rPr lang="en-AU" sz="1600" dirty="0"/>
              <a:t>The bullet is stopped with a constant acceleration </a:t>
            </a:r>
            <a:r>
              <a:rPr lang="en-AU" sz="1600" i="1" dirty="0">
                <a:latin typeface="Times New Roman" panose="02020603050405020304" pitchFamily="18" charset="0"/>
                <a:cs typeface="Times New Roman" panose="02020603050405020304" pitchFamily="18" charset="0"/>
              </a:rPr>
              <a:t>a</a:t>
            </a:r>
            <a:r>
              <a:rPr lang="en-AU" sz="1600" dirty="0"/>
              <a:t>. We can use the equations of uniform accelerated motion. The stopping distance </a:t>
            </a:r>
            <a:r>
              <a:rPr lang="en-AU" sz="1600" i="1" dirty="0">
                <a:latin typeface="Times New Roman" panose="02020603050405020304" pitchFamily="18" charset="0"/>
                <a:cs typeface="Times New Roman" panose="02020603050405020304" pitchFamily="18" charset="0"/>
              </a:rPr>
              <a:t>s</a:t>
            </a:r>
            <a:r>
              <a:rPr lang="en-AU" sz="1600" dirty="0"/>
              <a:t> is</a:t>
            </a:r>
            <a:endParaRPr lang="en-US" sz="1600" dirty="0"/>
          </a:p>
        </p:txBody>
      </p:sp>
      <p:graphicFrame>
        <p:nvGraphicFramePr>
          <p:cNvPr id="7" name="Object 6">
            <a:extLst>
              <a:ext uri="{FF2B5EF4-FFF2-40B4-BE49-F238E27FC236}">
                <a16:creationId xmlns:a16="http://schemas.microsoft.com/office/drawing/2014/main" id="{64D16223-A4DF-415A-BEF8-B0F68CC495A1}"/>
              </a:ext>
            </a:extLst>
          </p:cNvPr>
          <p:cNvGraphicFramePr>
            <a:graphicFrameLocks noChangeAspect="1"/>
          </p:cNvGraphicFramePr>
          <p:nvPr>
            <p:extLst>
              <p:ext uri="{D42A27DB-BD31-4B8C-83A1-F6EECF244321}">
                <p14:modId xmlns:p14="http://schemas.microsoft.com/office/powerpoint/2010/main" val="84833709"/>
              </p:ext>
            </p:extLst>
          </p:nvPr>
        </p:nvGraphicFramePr>
        <p:xfrm>
          <a:off x="288169" y="740380"/>
          <a:ext cx="1536700" cy="1384300"/>
        </p:xfrm>
        <a:graphic>
          <a:graphicData uri="http://schemas.openxmlformats.org/presentationml/2006/ole">
            <mc:AlternateContent xmlns:mc="http://schemas.openxmlformats.org/markup-compatibility/2006">
              <mc:Choice xmlns:v="urn:schemas-microsoft-com:vml" Requires="v">
                <p:oleObj spid="_x0000_s11291" name="Equation" r:id="rId3" imgW="1536480" imgH="1384200" progId="Equation.DSMT4">
                  <p:embed/>
                </p:oleObj>
              </mc:Choice>
              <mc:Fallback>
                <p:oleObj name="Equation" r:id="rId3" imgW="1536480" imgH="1384200" progId="Equation.DSMT4">
                  <p:embed/>
                  <p:pic>
                    <p:nvPicPr>
                      <p:cNvPr id="0" name=""/>
                      <p:cNvPicPr/>
                      <p:nvPr/>
                    </p:nvPicPr>
                    <p:blipFill>
                      <a:blip r:embed="rId4"/>
                      <a:stretch>
                        <a:fillRect/>
                      </a:stretch>
                    </p:blipFill>
                    <p:spPr>
                      <a:xfrm>
                        <a:off x="288169" y="740380"/>
                        <a:ext cx="1536700" cy="1384300"/>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916679BB-4F48-4775-958B-188DCA0AAF4D}"/>
              </a:ext>
            </a:extLst>
          </p:cNvPr>
          <p:cNvSpPr txBox="1"/>
          <p:nvPr/>
        </p:nvSpPr>
        <p:spPr>
          <a:xfrm>
            <a:off x="130628" y="2249714"/>
            <a:ext cx="5829905" cy="830997"/>
          </a:xfrm>
          <a:prstGeom prst="rect">
            <a:avLst/>
          </a:prstGeom>
          <a:noFill/>
        </p:spPr>
        <p:txBody>
          <a:bodyPr wrap="square" rtlCol="0">
            <a:spAutoFit/>
          </a:bodyPr>
          <a:lstStyle/>
          <a:p>
            <a:r>
              <a:rPr lang="en-AU" sz="1600" dirty="0"/>
              <a:t>You can check the dimensions of each equation. Any equation containing the mass </a:t>
            </a:r>
            <a:r>
              <a:rPr lang="en-AU" sz="1600" i="1" dirty="0">
                <a:latin typeface="Times New Roman" panose="02020603050405020304" pitchFamily="18" charset="0"/>
                <a:cs typeface="Times New Roman" panose="02020603050405020304" pitchFamily="18" charset="0"/>
              </a:rPr>
              <a:t>M</a:t>
            </a:r>
            <a:r>
              <a:rPr lang="en-AU" sz="1600" dirty="0"/>
              <a:t> must be incorrect, since, the unit for the displacement is [m].</a:t>
            </a:r>
            <a:endParaRPr lang="en-US" sz="1600" dirty="0"/>
          </a:p>
        </p:txBody>
      </p:sp>
    </p:spTree>
    <p:extLst>
      <p:ext uri="{BB962C8B-B14F-4D97-AF65-F5344CB8AC3E}">
        <p14:creationId xmlns:p14="http://schemas.microsoft.com/office/powerpoint/2010/main" val="55663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5ADCB-2418-4A52-9F8B-F539B98161FC}"/>
              </a:ext>
            </a:extLst>
          </p:cNvPr>
          <p:cNvSpPr txBox="1"/>
          <p:nvPr/>
        </p:nvSpPr>
        <p:spPr>
          <a:xfrm>
            <a:off x="324152" y="270933"/>
            <a:ext cx="5999238" cy="3046988"/>
          </a:xfrm>
          <a:prstGeom prst="rect">
            <a:avLst/>
          </a:prstGeom>
          <a:noFill/>
        </p:spPr>
        <p:txBody>
          <a:bodyPr wrap="square" rtlCol="0">
            <a:spAutoFit/>
          </a:bodyPr>
          <a:lstStyle/>
          <a:p>
            <a:pPr marL="285750" indent="-285750">
              <a:buFont typeface="Arial" panose="020B0604020202020204" pitchFamily="34" charset="0"/>
              <a:buChar char="•"/>
            </a:pPr>
            <a:r>
              <a:rPr lang="en-AU" sz="1600" dirty="0"/>
              <a:t>A ball rolling down a ramp has a uniform acceleration, the ball gets faster and faster. </a:t>
            </a:r>
          </a:p>
          <a:p>
            <a:pPr marL="285750" indent="-285750">
              <a:buFont typeface="Arial" panose="020B0604020202020204" pitchFamily="34" charset="0"/>
              <a:buChar char="•"/>
            </a:pPr>
            <a:r>
              <a:rPr lang="en-AU" sz="1600" dirty="0"/>
              <a:t>An object moving in a circle with constant speed, is always changing its direction. So, it is accelerating. The direction of the acceleration is directed towards the centre of the circle. Hence, its velocity is not constant.</a:t>
            </a:r>
          </a:p>
          <a:p>
            <a:pPr marL="285750" indent="-285750">
              <a:buFont typeface="Arial" panose="020B0604020202020204" pitchFamily="34" charset="0"/>
              <a:buChar char="•"/>
            </a:pPr>
            <a:r>
              <a:rPr lang="en-AU" sz="1600" dirty="0"/>
              <a:t>An object at the end of a pendulum is always changing its speed and direction. The direction of the acceleration is directed towards the centre of its swing.</a:t>
            </a:r>
          </a:p>
          <a:p>
            <a:pPr marL="285750" indent="-285750">
              <a:buFont typeface="Arial" panose="020B0604020202020204" pitchFamily="34" charset="0"/>
              <a:buChar char="•"/>
            </a:pPr>
            <a:r>
              <a:rPr lang="en-AU" sz="1600" dirty="0"/>
              <a:t>If and object is travelling in a straight line with a constant speed, it is impossible for its direction to change. So, its velocity must be constant.</a:t>
            </a:r>
            <a:endParaRPr lang="en-US" sz="1600" dirty="0"/>
          </a:p>
        </p:txBody>
      </p:sp>
    </p:spTree>
    <p:extLst>
      <p:ext uri="{BB962C8B-B14F-4D97-AF65-F5344CB8AC3E}">
        <p14:creationId xmlns:p14="http://schemas.microsoft.com/office/powerpoint/2010/main" val="284499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8F88B-3496-48DC-81C0-0CB3007155C7}"/>
              </a:ext>
            </a:extLst>
          </p:cNvPr>
          <p:cNvSpPr txBox="1"/>
          <p:nvPr/>
        </p:nvSpPr>
        <p:spPr>
          <a:xfrm>
            <a:off x="111277" y="275771"/>
            <a:ext cx="6033104" cy="1323439"/>
          </a:xfrm>
          <a:prstGeom prst="rect">
            <a:avLst/>
          </a:prstGeom>
          <a:noFill/>
        </p:spPr>
        <p:txBody>
          <a:bodyPr wrap="square" rtlCol="0">
            <a:spAutoFit/>
          </a:bodyPr>
          <a:lstStyle/>
          <a:p>
            <a:r>
              <a:rPr lang="en-AU" sz="1600" dirty="0"/>
              <a:t>In each case, after a time of one period, the objects all returns to their original position. So, all displacements are zero. So, their average velocities must also be zero.</a:t>
            </a:r>
          </a:p>
          <a:p>
            <a:endParaRPr lang="en-AU" sz="1600" dirty="0"/>
          </a:p>
          <a:p>
            <a:r>
              <a:rPr lang="en-AU" sz="1600" dirty="0"/>
              <a:t>average velocity</a:t>
            </a:r>
            <a:endParaRPr lang="en-US" sz="1600" dirty="0"/>
          </a:p>
        </p:txBody>
      </p:sp>
      <p:graphicFrame>
        <p:nvGraphicFramePr>
          <p:cNvPr id="4" name="Object 3">
            <a:extLst>
              <a:ext uri="{FF2B5EF4-FFF2-40B4-BE49-F238E27FC236}">
                <a16:creationId xmlns:a16="http://schemas.microsoft.com/office/drawing/2014/main" id="{9939C203-AA92-469B-95FC-7E4F4AB567F2}"/>
              </a:ext>
            </a:extLst>
          </p:cNvPr>
          <p:cNvGraphicFramePr>
            <a:graphicFrameLocks noChangeAspect="1"/>
          </p:cNvGraphicFramePr>
          <p:nvPr>
            <p:extLst>
              <p:ext uri="{D42A27DB-BD31-4B8C-83A1-F6EECF244321}">
                <p14:modId xmlns:p14="http://schemas.microsoft.com/office/powerpoint/2010/main" val="4175749964"/>
              </p:ext>
            </p:extLst>
          </p:nvPr>
        </p:nvGraphicFramePr>
        <p:xfrm>
          <a:off x="1871663" y="1203325"/>
          <a:ext cx="2260600" cy="508000"/>
        </p:xfrm>
        <a:graphic>
          <a:graphicData uri="http://schemas.openxmlformats.org/presentationml/2006/ole">
            <mc:AlternateContent xmlns:mc="http://schemas.openxmlformats.org/markup-compatibility/2006">
              <mc:Choice xmlns:v="urn:schemas-microsoft-com:vml" Requires="v">
                <p:oleObj spid="_x0000_s12313" name="Equation" r:id="rId3" imgW="2260440" imgH="507960" progId="Equation.DSMT4">
                  <p:embed/>
                </p:oleObj>
              </mc:Choice>
              <mc:Fallback>
                <p:oleObj name="Equation" r:id="rId3" imgW="2260440" imgH="507960" progId="Equation.DSMT4">
                  <p:embed/>
                  <p:pic>
                    <p:nvPicPr>
                      <p:cNvPr id="0" name=""/>
                      <p:cNvPicPr/>
                      <p:nvPr/>
                    </p:nvPicPr>
                    <p:blipFill>
                      <a:blip r:embed="rId4"/>
                      <a:stretch>
                        <a:fillRect/>
                      </a:stretch>
                    </p:blipFill>
                    <p:spPr>
                      <a:xfrm>
                        <a:off x="1871663" y="1203325"/>
                        <a:ext cx="2260600" cy="508000"/>
                      </a:xfrm>
                      <a:prstGeom prst="rect">
                        <a:avLst/>
                      </a:prstGeom>
                    </p:spPr>
                  </p:pic>
                </p:oleObj>
              </mc:Fallback>
            </mc:AlternateContent>
          </a:graphicData>
        </a:graphic>
      </p:graphicFrame>
    </p:spTree>
    <p:extLst>
      <p:ext uri="{BB962C8B-B14F-4D97-AF65-F5344CB8AC3E}">
        <p14:creationId xmlns:p14="http://schemas.microsoft.com/office/powerpoint/2010/main" val="3692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A884A1D-32A0-44B2-81F5-4D32DB7E0A79}"/>
              </a:ext>
            </a:extLst>
          </p:cNvPr>
          <p:cNvGraphicFramePr>
            <a:graphicFrameLocks noChangeAspect="1"/>
          </p:cNvGraphicFramePr>
          <p:nvPr>
            <p:extLst>
              <p:ext uri="{D42A27DB-BD31-4B8C-83A1-F6EECF244321}">
                <p14:modId xmlns:p14="http://schemas.microsoft.com/office/powerpoint/2010/main" val="1377208607"/>
              </p:ext>
            </p:extLst>
          </p:nvPr>
        </p:nvGraphicFramePr>
        <p:xfrm>
          <a:off x="1357389" y="1030363"/>
          <a:ext cx="3568700" cy="1752600"/>
        </p:xfrm>
        <a:graphic>
          <a:graphicData uri="http://schemas.openxmlformats.org/presentationml/2006/ole">
            <mc:AlternateContent xmlns:mc="http://schemas.openxmlformats.org/markup-compatibility/2006">
              <mc:Choice xmlns:v="urn:schemas-microsoft-com:vml" Requires="v">
                <p:oleObj spid="_x0000_s13336" name="Equation" r:id="rId3" imgW="3568680" imgH="1752480" progId="Equation.DSMT4">
                  <p:embed/>
                </p:oleObj>
              </mc:Choice>
              <mc:Fallback>
                <p:oleObj name="Equation" r:id="rId3" imgW="3568680" imgH="1752480" progId="Equation.DSMT4">
                  <p:embed/>
                  <p:pic>
                    <p:nvPicPr>
                      <p:cNvPr id="0" name=""/>
                      <p:cNvPicPr/>
                      <p:nvPr/>
                    </p:nvPicPr>
                    <p:blipFill>
                      <a:blip r:embed="rId4"/>
                      <a:stretch>
                        <a:fillRect/>
                      </a:stretch>
                    </p:blipFill>
                    <p:spPr>
                      <a:xfrm>
                        <a:off x="1357389" y="1030363"/>
                        <a:ext cx="3568700" cy="175260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A0167BB4-1D30-431A-BDDE-E4DE408D7603}"/>
              </a:ext>
            </a:extLst>
          </p:cNvPr>
          <p:cNvSpPr txBox="1"/>
          <p:nvPr/>
        </p:nvSpPr>
        <p:spPr>
          <a:xfrm>
            <a:off x="508000" y="532190"/>
            <a:ext cx="2107436" cy="338554"/>
          </a:xfrm>
          <a:prstGeom prst="rect">
            <a:avLst/>
          </a:prstGeom>
          <a:noFill/>
        </p:spPr>
        <p:txBody>
          <a:bodyPr wrap="none" rtlCol="0">
            <a:spAutoFit/>
          </a:bodyPr>
          <a:lstStyle/>
          <a:p>
            <a:r>
              <a:rPr lang="en-AU" sz="1600" dirty="0"/>
              <a:t>Acceleration is uniform</a:t>
            </a:r>
            <a:endParaRPr lang="en-US" sz="1600" dirty="0"/>
          </a:p>
        </p:txBody>
      </p:sp>
    </p:spTree>
    <p:extLst>
      <p:ext uri="{BB962C8B-B14F-4D97-AF65-F5344CB8AC3E}">
        <p14:creationId xmlns:p14="http://schemas.microsoft.com/office/powerpoint/2010/main" val="427860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55BED7-408B-4B3D-AEBF-D85A78A6DC58}"/>
              </a:ext>
            </a:extLst>
          </p:cNvPr>
          <p:cNvCxnSpPr/>
          <p:nvPr/>
        </p:nvCxnSpPr>
        <p:spPr>
          <a:xfrm>
            <a:off x="1083734" y="17997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BAB90-E6F7-427B-BE2B-CFEDE619C579}"/>
              </a:ext>
            </a:extLst>
          </p:cNvPr>
          <p:cNvCxnSpPr>
            <a:cxnSpLocks/>
            <a:endCxn id="14" idx="3"/>
          </p:cNvCxnSpPr>
          <p:nvPr/>
        </p:nvCxnSpPr>
        <p:spPr>
          <a:xfrm flipV="1">
            <a:off x="1079162" y="342579"/>
            <a:ext cx="0" cy="30779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2090AD-2234-4061-9630-961E34EA35DB}"/>
              </a:ext>
            </a:extLst>
          </p:cNvPr>
          <p:cNvSpPr txBox="1"/>
          <p:nvPr/>
        </p:nvSpPr>
        <p:spPr>
          <a:xfrm>
            <a:off x="798286" y="928920"/>
            <a:ext cx="276038" cy="307777"/>
          </a:xfrm>
          <a:prstGeom prst="rect">
            <a:avLst/>
          </a:prstGeom>
          <a:noFill/>
        </p:spPr>
        <p:txBody>
          <a:bodyPr wrap="none" rtlCol="0">
            <a:spAutoFit/>
          </a:bodyPr>
          <a:lstStyle/>
          <a:p>
            <a:r>
              <a:rPr lang="en-AU" sz="1400" dirty="0"/>
              <a:t>2</a:t>
            </a:r>
            <a:endParaRPr lang="en-US" sz="1400" dirty="0"/>
          </a:p>
        </p:txBody>
      </p:sp>
      <p:sp>
        <p:nvSpPr>
          <p:cNvPr id="11" name="TextBox 10">
            <a:extLst>
              <a:ext uri="{FF2B5EF4-FFF2-40B4-BE49-F238E27FC236}">
                <a16:creationId xmlns:a16="http://schemas.microsoft.com/office/drawing/2014/main" id="{88D7D715-F2AF-4DE5-90A0-0B2E6721228B}"/>
              </a:ext>
            </a:extLst>
          </p:cNvPr>
          <p:cNvSpPr txBox="1"/>
          <p:nvPr/>
        </p:nvSpPr>
        <p:spPr>
          <a:xfrm>
            <a:off x="786189" y="1478044"/>
            <a:ext cx="276038" cy="307777"/>
          </a:xfrm>
          <a:prstGeom prst="rect">
            <a:avLst/>
          </a:prstGeom>
          <a:noFill/>
        </p:spPr>
        <p:txBody>
          <a:bodyPr wrap="none" rtlCol="0">
            <a:spAutoFit/>
          </a:bodyPr>
          <a:lstStyle/>
          <a:p>
            <a:r>
              <a:rPr lang="en-AU" sz="1400" dirty="0"/>
              <a:t>0</a:t>
            </a:r>
            <a:endParaRPr lang="en-US" sz="1400" dirty="0"/>
          </a:p>
        </p:txBody>
      </p:sp>
      <p:sp>
        <p:nvSpPr>
          <p:cNvPr id="12" name="TextBox 11">
            <a:extLst>
              <a:ext uri="{FF2B5EF4-FFF2-40B4-BE49-F238E27FC236}">
                <a16:creationId xmlns:a16="http://schemas.microsoft.com/office/drawing/2014/main" id="{CB4E2243-0225-49FD-9BA2-C73F28599FB0}"/>
              </a:ext>
            </a:extLst>
          </p:cNvPr>
          <p:cNvSpPr txBox="1"/>
          <p:nvPr/>
        </p:nvSpPr>
        <p:spPr>
          <a:xfrm>
            <a:off x="1011162" y="1746559"/>
            <a:ext cx="276038" cy="307777"/>
          </a:xfrm>
          <a:prstGeom prst="rect">
            <a:avLst/>
          </a:prstGeom>
          <a:noFill/>
        </p:spPr>
        <p:txBody>
          <a:bodyPr wrap="none" rtlCol="0">
            <a:spAutoFit/>
          </a:bodyPr>
          <a:lstStyle/>
          <a:p>
            <a:r>
              <a:rPr lang="en-AU" sz="1400" dirty="0"/>
              <a:t>0</a:t>
            </a:r>
            <a:endParaRPr lang="en-US" sz="1400" dirty="0"/>
          </a:p>
        </p:txBody>
      </p:sp>
      <p:sp>
        <p:nvSpPr>
          <p:cNvPr id="13" name="TextBox 12">
            <a:extLst>
              <a:ext uri="{FF2B5EF4-FFF2-40B4-BE49-F238E27FC236}">
                <a16:creationId xmlns:a16="http://schemas.microsoft.com/office/drawing/2014/main" id="{E7DCA765-FDE5-43BD-A847-F6C1D78B2C66}"/>
              </a:ext>
            </a:extLst>
          </p:cNvPr>
          <p:cNvSpPr txBox="1"/>
          <p:nvPr/>
        </p:nvSpPr>
        <p:spPr>
          <a:xfrm>
            <a:off x="747487" y="2363415"/>
            <a:ext cx="330540" cy="307777"/>
          </a:xfrm>
          <a:prstGeom prst="rect">
            <a:avLst/>
          </a:prstGeom>
          <a:noFill/>
        </p:spPr>
        <p:txBody>
          <a:bodyPr wrap="none" rtlCol="0">
            <a:spAutoFit/>
          </a:bodyPr>
          <a:lstStyle/>
          <a:p>
            <a:r>
              <a:rPr lang="en-AU" sz="1400" dirty="0"/>
              <a:t>-2</a:t>
            </a:r>
            <a:endParaRPr lang="en-US" sz="1400" dirty="0"/>
          </a:p>
        </p:txBody>
      </p:sp>
      <p:sp>
        <p:nvSpPr>
          <p:cNvPr id="14" name="TextBox 13">
            <a:extLst>
              <a:ext uri="{FF2B5EF4-FFF2-40B4-BE49-F238E27FC236}">
                <a16:creationId xmlns:a16="http://schemas.microsoft.com/office/drawing/2014/main" id="{3C5C4DB4-82C8-4EB6-A86C-1C8BE8E439D5}"/>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16" name="TextBox 15">
            <a:extLst>
              <a:ext uri="{FF2B5EF4-FFF2-40B4-BE49-F238E27FC236}">
                <a16:creationId xmlns:a16="http://schemas.microsoft.com/office/drawing/2014/main" id="{DF688C07-44B3-45B3-A96A-28A61185CB85}"/>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17" name="TextBox 16">
            <a:extLst>
              <a:ext uri="{FF2B5EF4-FFF2-40B4-BE49-F238E27FC236}">
                <a16:creationId xmlns:a16="http://schemas.microsoft.com/office/drawing/2014/main" id="{F823093E-58CE-41D1-9870-E676A3C815ED}"/>
              </a:ext>
            </a:extLst>
          </p:cNvPr>
          <p:cNvSpPr txBox="1"/>
          <p:nvPr/>
        </p:nvSpPr>
        <p:spPr>
          <a:xfrm>
            <a:off x="2373086" y="1802188"/>
            <a:ext cx="276038" cy="307777"/>
          </a:xfrm>
          <a:prstGeom prst="rect">
            <a:avLst/>
          </a:prstGeom>
          <a:noFill/>
        </p:spPr>
        <p:txBody>
          <a:bodyPr wrap="none" rtlCol="0">
            <a:spAutoFit/>
          </a:bodyPr>
          <a:lstStyle/>
          <a:p>
            <a:r>
              <a:rPr lang="en-AU" sz="1400" dirty="0"/>
              <a:t>4</a:t>
            </a:r>
            <a:endParaRPr lang="en-US" sz="1400" dirty="0"/>
          </a:p>
        </p:txBody>
      </p:sp>
      <p:sp>
        <p:nvSpPr>
          <p:cNvPr id="18" name="TextBox 17">
            <a:extLst>
              <a:ext uri="{FF2B5EF4-FFF2-40B4-BE49-F238E27FC236}">
                <a16:creationId xmlns:a16="http://schemas.microsoft.com/office/drawing/2014/main" id="{CE16AC82-C839-44CE-89B5-F331DAD5AAA6}"/>
              </a:ext>
            </a:extLst>
          </p:cNvPr>
          <p:cNvSpPr txBox="1"/>
          <p:nvPr/>
        </p:nvSpPr>
        <p:spPr>
          <a:xfrm>
            <a:off x="1654629" y="1765902"/>
            <a:ext cx="276038" cy="307777"/>
          </a:xfrm>
          <a:prstGeom prst="rect">
            <a:avLst/>
          </a:prstGeom>
          <a:noFill/>
        </p:spPr>
        <p:txBody>
          <a:bodyPr wrap="none" rtlCol="0">
            <a:spAutoFit/>
          </a:bodyPr>
          <a:lstStyle/>
          <a:p>
            <a:r>
              <a:rPr lang="en-AU" sz="1400" dirty="0"/>
              <a:t>2</a:t>
            </a:r>
            <a:endParaRPr lang="en-US" sz="1400" dirty="0"/>
          </a:p>
        </p:txBody>
      </p:sp>
      <p:sp>
        <p:nvSpPr>
          <p:cNvPr id="19" name="TextBox 18">
            <a:extLst>
              <a:ext uri="{FF2B5EF4-FFF2-40B4-BE49-F238E27FC236}">
                <a16:creationId xmlns:a16="http://schemas.microsoft.com/office/drawing/2014/main" id="{35CBA886-8C77-449C-8312-BA83655084E2}"/>
              </a:ext>
            </a:extLst>
          </p:cNvPr>
          <p:cNvSpPr txBox="1"/>
          <p:nvPr/>
        </p:nvSpPr>
        <p:spPr>
          <a:xfrm>
            <a:off x="3089125" y="1807024"/>
            <a:ext cx="276038" cy="307777"/>
          </a:xfrm>
          <a:prstGeom prst="rect">
            <a:avLst/>
          </a:prstGeom>
          <a:noFill/>
        </p:spPr>
        <p:txBody>
          <a:bodyPr wrap="none" rtlCol="0">
            <a:spAutoFit/>
          </a:bodyPr>
          <a:lstStyle/>
          <a:p>
            <a:r>
              <a:rPr lang="en-AU" sz="1400" dirty="0"/>
              <a:t>6</a:t>
            </a:r>
            <a:endParaRPr lang="en-US" sz="1400" dirty="0"/>
          </a:p>
        </p:txBody>
      </p:sp>
      <p:sp>
        <p:nvSpPr>
          <p:cNvPr id="20" name="TextBox 19">
            <a:extLst>
              <a:ext uri="{FF2B5EF4-FFF2-40B4-BE49-F238E27FC236}">
                <a16:creationId xmlns:a16="http://schemas.microsoft.com/office/drawing/2014/main" id="{26A89D0D-AA8C-4F9E-B90E-2A76E938A51D}"/>
              </a:ext>
            </a:extLst>
          </p:cNvPr>
          <p:cNvSpPr txBox="1"/>
          <p:nvPr/>
        </p:nvSpPr>
        <p:spPr>
          <a:xfrm>
            <a:off x="3807581" y="1780417"/>
            <a:ext cx="276038" cy="307777"/>
          </a:xfrm>
          <a:prstGeom prst="rect">
            <a:avLst/>
          </a:prstGeom>
          <a:noFill/>
        </p:spPr>
        <p:txBody>
          <a:bodyPr wrap="none" rtlCol="0">
            <a:spAutoFit/>
          </a:bodyPr>
          <a:lstStyle/>
          <a:p>
            <a:r>
              <a:rPr lang="en-AU" sz="1400" dirty="0"/>
              <a:t>8</a:t>
            </a:r>
            <a:endParaRPr lang="en-US" sz="1400" dirty="0"/>
          </a:p>
        </p:txBody>
      </p:sp>
      <p:sp>
        <p:nvSpPr>
          <p:cNvPr id="21" name="TextBox 20">
            <a:extLst>
              <a:ext uri="{FF2B5EF4-FFF2-40B4-BE49-F238E27FC236}">
                <a16:creationId xmlns:a16="http://schemas.microsoft.com/office/drawing/2014/main" id="{B596FCD3-9D6B-4C7C-B90C-6F5DBE61F8BF}"/>
              </a:ext>
            </a:extLst>
          </p:cNvPr>
          <p:cNvSpPr txBox="1"/>
          <p:nvPr/>
        </p:nvSpPr>
        <p:spPr>
          <a:xfrm>
            <a:off x="4472819" y="1807025"/>
            <a:ext cx="367408" cy="307777"/>
          </a:xfrm>
          <a:prstGeom prst="rect">
            <a:avLst/>
          </a:prstGeom>
          <a:noFill/>
        </p:spPr>
        <p:txBody>
          <a:bodyPr wrap="none" rtlCol="0">
            <a:spAutoFit/>
          </a:bodyPr>
          <a:lstStyle/>
          <a:p>
            <a:r>
              <a:rPr lang="en-AU" sz="1400" dirty="0"/>
              <a:t>10</a:t>
            </a:r>
            <a:endParaRPr lang="en-US" sz="1400" dirty="0"/>
          </a:p>
        </p:txBody>
      </p:sp>
      <p:sp>
        <p:nvSpPr>
          <p:cNvPr id="22" name="TextBox 21">
            <a:extLst>
              <a:ext uri="{FF2B5EF4-FFF2-40B4-BE49-F238E27FC236}">
                <a16:creationId xmlns:a16="http://schemas.microsoft.com/office/drawing/2014/main" id="{90C7DF74-313B-4467-8BA9-DAAA1F178728}"/>
              </a:ext>
            </a:extLst>
          </p:cNvPr>
          <p:cNvSpPr txBox="1"/>
          <p:nvPr/>
        </p:nvSpPr>
        <p:spPr>
          <a:xfrm>
            <a:off x="754743" y="3086709"/>
            <a:ext cx="330540" cy="307777"/>
          </a:xfrm>
          <a:prstGeom prst="rect">
            <a:avLst/>
          </a:prstGeom>
          <a:noFill/>
        </p:spPr>
        <p:txBody>
          <a:bodyPr wrap="none" rtlCol="0">
            <a:spAutoFit/>
          </a:bodyPr>
          <a:lstStyle/>
          <a:p>
            <a:r>
              <a:rPr lang="en-AU" sz="1400" dirty="0"/>
              <a:t>-4</a:t>
            </a:r>
            <a:endParaRPr lang="en-US" sz="1400" dirty="0"/>
          </a:p>
        </p:txBody>
      </p:sp>
      <p:sp>
        <p:nvSpPr>
          <p:cNvPr id="23" name="TextBox 22">
            <a:extLst>
              <a:ext uri="{FF2B5EF4-FFF2-40B4-BE49-F238E27FC236}">
                <a16:creationId xmlns:a16="http://schemas.microsoft.com/office/drawing/2014/main" id="{CF371E97-C95C-47FE-AEE8-F953819FBFB8}"/>
              </a:ext>
            </a:extLst>
          </p:cNvPr>
          <p:cNvSpPr txBox="1"/>
          <p:nvPr/>
        </p:nvSpPr>
        <p:spPr>
          <a:xfrm>
            <a:off x="4971142" y="1816711"/>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27" name="Straight Connector 26">
            <a:extLst>
              <a:ext uri="{FF2B5EF4-FFF2-40B4-BE49-F238E27FC236}">
                <a16:creationId xmlns:a16="http://schemas.microsoft.com/office/drawing/2014/main" id="{66204D39-3B49-409F-B419-3127A863F15D}"/>
              </a:ext>
            </a:extLst>
          </p:cNvPr>
          <p:cNvCxnSpPr>
            <a:cxnSpLocks/>
          </p:cNvCxnSpPr>
          <p:nvPr/>
        </p:nvCxnSpPr>
        <p:spPr>
          <a:xfrm>
            <a:off x="1076474" y="3229431"/>
            <a:ext cx="2876253" cy="2"/>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0EA998C-6F73-40CE-9DC8-03F5B78F4B8B}"/>
              </a:ext>
            </a:extLst>
          </p:cNvPr>
          <p:cNvCxnSpPr>
            <a:cxnSpLocks/>
          </p:cNvCxnSpPr>
          <p:nvPr/>
        </p:nvCxnSpPr>
        <p:spPr>
          <a:xfrm>
            <a:off x="1799771" y="1078897"/>
            <a:ext cx="0" cy="72087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D31508-ABE9-4010-A3B0-A973A53E5240}"/>
              </a:ext>
            </a:extLst>
          </p:cNvPr>
          <p:cNvCxnSpPr>
            <a:cxnSpLocks/>
          </p:cNvCxnSpPr>
          <p:nvPr/>
        </p:nvCxnSpPr>
        <p:spPr>
          <a:xfrm>
            <a:off x="3950305" y="1799771"/>
            <a:ext cx="0" cy="1432077"/>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9304380-75B2-48AB-B971-E1DBD2137AA5}"/>
              </a:ext>
            </a:extLst>
          </p:cNvPr>
          <p:cNvSpPr txBox="1"/>
          <p:nvPr/>
        </p:nvSpPr>
        <p:spPr>
          <a:xfrm>
            <a:off x="1090991" y="1289355"/>
            <a:ext cx="683200" cy="276999"/>
          </a:xfrm>
          <a:prstGeom prst="rect">
            <a:avLst/>
          </a:prstGeom>
          <a:noFill/>
        </p:spPr>
        <p:txBody>
          <a:bodyPr wrap="none" rtlCol="0">
            <a:spAutoFit/>
          </a:bodyPr>
          <a:lstStyle/>
          <a:p>
            <a:r>
              <a:rPr lang="en-AU" sz="1200" dirty="0"/>
              <a:t>(2)(2)=4</a:t>
            </a:r>
            <a:endParaRPr lang="en-US" sz="1200" dirty="0"/>
          </a:p>
        </p:txBody>
      </p:sp>
      <p:cxnSp>
        <p:nvCxnSpPr>
          <p:cNvPr id="34" name="Straight Connector 33">
            <a:extLst>
              <a:ext uri="{FF2B5EF4-FFF2-40B4-BE49-F238E27FC236}">
                <a16:creationId xmlns:a16="http://schemas.microsoft.com/office/drawing/2014/main" id="{4E8B32CC-3281-4DAB-B26E-20DF0B63F7FB}"/>
              </a:ext>
            </a:extLst>
          </p:cNvPr>
          <p:cNvCxnSpPr>
            <a:cxnSpLocks/>
          </p:cNvCxnSpPr>
          <p:nvPr/>
        </p:nvCxnSpPr>
        <p:spPr>
          <a:xfrm>
            <a:off x="1093410" y="1078896"/>
            <a:ext cx="70636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49F35D-77AA-4148-8704-026DF1FDBCC1}"/>
              </a:ext>
            </a:extLst>
          </p:cNvPr>
          <p:cNvCxnSpPr>
            <a:cxnSpLocks/>
          </p:cNvCxnSpPr>
          <p:nvPr/>
        </p:nvCxnSpPr>
        <p:spPr>
          <a:xfrm flipV="1">
            <a:off x="1799771" y="333829"/>
            <a:ext cx="735391" cy="74022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D59B11-CCAE-4F1D-94EA-A954383ADAA1}"/>
              </a:ext>
            </a:extLst>
          </p:cNvPr>
          <p:cNvCxnSpPr>
            <a:cxnSpLocks/>
          </p:cNvCxnSpPr>
          <p:nvPr/>
        </p:nvCxnSpPr>
        <p:spPr>
          <a:xfrm flipH="1" flipV="1">
            <a:off x="2520648" y="333830"/>
            <a:ext cx="1432076" cy="291253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27FFA3-5464-4952-AFBD-1EFFFDF5FB5F}"/>
              </a:ext>
            </a:extLst>
          </p:cNvPr>
          <p:cNvCxnSpPr>
            <a:cxnSpLocks/>
          </p:cNvCxnSpPr>
          <p:nvPr/>
        </p:nvCxnSpPr>
        <p:spPr>
          <a:xfrm flipV="1">
            <a:off x="3947886" y="2513392"/>
            <a:ext cx="723295" cy="72329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A4178-B130-4BDA-863C-5C7A559ACD68}"/>
              </a:ext>
            </a:extLst>
          </p:cNvPr>
          <p:cNvCxnSpPr>
            <a:cxnSpLocks/>
          </p:cNvCxnSpPr>
          <p:nvPr/>
        </p:nvCxnSpPr>
        <p:spPr>
          <a:xfrm>
            <a:off x="2523066" y="379792"/>
            <a:ext cx="0" cy="1419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9DC0F2-CA9E-46DC-ABBB-D808A24C1C1D}"/>
              </a:ext>
            </a:extLst>
          </p:cNvPr>
          <p:cNvCxnSpPr>
            <a:cxnSpLocks/>
          </p:cNvCxnSpPr>
          <p:nvPr/>
        </p:nvCxnSpPr>
        <p:spPr>
          <a:xfrm>
            <a:off x="4668762" y="1787676"/>
            <a:ext cx="0" cy="725715"/>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13F3B5E-BCA4-48FC-BAE1-3D2BF330184C}"/>
              </a:ext>
            </a:extLst>
          </p:cNvPr>
          <p:cNvCxnSpPr>
            <a:cxnSpLocks/>
          </p:cNvCxnSpPr>
          <p:nvPr/>
        </p:nvCxnSpPr>
        <p:spPr>
          <a:xfrm>
            <a:off x="1078895" y="2515814"/>
            <a:ext cx="3606804"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E798F93-111A-46FB-A732-19D2D5B8BE9B}"/>
              </a:ext>
            </a:extLst>
          </p:cNvPr>
          <p:cNvCxnSpPr>
            <a:cxnSpLocks/>
          </p:cNvCxnSpPr>
          <p:nvPr/>
        </p:nvCxnSpPr>
        <p:spPr>
          <a:xfrm>
            <a:off x="1098246" y="343508"/>
            <a:ext cx="1427240"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DBBDDBD-6CD6-4415-BCB4-E9F14387F251}"/>
              </a:ext>
            </a:extLst>
          </p:cNvPr>
          <p:cNvCxnSpPr>
            <a:cxnSpLocks/>
          </p:cNvCxnSpPr>
          <p:nvPr/>
        </p:nvCxnSpPr>
        <p:spPr>
          <a:xfrm>
            <a:off x="1807027" y="1076479"/>
            <a:ext cx="723297"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A6CDF4F-9555-4EA4-BD9E-F2809B42BDB4}"/>
              </a:ext>
            </a:extLst>
          </p:cNvPr>
          <p:cNvSpPr txBox="1"/>
          <p:nvPr/>
        </p:nvSpPr>
        <p:spPr>
          <a:xfrm>
            <a:off x="1790096" y="1262745"/>
            <a:ext cx="683200" cy="276999"/>
          </a:xfrm>
          <a:prstGeom prst="rect">
            <a:avLst/>
          </a:prstGeom>
          <a:noFill/>
        </p:spPr>
        <p:txBody>
          <a:bodyPr wrap="none" rtlCol="0">
            <a:spAutoFit/>
          </a:bodyPr>
          <a:lstStyle/>
          <a:p>
            <a:r>
              <a:rPr lang="en-AU" sz="1200" dirty="0"/>
              <a:t>(2)(2)=4</a:t>
            </a:r>
            <a:endParaRPr lang="en-US" sz="1200" dirty="0"/>
          </a:p>
        </p:txBody>
      </p:sp>
      <p:sp>
        <p:nvSpPr>
          <p:cNvPr id="68" name="TextBox 67">
            <a:extLst>
              <a:ext uri="{FF2B5EF4-FFF2-40B4-BE49-F238E27FC236}">
                <a16:creationId xmlns:a16="http://schemas.microsoft.com/office/drawing/2014/main" id="{80879E9A-D609-4C14-BC83-A51F906AEEAA}"/>
              </a:ext>
            </a:extLst>
          </p:cNvPr>
          <p:cNvSpPr txBox="1"/>
          <p:nvPr/>
        </p:nvSpPr>
        <p:spPr>
          <a:xfrm>
            <a:off x="1482877" y="636212"/>
            <a:ext cx="992579" cy="276999"/>
          </a:xfrm>
          <a:prstGeom prst="rect">
            <a:avLst/>
          </a:prstGeom>
          <a:noFill/>
        </p:spPr>
        <p:txBody>
          <a:bodyPr wrap="none" rtlCol="0">
            <a:spAutoFit/>
          </a:bodyPr>
          <a:lstStyle/>
          <a:p>
            <a:r>
              <a:rPr lang="en-AU" sz="1200" dirty="0"/>
              <a:t>(1/2)(2)(2)=2</a:t>
            </a:r>
            <a:endParaRPr lang="en-US" sz="1200" dirty="0"/>
          </a:p>
        </p:txBody>
      </p:sp>
      <p:sp>
        <p:nvSpPr>
          <p:cNvPr id="69" name="TextBox 68">
            <a:extLst>
              <a:ext uri="{FF2B5EF4-FFF2-40B4-BE49-F238E27FC236}">
                <a16:creationId xmlns:a16="http://schemas.microsoft.com/office/drawing/2014/main" id="{70B3BD1F-A8E0-4AE5-A10F-1F000A70FB8F}"/>
              </a:ext>
            </a:extLst>
          </p:cNvPr>
          <p:cNvSpPr txBox="1"/>
          <p:nvPr/>
        </p:nvSpPr>
        <p:spPr>
          <a:xfrm>
            <a:off x="2462592" y="1045031"/>
            <a:ext cx="992579" cy="276999"/>
          </a:xfrm>
          <a:prstGeom prst="rect">
            <a:avLst/>
          </a:prstGeom>
          <a:noFill/>
        </p:spPr>
        <p:txBody>
          <a:bodyPr wrap="none" rtlCol="0">
            <a:spAutoFit/>
          </a:bodyPr>
          <a:lstStyle/>
          <a:p>
            <a:r>
              <a:rPr lang="en-AU" sz="1200" dirty="0"/>
              <a:t>(1/2)(2)(4)=4</a:t>
            </a:r>
            <a:endParaRPr lang="en-US" sz="1200" dirty="0"/>
          </a:p>
        </p:txBody>
      </p:sp>
      <p:sp>
        <p:nvSpPr>
          <p:cNvPr id="70" name="TextBox 69">
            <a:extLst>
              <a:ext uri="{FF2B5EF4-FFF2-40B4-BE49-F238E27FC236}">
                <a16:creationId xmlns:a16="http://schemas.microsoft.com/office/drawing/2014/main" id="{4BF183EB-B29A-4235-9144-5F15919FFE80}"/>
              </a:ext>
            </a:extLst>
          </p:cNvPr>
          <p:cNvSpPr txBox="1"/>
          <p:nvPr/>
        </p:nvSpPr>
        <p:spPr>
          <a:xfrm>
            <a:off x="2900440" y="2136022"/>
            <a:ext cx="1085554" cy="276999"/>
          </a:xfrm>
          <a:prstGeom prst="rect">
            <a:avLst/>
          </a:prstGeom>
          <a:noFill/>
        </p:spPr>
        <p:txBody>
          <a:bodyPr wrap="none" rtlCol="0">
            <a:spAutoFit/>
          </a:bodyPr>
          <a:lstStyle/>
          <a:p>
            <a:r>
              <a:rPr lang="en-AU" sz="1200" dirty="0"/>
              <a:t>(1/2)(2)(-4)=-4</a:t>
            </a:r>
            <a:endParaRPr lang="en-US" sz="1200" dirty="0"/>
          </a:p>
        </p:txBody>
      </p:sp>
      <p:sp>
        <p:nvSpPr>
          <p:cNvPr id="71" name="TextBox 70">
            <a:extLst>
              <a:ext uri="{FF2B5EF4-FFF2-40B4-BE49-F238E27FC236}">
                <a16:creationId xmlns:a16="http://schemas.microsoft.com/office/drawing/2014/main" id="{3BEB82C9-7F49-42E2-BDB7-5BB980F2CACE}"/>
              </a:ext>
            </a:extLst>
          </p:cNvPr>
          <p:cNvSpPr txBox="1"/>
          <p:nvPr/>
        </p:nvSpPr>
        <p:spPr>
          <a:xfrm>
            <a:off x="3962400" y="2012650"/>
            <a:ext cx="776175" cy="276999"/>
          </a:xfrm>
          <a:prstGeom prst="rect">
            <a:avLst/>
          </a:prstGeom>
          <a:noFill/>
        </p:spPr>
        <p:txBody>
          <a:bodyPr wrap="none" rtlCol="0">
            <a:spAutoFit/>
          </a:bodyPr>
          <a:lstStyle/>
          <a:p>
            <a:r>
              <a:rPr lang="en-AU" sz="1200" dirty="0"/>
              <a:t>(2)(-2)=-4</a:t>
            </a:r>
            <a:endParaRPr lang="en-US" sz="1200" dirty="0"/>
          </a:p>
        </p:txBody>
      </p:sp>
      <p:sp>
        <p:nvSpPr>
          <p:cNvPr id="72" name="TextBox 71">
            <a:extLst>
              <a:ext uri="{FF2B5EF4-FFF2-40B4-BE49-F238E27FC236}">
                <a16:creationId xmlns:a16="http://schemas.microsoft.com/office/drawing/2014/main" id="{9692018C-8778-47A4-B1D9-092826C3CBDC}"/>
              </a:ext>
            </a:extLst>
          </p:cNvPr>
          <p:cNvSpPr txBox="1"/>
          <p:nvPr/>
        </p:nvSpPr>
        <p:spPr>
          <a:xfrm>
            <a:off x="3904344" y="2598060"/>
            <a:ext cx="1085554" cy="276999"/>
          </a:xfrm>
          <a:prstGeom prst="rect">
            <a:avLst/>
          </a:prstGeom>
          <a:noFill/>
        </p:spPr>
        <p:txBody>
          <a:bodyPr wrap="none" rtlCol="0">
            <a:spAutoFit/>
          </a:bodyPr>
          <a:lstStyle/>
          <a:p>
            <a:r>
              <a:rPr lang="en-AU" sz="1200" dirty="0"/>
              <a:t>(1/2)(2)(-2)=-2</a:t>
            </a:r>
            <a:endParaRPr lang="en-US" sz="1200" dirty="0"/>
          </a:p>
        </p:txBody>
      </p:sp>
      <p:sp>
        <p:nvSpPr>
          <p:cNvPr id="73" name="TextBox 72">
            <a:extLst>
              <a:ext uri="{FF2B5EF4-FFF2-40B4-BE49-F238E27FC236}">
                <a16:creationId xmlns:a16="http://schemas.microsoft.com/office/drawing/2014/main" id="{ABA65827-0233-4866-ABDA-7AE32145777C}"/>
              </a:ext>
            </a:extLst>
          </p:cNvPr>
          <p:cNvSpPr txBox="1"/>
          <p:nvPr/>
        </p:nvSpPr>
        <p:spPr>
          <a:xfrm>
            <a:off x="3164114" y="343504"/>
            <a:ext cx="2723823"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A</a:t>
            </a:r>
            <a:r>
              <a:rPr lang="en-AU" sz="1600" dirty="0"/>
              <a:t> = (4+2+4+4-4-4-2) m = + 4 m</a:t>
            </a:r>
            <a:endParaRPr lang="en-US" sz="1600" dirty="0"/>
          </a:p>
        </p:txBody>
      </p:sp>
      <p:sp>
        <p:nvSpPr>
          <p:cNvPr id="74" name="TextBox 73">
            <a:extLst>
              <a:ext uri="{FF2B5EF4-FFF2-40B4-BE49-F238E27FC236}">
                <a16:creationId xmlns:a16="http://schemas.microsoft.com/office/drawing/2014/main" id="{A7C904B1-1F89-46AE-AA77-CD5E5CC8E18E}"/>
              </a:ext>
            </a:extLst>
          </p:cNvPr>
          <p:cNvSpPr txBox="1"/>
          <p:nvPr/>
        </p:nvSpPr>
        <p:spPr>
          <a:xfrm>
            <a:off x="3739847" y="778934"/>
            <a:ext cx="1958870" cy="338554"/>
          </a:xfrm>
          <a:prstGeom prst="rect">
            <a:avLst/>
          </a:prstGeom>
          <a:noFill/>
        </p:spPr>
        <p:txBody>
          <a:bodyPr wrap="none" rtlCol="0">
            <a:spAutoFit/>
          </a:bodyPr>
          <a:lstStyle/>
          <a:p>
            <a:r>
              <a:rPr lang="en-AU" sz="1600" dirty="0"/>
              <a:t>displacement = + 4 m</a:t>
            </a:r>
            <a:endParaRPr lang="en-US" sz="1600" dirty="0"/>
          </a:p>
        </p:txBody>
      </p:sp>
    </p:spTree>
    <p:extLst>
      <p:ext uri="{BB962C8B-B14F-4D97-AF65-F5344CB8AC3E}">
        <p14:creationId xmlns:p14="http://schemas.microsoft.com/office/powerpoint/2010/main" val="396165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55BED7-408B-4B3D-AEBF-D85A78A6DC58}"/>
              </a:ext>
            </a:extLst>
          </p:cNvPr>
          <p:cNvCxnSpPr/>
          <p:nvPr/>
        </p:nvCxnSpPr>
        <p:spPr>
          <a:xfrm>
            <a:off x="1083734" y="17997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BAB90-E6F7-427B-BE2B-CFEDE619C579}"/>
              </a:ext>
            </a:extLst>
          </p:cNvPr>
          <p:cNvCxnSpPr>
            <a:cxnSpLocks/>
            <a:endCxn id="14" idx="3"/>
          </p:cNvCxnSpPr>
          <p:nvPr/>
        </p:nvCxnSpPr>
        <p:spPr>
          <a:xfrm flipV="1">
            <a:off x="1079162" y="342579"/>
            <a:ext cx="0" cy="30779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2090AD-2234-4061-9630-961E34EA35DB}"/>
              </a:ext>
            </a:extLst>
          </p:cNvPr>
          <p:cNvSpPr txBox="1"/>
          <p:nvPr/>
        </p:nvSpPr>
        <p:spPr>
          <a:xfrm>
            <a:off x="798286" y="928920"/>
            <a:ext cx="276038" cy="307777"/>
          </a:xfrm>
          <a:prstGeom prst="rect">
            <a:avLst/>
          </a:prstGeom>
          <a:noFill/>
        </p:spPr>
        <p:txBody>
          <a:bodyPr wrap="none" rtlCol="0">
            <a:spAutoFit/>
          </a:bodyPr>
          <a:lstStyle/>
          <a:p>
            <a:r>
              <a:rPr lang="en-AU" sz="1400" dirty="0"/>
              <a:t>2</a:t>
            </a:r>
            <a:endParaRPr lang="en-US" sz="1400" dirty="0"/>
          </a:p>
        </p:txBody>
      </p:sp>
      <p:sp>
        <p:nvSpPr>
          <p:cNvPr id="11" name="TextBox 10">
            <a:extLst>
              <a:ext uri="{FF2B5EF4-FFF2-40B4-BE49-F238E27FC236}">
                <a16:creationId xmlns:a16="http://schemas.microsoft.com/office/drawing/2014/main" id="{88D7D715-F2AF-4DE5-90A0-0B2E6721228B}"/>
              </a:ext>
            </a:extLst>
          </p:cNvPr>
          <p:cNvSpPr txBox="1"/>
          <p:nvPr/>
        </p:nvSpPr>
        <p:spPr>
          <a:xfrm>
            <a:off x="786189" y="1478044"/>
            <a:ext cx="276038" cy="307777"/>
          </a:xfrm>
          <a:prstGeom prst="rect">
            <a:avLst/>
          </a:prstGeom>
          <a:noFill/>
        </p:spPr>
        <p:txBody>
          <a:bodyPr wrap="none" rtlCol="0">
            <a:spAutoFit/>
          </a:bodyPr>
          <a:lstStyle/>
          <a:p>
            <a:r>
              <a:rPr lang="en-AU" sz="1400" dirty="0"/>
              <a:t>0</a:t>
            </a:r>
            <a:endParaRPr lang="en-US" sz="1400" dirty="0"/>
          </a:p>
        </p:txBody>
      </p:sp>
      <p:sp>
        <p:nvSpPr>
          <p:cNvPr id="12" name="TextBox 11">
            <a:extLst>
              <a:ext uri="{FF2B5EF4-FFF2-40B4-BE49-F238E27FC236}">
                <a16:creationId xmlns:a16="http://schemas.microsoft.com/office/drawing/2014/main" id="{CB4E2243-0225-49FD-9BA2-C73F28599FB0}"/>
              </a:ext>
            </a:extLst>
          </p:cNvPr>
          <p:cNvSpPr txBox="1"/>
          <p:nvPr/>
        </p:nvSpPr>
        <p:spPr>
          <a:xfrm>
            <a:off x="1011162" y="1746559"/>
            <a:ext cx="276038" cy="307777"/>
          </a:xfrm>
          <a:prstGeom prst="rect">
            <a:avLst/>
          </a:prstGeom>
          <a:noFill/>
        </p:spPr>
        <p:txBody>
          <a:bodyPr wrap="none" rtlCol="0">
            <a:spAutoFit/>
          </a:bodyPr>
          <a:lstStyle/>
          <a:p>
            <a:r>
              <a:rPr lang="en-AU" sz="1400" dirty="0"/>
              <a:t>0</a:t>
            </a:r>
            <a:endParaRPr lang="en-US" sz="1400" dirty="0"/>
          </a:p>
        </p:txBody>
      </p:sp>
      <p:sp>
        <p:nvSpPr>
          <p:cNvPr id="13" name="TextBox 12">
            <a:extLst>
              <a:ext uri="{FF2B5EF4-FFF2-40B4-BE49-F238E27FC236}">
                <a16:creationId xmlns:a16="http://schemas.microsoft.com/office/drawing/2014/main" id="{E7DCA765-FDE5-43BD-A847-F6C1D78B2C66}"/>
              </a:ext>
            </a:extLst>
          </p:cNvPr>
          <p:cNvSpPr txBox="1"/>
          <p:nvPr/>
        </p:nvSpPr>
        <p:spPr>
          <a:xfrm>
            <a:off x="747487" y="2363415"/>
            <a:ext cx="330540" cy="307777"/>
          </a:xfrm>
          <a:prstGeom prst="rect">
            <a:avLst/>
          </a:prstGeom>
          <a:noFill/>
        </p:spPr>
        <p:txBody>
          <a:bodyPr wrap="none" rtlCol="0">
            <a:spAutoFit/>
          </a:bodyPr>
          <a:lstStyle/>
          <a:p>
            <a:r>
              <a:rPr lang="en-AU" sz="1400" dirty="0"/>
              <a:t>-2</a:t>
            </a:r>
            <a:endParaRPr lang="en-US" sz="1400" dirty="0"/>
          </a:p>
        </p:txBody>
      </p:sp>
      <p:sp>
        <p:nvSpPr>
          <p:cNvPr id="14" name="TextBox 13">
            <a:extLst>
              <a:ext uri="{FF2B5EF4-FFF2-40B4-BE49-F238E27FC236}">
                <a16:creationId xmlns:a16="http://schemas.microsoft.com/office/drawing/2014/main" id="{3C5C4DB4-82C8-4EB6-A86C-1C8BE8E439D5}"/>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16" name="TextBox 15">
            <a:extLst>
              <a:ext uri="{FF2B5EF4-FFF2-40B4-BE49-F238E27FC236}">
                <a16:creationId xmlns:a16="http://schemas.microsoft.com/office/drawing/2014/main" id="{DF688C07-44B3-45B3-A96A-28A61185CB85}"/>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17" name="TextBox 16">
            <a:extLst>
              <a:ext uri="{FF2B5EF4-FFF2-40B4-BE49-F238E27FC236}">
                <a16:creationId xmlns:a16="http://schemas.microsoft.com/office/drawing/2014/main" id="{F823093E-58CE-41D1-9870-E676A3C815ED}"/>
              </a:ext>
            </a:extLst>
          </p:cNvPr>
          <p:cNvSpPr txBox="1"/>
          <p:nvPr/>
        </p:nvSpPr>
        <p:spPr>
          <a:xfrm>
            <a:off x="2373086" y="1802188"/>
            <a:ext cx="276038" cy="307777"/>
          </a:xfrm>
          <a:prstGeom prst="rect">
            <a:avLst/>
          </a:prstGeom>
          <a:noFill/>
        </p:spPr>
        <p:txBody>
          <a:bodyPr wrap="none" rtlCol="0">
            <a:spAutoFit/>
          </a:bodyPr>
          <a:lstStyle/>
          <a:p>
            <a:r>
              <a:rPr lang="en-AU" sz="1400" dirty="0"/>
              <a:t>4</a:t>
            </a:r>
            <a:endParaRPr lang="en-US" sz="1400" dirty="0"/>
          </a:p>
        </p:txBody>
      </p:sp>
      <p:sp>
        <p:nvSpPr>
          <p:cNvPr id="18" name="TextBox 17">
            <a:extLst>
              <a:ext uri="{FF2B5EF4-FFF2-40B4-BE49-F238E27FC236}">
                <a16:creationId xmlns:a16="http://schemas.microsoft.com/office/drawing/2014/main" id="{CE16AC82-C839-44CE-89B5-F331DAD5AAA6}"/>
              </a:ext>
            </a:extLst>
          </p:cNvPr>
          <p:cNvSpPr txBox="1"/>
          <p:nvPr/>
        </p:nvSpPr>
        <p:spPr>
          <a:xfrm>
            <a:off x="1654629" y="1765902"/>
            <a:ext cx="276038" cy="307777"/>
          </a:xfrm>
          <a:prstGeom prst="rect">
            <a:avLst/>
          </a:prstGeom>
          <a:noFill/>
        </p:spPr>
        <p:txBody>
          <a:bodyPr wrap="none" rtlCol="0">
            <a:spAutoFit/>
          </a:bodyPr>
          <a:lstStyle/>
          <a:p>
            <a:r>
              <a:rPr lang="en-AU" sz="1400" dirty="0"/>
              <a:t>2</a:t>
            </a:r>
            <a:endParaRPr lang="en-US" sz="1400" dirty="0"/>
          </a:p>
        </p:txBody>
      </p:sp>
      <p:sp>
        <p:nvSpPr>
          <p:cNvPr id="19" name="TextBox 18">
            <a:extLst>
              <a:ext uri="{FF2B5EF4-FFF2-40B4-BE49-F238E27FC236}">
                <a16:creationId xmlns:a16="http://schemas.microsoft.com/office/drawing/2014/main" id="{35CBA886-8C77-449C-8312-BA83655084E2}"/>
              </a:ext>
            </a:extLst>
          </p:cNvPr>
          <p:cNvSpPr txBox="1"/>
          <p:nvPr/>
        </p:nvSpPr>
        <p:spPr>
          <a:xfrm>
            <a:off x="3089125" y="1807024"/>
            <a:ext cx="276038" cy="307777"/>
          </a:xfrm>
          <a:prstGeom prst="rect">
            <a:avLst/>
          </a:prstGeom>
          <a:noFill/>
        </p:spPr>
        <p:txBody>
          <a:bodyPr wrap="none" rtlCol="0">
            <a:spAutoFit/>
          </a:bodyPr>
          <a:lstStyle/>
          <a:p>
            <a:r>
              <a:rPr lang="en-AU" sz="1400" dirty="0"/>
              <a:t>6</a:t>
            </a:r>
            <a:endParaRPr lang="en-US" sz="1400" dirty="0"/>
          </a:p>
        </p:txBody>
      </p:sp>
      <p:sp>
        <p:nvSpPr>
          <p:cNvPr id="20" name="TextBox 19">
            <a:extLst>
              <a:ext uri="{FF2B5EF4-FFF2-40B4-BE49-F238E27FC236}">
                <a16:creationId xmlns:a16="http://schemas.microsoft.com/office/drawing/2014/main" id="{26A89D0D-AA8C-4F9E-B90E-2A76E938A51D}"/>
              </a:ext>
            </a:extLst>
          </p:cNvPr>
          <p:cNvSpPr txBox="1"/>
          <p:nvPr/>
        </p:nvSpPr>
        <p:spPr>
          <a:xfrm>
            <a:off x="3807581" y="1780417"/>
            <a:ext cx="276038" cy="307777"/>
          </a:xfrm>
          <a:prstGeom prst="rect">
            <a:avLst/>
          </a:prstGeom>
          <a:noFill/>
        </p:spPr>
        <p:txBody>
          <a:bodyPr wrap="none" rtlCol="0">
            <a:spAutoFit/>
          </a:bodyPr>
          <a:lstStyle/>
          <a:p>
            <a:r>
              <a:rPr lang="en-AU" sz="1400" dirty="0"/>
              <a:t>8</a:t>
            </a:r>
            <a:endParaRPr lang="en-US" sz="1400" dirty="0"/>
          </a:p>
        </p:txBody>
      </p:sp>
      <p:sp>
        <p:nvSpPr>
          <p:cNvPr id="21" name="TextBox 20">
            <a:extLst>
              <a:ext uri="{FF2B5EF4-FFF2-40B4-BE49-F238E27FC236}">
                <a16:creationId xmlns:a16="http://schemas.microsoft.com/office/drawing/2014/main" id="{B596FCD3-9D6B-4C7C-B90C-6F5DBE61F8BF}"/>
              </a:ext>
            </a:extLst>
          </p:cNvPr>
          <p:cNvSpPr txBox="1"/>
          <p:nvPr/>
        </p:nvSpPr>
        <p:spPr>
          <a:xfrm>
            <a:off x="4472819" y="1807025"/>
            <a:ext cx="367408" cy="307777"/>
          </a:xfrm>
          <a:prstGeom prst="rect">
            <a:avLst/>
          </a:prstGeom>
          <a:noFill/>
        </p:spPr>
        <p:txBody>
          <a:bodyPr wrap="none" rtlCol="0">
            <a:spAutoFit/>
          </a:bodyPr>
          <a:lstStyle/>
          <a:p>
            <a:r>
              <a:rPr lang="en-AU" sz="1400" dirty="0"/>
              <a:t>10</a:t>
            </a:r>
            <a:endParaRPr lang="en-US" sz="1400" dirty="0"/>
          </a:p>
        </p:txBody>
      </p:sp>
      <p:sp>
        <p:nvSpPr>
          <p:cNvPr id="22" name="TextBox 21">
            <a:extLst>
              <a:ext uri="{FF2B5EF4-FFF2-40B4-BE49-F238E27FC236}">
                <a16:creationId xmlns:a16="http://schemas.microsoft.com/office/drawing/2014/main" id="{90C7DF74-313B-4467-8BA9-DAAA1F178728}"/>
              </a:ext>
            </a:extLst>
          </p:cNvPr>
          <p:cNvSpPr txBox="1"/>
          <p:nvPr/>
        </p:nvSpPr>
        <p:spPr>
          <a:xfrm>
            <a:off x="754743" y="3086709"/>
            <a:ext cx="330540" cy="307777"/>
          </a:xfrm>
          <a:prstGeom prst="rect">
            <a:avLst/>
          </a:prstGeom>
          <a:noFill/>
        </p:spPr>
        <p:txBody>
          <a:bodyPr wrap="none" rtlCol="0">
            <a:spAutoFit/>
          </a:bodyPr>
          <a:lstStyle/>
          <a:p>
            <a:r>
              <a:rPr lang="en-AU" sz="1400" dirty="0"/>
              <a:t>-4</a:t>
            </a:r>
            <a:endParaRPr lang="en-US" sz="1400" dirty="0"/>
          </a:p>
        </p:txBody>
      </p:sp>
      <p:sp>
        <p:nvSpPr>
          <p:cNvPr id="23" name="TextBox 22">
            <a:extLst>
              <a:ext uri="{FF2B5EF4-FFF2-40B4-BE49-F238E27FC236}">
                <a16:creationId xmlns:a16="http://schemas.microsoft.com/office/drawing/2014/main" id="{CF371E97-C95C-47FE-AEE8-F953819FBFB8}"/>
              </a:ext>
            </a:extLst>
          </p:cNvPr>
          <p:cNvSpPr txBox="1"/>
          <p:nvPr/>
        </p:nvSpPr>
        <p:spPr>
          <a:xfrm>
            <a:off x="4971142" y="1816711"/>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27" name="Straight Connector 26">
            <a:extLst>
              <a:ext uri="{FF2B5EF4-FFF2-40B4-BE49-F238E27FC236}">
                <a16:creationId xmlns:a16="http://schemas.microsoft.com/office/drawing/2014/main" id="{66204D39-3B49-409F-B419-3127A863F15D}"/>
              </a:ext>
            </a:extLst>
          </p:cNvPr>
          <p:cNvCxnSpPr>
            <a:cxnSpLocks/>
          </p:cNvCxnSpPr>
          <p:nvPr/>
        </p:nvCxnSpPr>
        <p:spPr>
          <a:xfrm>
            <a:off x="1076474" y="3229431"/>
            <a:ext cx="2876253" cy="2"/>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0EA998C-6F73-40CE-9DC8-03F5B78F4B8B}"/>
              </a:ext>
            </a:extLst>
          </p:cNvPr>
          <p:cNvCxnSpPr>
            <a:cxnSpLocks/>
          </p:cNvCxnSpPr>
          <p:nvPr/>
        </p:nvCxnSpPr>
        <p:spPr>
          <a:xfrm>
            <a:off x="1799771" y="1078897"/>
            <a:ext cx="0" cy="72087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D31508-ABE9-4010-A3B0-A973A53E5240}"/>
              </a:ext>
            </a:extLst>
          </p:cNvPr>
          <p:cNvCxnSpPr>
            <a:cxnSpLocks/>
          </p:cNvCxnSpPr>
          <p:nvPr/>
        </p:nvCxnSpPr>
        <p:spPr>
          <a:xfrm>
            <a:off x="3950305" y="1799771"/>
            <a:ext cx="0" cy="1432077"/>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9304380-75B2-48AB-B971-E1DBD2137AA5}"/>
              </a:ext>
            </a:extLst>
          </p:cNvPr>
          <p:cNvSpPr txBox="1"/>
          <p:nvPr/>
        </p:nvSpPr>
        <p:spPr>
          <a:xfrm>
            <a:off x="1090991" y="1289355"/>
            <a:ext cx="683200" cy="276999"/>
          </a:xfrm>
          <a:prstGeom prst="rect">
            <a:avLst/>
          </a:prstGeom>
          <a:noFill/>
        </p:spPr>
        <p:txBody>
          <a:bodyPr wrap="none" rtlCol="0">
            <a:spAutoFit/>
          </a:bodyPr>
          <a:lstStyle/>
          <a:p>
            <a:r>
              <a:rPr lang="en-AU" sz="1200" dirty="0"/>
              <a:t>(2)(2)=4</a:t>
            </a:r>
            <a:endParaRPr lang="en-US" sz="1200" dirty="0"/>
          </a:p>
        </p:txBody>
      </p:sp>
      <p:cxnSp>
        <p:nvCxnSpPr>
          <p:cNvPr id="34" name="Straight Connector 33">
            <a:extLst>
              <a:ext uri="{FF2B5EF4-FFF2-40B4-BE49-F238E27FC236}">
                <a16:creationId xmlns:a16="http://schemas.microsoft.com/office/drawing/2014/main" id="{4E8B32CC-3281-4DAB-B26E-20DF0B63F7FB}"/>
              </a:ext>
            </a:extLst>
          </p:cNvPr>
          <p:cNvCxnSpPr>
            <a:cxnSpLocks/>
          </p:cNvCxnSpPr>
          <p:nvPr/>
        </p:nvCxnSpPr>
        <p:spPr>
          <a:xfrm>
            <a:off x="1093410" y="1078896"/>
            <a:ext cx="70636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49F35D-77AA-4148-8704-026DF1FDBCC1}"/>
              </a:ext>
            </a:extLst>
          </p:cNvPr>
          <p:cNvCxnSpPr>
            <a:cxnSpLocks/>
          </p:cNvCxnSpPr>
          <p:nvPr/>
        </p:nvCxnSpPr>
        <p:spPr>
          <a:xfrm flipV="1">
            <a:off x="1799771" y="333829"/>
            <a:ext cx="735391" cy="74022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D59B11-CCAE-4F1D-94EA-A954383ADAA1}"/>
              </a:ext>
            </a:extLst>
          </p:cNvPr>
          <p:cNvCxnSpPr>
            <a:cxnSpLocks/>
          </p:cNvCxnSpPr>
          <p:nvPr/>
        </p:nvCxnSpPr>
        <p:spPr>
          <a:xfrm flipH="1" flipV="1">
            <a:off x="2520648" y="333830"/>
            <a:ext cx="1432076" cy="291253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27FFA3-5464-4952-AFBD-1EFFFDF5FB5F}"/>
              </a:ext>
            </a:extLst>
          </p:cNvPr>
          <p:cNvCxnSpPr>
            <a:cxnSpLocks/>
          </p:cNvCxnSpPr>
          <p:nvPr/>
        </p:nvCxnSpPr>
        <p:spPr>
          <a:xfrm flipV="1">
            <a:off x="3947886" y="2513392"/>
            <a:ext cx="723295" cy="72329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A4178-B130-4BDA-863C-5C7A559ACD68}"/>
              </a:ext>
            </a:extLst>
          </p:cNvPr>
          <p:cNvCxnSpPr>
            <a:cxnSpLocks/>
          </p:cNvCxnSpPr>
          <p:nvPr/>
        </p:nvCxnSpPr>
        <p:spPr>
          <a:xfrm>
            <a:off x="2523066" y="379792"/>
            <a:ext cx="0" cy="1419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9DC0F2-CA9E-46DC-ABBB-D808A24C1C1D}"/>
              </a:ext>
            </a:extLst>
          </p:cNvPr>
          <p:cNvCxnSpPr>
            <a:cxnSpLocks/>
          </p:cNvCxnSpPr>
          <p:nvPr/>
        </p:nvCxnSpPr>
        <p:spPr>
          <a:xfrm>
            <a:off x="4668762" y="1787676"/>
            <a:ext cx="0" cy="725715"/>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13F3B5E-BCA4-48FC-BAE1-3D2BF330184C}"/>
              </a:ext>
            </a:extLst>
          </p:cNvPr>
          <p:cNvCxnSpPr>
            <a:cxnSpLocks/>
          </p:cNvCxnSpPr>
          <p:nvPr/>
        </p:nvCxnSpPr>
        <p:spPr>
          <a:xfrm>
            <a:off x="1078895" y="2515814"/>
            <a:ext cx="3606804"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E798F93-111A-46FB-A732-19D2D5B8BE9B}"/>
              </a:ext>
            </a:extLst>
          </p:cNvPr>
          <p:cNvCxnSpPr>
            <a:cxnSpLocks/>
          </p:cNvCxnSpPr>
          <p:nvPr/>
        </p:nvCxnSpPr>
        <p:spPr>
          <a:xfrm>
            <a:off x="1098246" y="343508"/>
            <a:ext cx="1427240"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DBBDDBD-6CD6-4415-BCB4-E9F14387F251}"/>
              </a:ext>
            </a:extLst>
          </p:cNvPr>
          <p:cNvCxnSpPr>
            <a:cxnSpLocks/>
          </p:cNvCxnSpPr>
          <p:nvPr/>
        </p:nvCxnSpPr>
        <p:spPr>
          <a:xfrm>
            <a:off x="1807027" y="1076479"/>
            <a:ext cx="723297"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A6CDF4F-9555-4EA4-BD9E-F2809B42BDB4}"/>
              </a:ext>
            </a:extLst>
          </p:cNvPr>
          <p:cNvSpPr txBox="1"/>
          <p:nvPr/>
        </p:nvSpPr>
        <p:spPr>
          <a:xfrm>
            <a:off x="1790096" y="1262745"/>
            <a:ext cx="683200" cy="276999"/>
          </a:xfrm>
          <a:prstGeom prst="rect">
            <a:avLst/>
          </a:prstGeom>
          <a:noFill/>
        </p:spPr>
        <p:txBody>
          <a:bodyPr wrap="none" rtlCol="0">
            <a:spAutoFit/>
          </a:bodyPr>
          <a:lstStyle/>
          <a:p>
            <a:r>
              <a:rPr lang="en-AU" sz="1200" dirty="0"/>
              <a:t>(2)(2)=4</a:t>
            </a:r>
            <a:endParaRPr lang="en-US" sz="1200" dirty="0"/>
          </a:p>
        </p:txBody>
      </p:sp>
      <p:sp>
        <p:nvSpPr>
          <p:cNvPr id="68" name="TextBox 67">
            <a:extLst>
              <a:ext uri="{FF2B5EF4-FFF2-40B4-BE49-F238E27FC236}">
                <a16:creationId xmlns:a16="http://schemas.microsoft.com/office/drawing/2014/main" id="{80879E9A-D609-4C14-BC83-A51F906AEEAA}"/>
              </a:ext>
            </a:extLst>
          </p:cNvPr>
          <p:cNvSpPr txBox="1"/>
          <p:nvPr/>
        </p:nvSpPr>
        <p:spPr>
          <a:xfrm>
            <a:off x="1482877" y="636212"/>
            <a:ext cx="992579" cy="276999"/>
          </a:xfrm>
          <a:prstGeom prst="rect">
            <a:avLst/>
          </a:prstGeom>
          <a:noFill/>
        </p:spPr>
        <p:txBody>
          <a:bodyPr wrap="none" rtlCol="0">
            <a:spAutoFit/>
          </a:bodyPr>
          <a:lstStyle/>
          <a:p>
            <a:r>
              <a:rPr lang="en-AU" sz="1200" dirty="0"/>
              <a:t>(1/2)(2)(2)=2</a:t>
            </a:r>
            <a:endParaRPr lang="en-US" sz="1200" dirty="0"/>
          </a:p>
        </p:txBody>
      </p:sp>
      <p:sp>
        <p:nvSpPr>
          <p:cNvPr id="69" name="TextBox 68">
            <a:extLst>
              <a:ext uri="{FF2B5EF4-FFF2-40B4-BE49-F238E27FC236}">
                <a16:creationId xmlns:a16="http://schemas.microsoft.com/office/drawing/2014/main" id="{70B3BD1F-A8E0-4AE5-A10F-1F000A70FB8F}"/>
              </a:ext>
            </a:extLst>
          </p:cNvPr>
          <p:cNvSpPr txBox="1"/>
          <p:nvPr/>
        </p:nvSpPr>
        <p:spPr>
          <a:xfrm>
            <a:off x="2462592" y="1045031"/>
            <a:ext cx="992579" cy="276999"/>
          </a:xfrm>
          <a:prstGeom prst="rect">
            <a:avLst/>
          </a:prstGeom>
          <a:noFill/>
        </p:spPr>
        <p:txBody>
          <a:bodyPr wrap="none" rtlCol="0">
            <a:spAutoFit/>
          </a:bodyPr>
          <a:lstStyle/>
          <a:p>
            <a:r>
              <a:rPr lang="en-AU" sz="1200" dirty="0"/>
              <a:t>(1/2)(2)(4)=4</a:t>
            </a:r>
            <a:endParaRPr lang="en-US" sz="1200" dirty="0"/>
          </a:p>
        </p:txBody>
      </p:sp>
      <p:sp>
        <p:nvSpPr>
          <p:cNvPr id="70" name="TextBox 69">
            <a:extLst>
              <a:ext uri="{FF2B5EF4-FFF2-40B4-BE49-F238E27FC236}">
                <a16:creationId xmlns:a16="http://schemas.microsoft.com/office/drawing/2014/main" id="{4BF183EB-B29A-4235-9144-5F15919FFE80}"/>
              </a:ext>
            </a:extLst>
          </p:cNvPr>
          <p:cNvSpPr txBox="1"/>
          <p:nvPr/>
        </p:nvSpPr>
        <p:spPr>
          <a:xfrm>
            <a:off x="2900440" y="2136022"/>
            <a:ext cx="1085554" cy="276999"/>
          </a:xfrm>
          <a:prstGeom prst="rect">
            <a:avLst/>
          </a:prstGeom>
          <a:noFill/>
        </p:spPr>
        <p:txBody>
          <a:bodyPr wrap="none" rtlCol="0">
            <a:spAutoFit/>
          </a:bodyPr>
          <a:lstStyle/>
          <a:p>
            <a:r>
              <a:rPr lang="en-AU" sz="1200" dirty="0"/>
              <a:t>(1/2)(2)(-4)=-4</a:t>
            </a:r>
            <a:endParaRPr lang="en-US" sz="1200" dirty="0"/>
          </a:p>
        </p:txBody>
      </p:sp>
      <p:sp>
        <p:nvSpPr>
          <p:cNvPr id="71" name="TextBox 70">
            <a:extLst>
              <a:ext uri="{FF2B5EF4-FFF2-40B4-BE49-F238E27FC236}">
                <a16:creationId xmlns:a16="http://schemas.microsoft.com/office/drawing/2014/main" id="{3BEB82C9-7F49-42E2-BDB7-5BB980F2CACE}"/>
              </a:ext>
            </a:extLst>
          </p:cNvPr>
          <p:cNvSpPr txBox="1"/>
          <p:nvPr/>
        </p:nvSpPr>
        <p:spPr>
          <a:xfrm>
            <a:off x="3962400" y="2012650"/>
            <a:ext cx="776175" cy="276999"/>
          </a:xfrm>
          <a:prstGeom prst="rect">
            <a:avLst/>
          </a:prstGeom>
          <a:noFill/>
        </p:spPr>
        <p:txBody>
          <a:bodyPr wrap="none" rtlCol="0">
            <a:spAutoFit/>
          </a:bodyPr>
          <a:lstStyle/>
          <a:p>
            <a:r>
              <a:rPr lang="en-AU" sz="1200" dirty="0"/>
              <a:t>(2)(-2)=-4</a:t>
            </a:r>
            <a:endParaRPr lang="en-US" sz="1200" dirty="0"/>
          </a:p>
        </p:txBody>
      </p:sp>
      <p:sp>
        <p:nvSpPr>
          <p:cNvPr id="72" name="TextBox 71">
            <a:extLst>
              <a:ext uri="{FF2B5EF4-FFF2-40B4-BE49-F238E27FC236}">
                <a16:creationId xmlns:a16="http://schemas.microsoft.com/office/drawing/2014/main" id="{9692018C-8778-47A4-B1D9-092826C3CBDC}"/>
              </a:ext>
            </a:extLst>
          </p:cNvPr>
          <p:cNvSpPr txBox="1"/>
          <p:nvPr/>
        </p:nvSpPr>
        <p:spPr>
          <a:xfrm>
            <a:off x="3904344" y="2598060"/>
            <a:ext cx="1085554" cy="276999"/>
          </a:xfrm>
          <a:prstGeom prst="rect">
            <a:avLst/>
          </a:prstGeom>
          <a:noFill/>
        </p:spPr>
        <p:txBody>
          <a:bodyPr wrap="none" rtlCol="0">
            <a:spAutoFit/>
          </a:bodyPr>
          <a:lstStyle/>
          <a:p>
            <a:r>
              <a:rPr lang="en-AU" sz="1200" dirty="0"/>
              <a:t>(1/2)(2)(-2)=-2</a:t>
            </a:r>
            <a:endParaRPr lang="en-US" sz="1200" dirty="0"/>
          </a:p>
        </p:txBody>
      </p:sp>
      <p:sp>
        <p:nvSpPr>
          <p:cNvPr id="73" name="TextBox 72">
            <a:extLst>
              <a:ext uri="{FF2B5EF4-FFF2-40B4-BE49-F238E27FC236}">
                <a16:creationId xmlns:a16="http://schemas.microsoft.com/office/drawing/2014/main" id="{ABA65827-0233-4866-ABDA-7AE32145777C}"/>
              </a:ext>
            </a:extLst>
          </p:cNvPr>
          <p:cNvSpPr txBox="1"/>
          <p:nvPr/>
        </p:nvSpPr>
        <p:spPr>
          <a:xfrm>
            <a:off x="2810933" y="232227"/>
            <a:ext cx="3615092" cy="584775"/>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distance travelled</a:t>
            </a:r>
            <a:r>
              <a:rPr lang="en-AU" sz="1600" dirty="0"/>
              <a:t> </a:t>
            </a:r>
          </a:p>
          <a:p>
            <a:r>
              <a:rPr lang="en-AU" sz="1600" dirty="0"/>
              <a:t>     = (4+2+4+4+|-4|+|-4|+|-2|) m = 24 m</a:t>
            </a:r>
            <a:endParaRPr lang="en-US" sz="1600" dirty="0"/>
          </a:p>
        </p:txBody>
      </p:sp>
    </p:spTree>
    <p:extLst>
      <p:ext uri="{BB962C8B-B14F-4D97-AF65-F5344CB8AC3E}">
        <p14:creationId xmlns:p14="http://schemas.microsoft.com/office/powerpoint/2010/main" val="104849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94AA56A-84AF-4DE3-91CA-48360E458B6D}"/>
              </a:ext>
            </a:extLst>
          </p:cNvPr>
          <p:cNvCxnSpPr/>
          <p:nvPr/>
        </p:nvCxnSpPr>
        <p:spPr>
          <a:xfrm>
            <a:off x="1078896" y="3314095"/>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C1E3FE-5887-4B1D-9D0B-821C1CA80BA6}"/>
              </a:ext>
            </a:extLst>
          </p:cNvPr>
          <p:cNvCxnSpPr>
            <a:cxnSpLocks/>
          </p:cNvCxnSpPr>
          <p:nvPr/>
        </p:nvCxnSpPr>
        <p:spPr>
          <a:xfrm flipV="1">
            <a:off x="1069486" y="1596571"/>
            <a:ext cx="0" cy="1716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A7989CA-C3E1-4112-BFA4-79AFAF3DBF97}"/>
              </a:ext>
            </a:extLst>
          </p:cNvPr>
          <p:cNvSpPr txBox="1"/>
          <p:nvPr/>
        </p:nvSpPr>
        <p:spPr>
          <a:xfrm>
            <a:off x="667658" y="1717524"/>
            <a:ext cx="367408" cy="307777"/>
          </a:xfrm>
          <a:prstGeom prst="rect">
            <a:avLst/>
          </a:prstGeom>
          <a:noFill/>
        </p:spPr>
        <p:txBody>
          <a:bodyPr wrap="none" rtlCol="0">
            <a:spAutoFit/>
          </a:bodyPr>
          <a:lstStyle/>
          <a:p>
            <a:r>
              <a:rPr lang="en-AU" sz="1400" dirty="0"/>
              <a:t>30</a:t>
            </a:r>
            <a:endParaRPr lang="en-US" sz="1400" dirty="0"/>
          </a:p>
        </p:txBody>
      </p:sp>
      <p:sp>
        <p:nvSpPr>
          <p:cNvPr id="30" name="TextBox 29">
            <a:extLst>
              <a:ext uri="{FF2B5EF4-FFF2-40B4-BE49-F238E27FC236}">
                <a16:creationId xmlns:a16="http://schemas.microsoft.com/office/drawing/2014/main" id="{F8275251-E784-46CC-AA70-A8C40B25989F}"/>
              </a:ext>
            </a:extLst>
          </p:cNvPr>
          <p:cNvSpPr txBox="1"/>
          <p:nvPr/>
        </p:nvSpPr>
        <p:spPr>
          <a:xfrm>
            <a:off x="795865" y="3122991"/>
            <a:ext cx="276038" cy="307777"/>
          </a:xfrm>
          <a:prstGeom prst="rect">
            <a:avLst/>
          </a:prstGeom>
          <a:noFill/>
        </p:spPr>
        <p:txBody>
          <a:bodyPr wrap="none" rtlCol="0">
            <a:spAutoFit/>
          </a:bodyPr>
          <a:lstStyle/>
          <a:p>
            <a:r>
              <a:rPr lang="en-AU" sz="1400" dirty="0"/>
              <a:t>0</a:t>
            </a:r>
            <a:endParaRPr lang="en-US" sz="1400" dirty="0"/>
          </a:p>
        </p:txBody>
      </p:sp>
      <p:sp>
        <p:nvSpPr>
          <p:cNvPr id="31" name="TextBox 30">
            <a:extLst>
              <a:ext uri="{FF2B5EF4-FFF2-40B4-BE49-F238E27FC236}">
                <a16:creationId xmlns:a16="http://schemas.microsoft.com/office/drawing/2014/main" id="{ED2A67F7-F9F2-4A96-9F25-99BBBFC93D80}"/>
              </a:ext>
            </a:extLst>
          </p:cNvPr>
          <p:cNvSpPr txBox="1"/>
          <p:nvPr/>
        </p:nvSpPr>
        <p:spPr>
          <a:xfrm>
            <a:off x="1035352" y="3270553"/>
            <a:ext cx="276038" cy="307777"/>
          </a:xfrm>
          <a:prstGeom prst="rect">
            <a:avLst/>
          </a:prstGeom>
          <a:noFill/>
        </p:spPr>
        <p:txBody>
          <a:bodyPr wrap="none" rtlCol="0">
            <a:spAutoFit/>
          </a:bodyPr>
          <a:lstStyle/>
          <a:p>
            <a:r>
              <a:rPr lang="en-AU" sz="1400" dirty="0"/>
              <a:t>0</a:t>
            </a:r>
            <a:endParaRPr lang="en-US" sz="1400" dirty="0"/>
          </a:p>
        </p:txBody>
      </p:sp>
      <p:sp>
        <p:nvSpPr>
          <p:cNvPr id="33" name="TextBox 32">
            <a:extLst>
              <a:ext uri="{FF2B5EF4-FFF2-40B4-BE49-F238E27FC236}">
                <a16:creationId xmlns:a16="http://schemas.microsoft.com/office/drawing/2014/main" id="{3AACF201-D76D-4BD7-8F10-C4EC614F8779}"/>
              </a:ext>
            </a:extLst>
          </p:cNvPr>
          <p:cNvSpPr txBox="1"/>
          <p:nvPr/>
        </p:nvSpPr>
        <p:spPr>
          <a:xfrm>
            <a:off x="96762" y="1964272"/>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34" name="TextBox 33">
            <a:extLst>
              <a:ext uri="{FF2B5EF4-FFF2-40B4-BE49-F238E27FC236}">
                <a16:creationId xmlns:a16="http://schemas.microsoft.com/office/drawing/2014/main" id="{350DD492-E2E9-4953-9897-8163F996E6C0}"/>
              </a:ext>
            </a:extLst>
          </p:cNvPr>
          <p:cNvSpPr txBox="1"/>
          <p:nvPr/>
        </p:nvSpPr>
        <p:spPr>
          <a:xfrm>
            <a:off x="4492171" y="3316504"/>
            <a:ext cx="367408" cy="307777"/>
          </a:xfrm>
          <a:prstGeom prst="rect">
            <a:avLst/>
          </a:prstGeom>
          <a:noFill/>
        </p:spPr>
        <p:txBody>
          <a:bodyPr wrap="none" rtlCol="0">
            <a:spAutoFit/>
          </a:bodyPr>
          <a:lstStyle/>
          <a:p>
            <a:r>
              <a:rPr lang="en-AU" sz="1400" dirty="0"/>
              <a:t>60</a:t>
            </a:r>
            <a:endParaRPr lang="en-US" sz="1400" dirty="0"/>
          </a:p>
        </p:txBody>
      </p:sp>
      <p:sp>
        <p:nvSpPr>
          <p:cNvPr id="35" name="TextBox 34">
            <a:extLst>
              <a:ext uri="{FF2B5EF4-FFF2-40B4-BE49-F238E27FC236}">
                <a16:creationId xmlns:a16="http://schemas.microsoft.com/office/drawing/2014/main" id="{A0B0ED1B-8549-4F87-8539-52CC260FCEA6}"/>
              </a:ext>
            </a:extLst>
          </p:cNvPr>
          <p:cNvSpPr txBox="1"/>
          <p:nvPr/>
        </p:nvSpPr>
        <p:spPr>
          <a:xfrm>
            <a:off x="4980819" y="3297162"/>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36" name="Straight Connector 35">
            <a:extLst>
              <a:ext uri="{FF2B5EF4-FFF2-40B4-BE49-F238E27FC236}">
                <a16:creationId xmlns:a16="http://schemas.microsoft.com/office/drawing/2014/main" id="{D091E049-7FD0-4892-86E9-0B2F8E304603}"/>
              </a:ext>
            </a:extLst>
          </p:cNvPr>
          <p:cNvCxnSpPr>
            <a:cxnSpLocks/>
          </p:cNvCxnSpPr>
          <p:nvPr/>
        </p:nvCxnSpPr>
        <p:spPr>
          <a:xfrm flipV="1">
            <a:off x="1071771" y="1886851"/>
            <a:ext cx="1448877" cy="1422407"/>
          </a:xfrm>
          <a:prstGeom prst="line">
            <a:avLst/>
          </a:prstGeom>
          <a:ln w="19050">
            <a:solidFill>
              <a:srgbClr val="00B05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F9F224D-A334-4D01-854C-C7E680669E64}"/>
              </a:ext>
            </a:extLst>
          </p:cNvPr>
          <p:cNvCxnSpPr>
            <a:cxnSpLocks/>
          </p:cNvCxnSpPr>
          <p:nvPr/>
        </p:nvCxnSpPr>
        <p:spPr>
          <a:xfrm>
            <a:off x="2515809" y="1891691"/>
            <a:ext cx="2172305"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B7AFA49-B6DD-4D10-8A1D-FDC816509D5B}"/>
              </a:ext>
            </a:extLst>
          </p:cNvPr>
          <p:cNvSpPr txBox="1"/>
          <p:nvPr/>
        </p:nvSpPr>
        <p:spPr>
          <a:xfrm>
            <a:off x="841828" y="3261896"/>
            <a:ext cx="303288" cy="338554"/>
          </a:xfrm>
          <a:prstGeom prst="rect">
            <a:avLst/>
          </a:prstGeom>
          <a:noFill/>
        </p:spPr>
        <p:txBody>
          <a:bodyPr wrap="none" rtlCol="0">
            <a:spAutoFit/>
          </a:bodyPr>
          <a:lstStyle/>
          <a:p>
            <a:r>
              <a:rPr lang="en-AU" sz="1600" dirty="0"/>
              <a:t>A</a:t>
            </a:r>
            <a:endParaRPr lang="en-US" dirty="0"/>
          </a:p>
        </p:txBody>
      </p:sp>
      <p:sp>
        <p:nvSpPr>
          <p:cNvPr id="39" name="TextBox 38">
            <a:extLst>
              <a:ext uri="{FF2B5EF4-FFF2-40B4-BE49-F238E27FC236}">
                <a16:creationId xmlns:a16="http://schemas.microsoft.com/office/drawing/2014/main" id="{AD4CDEB5-0FA6-4601-A799-472DA49E4664}"/>
              </a:ext>
            </a:extLst>
          </p:cNvPr>
          <p:cNvSpPr txBox="1"/>
          <p:nvPr/>
        </p:nvSpPr>
        <p:spPr>
          <a:xfrm>
            <a:off x="2363410" y="1478033"/>
            <a:ext cx="303288" cy="338554"/>
          </a:xfrm>
          <a:prstGeom prst="rect">
            <a:avLst/>
          </a:prstGeom>
          <a:noFill/>
        </p:spPr>
        <p:txBody>
          <a:bodyPr wrap="none" rtlCol="0">
            <a:spAutoFit/>
          </a:bodyPr>
          <a:lstStyle/>
          <a:p>
            <a:r>
              <a:rPr lang="en-AU" sz="1600" dirty="0"/>
              <a:t>B</a:t>
            </a:r>
            <a:endParaRPr lang="en-US" dirty="0"/>
          </a:p>
        </p:txBody>
      </p:sp>
      <p:cxnSp>
        <p:nvCxnSpPr>
          <p:cNvPr id="3" name="Straight Connector 2">
            <a:extLst>
              <a:ext uri="{FF2B5EF4-FFF2-40B4-BE49-F238E27FC236}">
                <a16:creationId xmlns:a16="http://schemas.microsoft.com/office/drawing/2014/main" id="{EB3416F4-B1F8-462B-AEE0-279F5FABD300}"/>
              </a:ext>
            </a:extLst>
          </p:cNvPr>
          <p:cNvCxnSpPr/>
          <p:nvPr/>
        </p:nvCxnSpPr>
        <p:spPr>
          <a:xfrm>
            <a:off x="2525486" y="1882013"/>
            <a:ext cx="0" cy="14320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3BE1A9A-6552-4005-A92A-F3E332B97637}"/>
              </a:ext>
            </a:extLst>
          </p:cNvPr>
          <p:cNvSpPr txBox="1"/>
          <p:nvPr/>
        </p:nvSpPr>
        <p:spPr>
          <a:xfrm>
            <a:off x="1403048" y="2902851"/>
            <a:ext cx="1178528" cy="307777"/>
          </a:xfrm>
          <a:prstGeom prst="rect">
            <a:avLst/>
          </a:prstGeom>
          <a:noFill/>
        </p:spPr>
        <p:txBody>
          <a:bodyPr wrap="none" rtlCol="0">
            <a:spAutoFit/>
          </a:bodyPr>
          <a:lstStyle/>
          <a:p>
            <a:r>
              <a:rPr lang="en-AU" sz="1400" dirty="0"/>
              <a:t>(1/2) (</a:t>
            </a:r>
            <a:r>
              <a:rPr lang="en-AU" sz="1400" i="1" dirty="0">
                <a:latin typeface="Times New Roman" panose="02020603050405020304" pitchFamily="18" charset="0"/>
                <a:cs typeface="Times New Roman" panose="02020603050405020304" pitchFamily="18" charset="0"/>
              </a:rPr>
              <a:t>t</a:t>
            </a:r>
            <a:r>
              <a:rPr lang="en-AU" sz="1400" baseline="-25000" dirty="0">
                <a:latin typeface="Times New Roman" panose="02020603050405020304" pitchFamily="18" charset="0"/>
                <a:cs typeface="Times New Roman" panose="02020603050405020304" pitchFamily="18" charset="0"/>
              </a:rPr>
              <a:t>1</a:t>
            </a:r>
            <a:r>
              <a:rPr lang="en-AU" sz="1400" dirty="0"/>
              <a:t>) (30)</a:t>
            </a:r>
            <a:endParaRPr lang="en-US" sz="1400" dirty="0"/>
          </a:p>
        </p:txBody>
      </p:sp>
      <p:sp>
        <p:nvSpPr>
          <p:cNvPr id="8" name="TextBox 7">
            <a:extLst>
              <a:ext uri="{FF2B5EF4-FFF2-40B4-BE49-F238E27FC236}">
                <a16:creationId xmlns:a16="http://schemas.microsoft.com/office/drawing/2014/main" id="{52DA8EF1-1C3B-4171-BD47-933B4A2078E7}"/>
              </a:ext>
            </a:extLst>
          </p:cNvPr>
          <p:cNvSpPr txBox="1"/>
          <p:nvPr/>
        </p:nvSpPr>
        <p:spPr>
          <a:xfrm>
            <a:off x="2409372" y="3304413"/>
            <a:ext cx="293670"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baseline="-25000" dirty="0">
                <a:latin typeface="Times New Roman" panose="02020603050405020304" pitchFamily="18" charset="0"/>
                <a:cs typeface="Times New Roman" panose="02020603050405020304" pitchFamily="18" charset="0"/>
              </a:rPr>
              <a:t>1</a:t>
            </a:r>
            <a:endParaRPr lang="en-US" sz="1400" dirty="0"/>
          </a:p>
        </p:txBody>
      </p:sp>
      <p:sp>
        <p:nvSpPr>
          <p:cNvPr id="40" name="TextBox 39">
            <a:extLst>
              <a:ext uri="{FF2B5EF4-FFF2-40B4-BE49-F238E27FC236}">
                <a16:creationId xmlns:a16="http://schemas.microsoft.com/office/drawing/2014/main" id="{81D8DA68-63EB-4FF7-B883-4FF837862C43}"/>
              </a:ext>
            </a:extLst>
          </p:cNvPr>
          <p:cNvSpPr txBox="1"/>
          <p:nvPr/>
        </p:nvSpPr>
        <p:spPr>
          <a:xfrm>
            <a:off x="2910114" y="2431137"/>
            <a:ext cx="1051891" cy="307777"/>
          </a:xfrm>
          <a:prstGeom prst="rect">
            <a:avLst/>
          </a:prstGeom>
          <a:noFill/>
        </p:spPr>
        <p:txBody>
          <a:bodyPr wrap="none" rtlCol="0">
            <a:spAutoFit/>
          </a:bodyPr>
          <a:lstStyle/>
          <a:p>
            <a:r>
              <a:rPr lang="en-AU" sz="1400" dirty="0"/>
              <a:t>(60 - </a:t>
            </a:r>
            <a:r>
              <a:rPr lang="en-AU" sz="1400" i="1" dirty="0">
                <a:latin typeface="Times New Roman" panose="02020603050405020304" pitchFamily="18" charset="0"/>
                <a:cs typeface="Times New Roman" panose="02020603050405020304" pitchFamily="18" charset="0"/>
              </a:rPr>
              <a:t>t</a:t>
            </a:r>
            <a:r>
              <a:rPr lang="en-AU" sz="1400" baseline="-25000" dirty="0">
                <a:latin typeface="Times New Roman" panose="02020603050405020304" pitchFamily="18" charset="0"/>
                <a:cs typeface="Times New Roman" panose="02020603050405020304" pitchFamily="18" charset="0"/>
              </a:rPr>
              <a:t>1</a:t>
            </a:r>
            <a:r>
              <a:rPr lang="en-AU" sz="1400" dirty="0"/>
              <a:t>) (30)</a:t>
            </a:r>
            <a:endParaRPr lang="en-US" sz="1400" dirty="0"/>
          </a:p>
        </p:txBody>
      </p:sp>
      <p:sp>
        <p:nvSpPr>
          <p:cNvPr id="9" name="TextBox 8">
            <a:extLst>
              <a:ext uri="{FF2B5EF4-FFF2-40B4-BE49-F238E27FC236}">
                <a16:creationId xmlns:a16="http://schemas.microsoft.com/office/drawing/2014/main" id="{BB0D083A-E753-44F4-A669-B00FA2EE379B}"/>
              </a:ext>
            </a:extLst>
          </p:cNvPr>
          <p:cNvSpPr txBox="1"/>
          <p:nvPr/>
        </p:nvSpPr>
        <p:spPr>
          <a:xfrm>
            <a:off x="0" y="48381"/>
            <a:ext cx="2231380" cy="461665"/>
          </a:xfrm>
          <a:prstGeom prst="rect">
            <a:avLst/>
          </a:prstGeom>
          <a:noFill/>
        </p:spPr>
        <p:txBody>
          <a:bodyPr wrap="none" rtlCol="0">
            <a:spAutoFit/>
          </a:bodyPr>
          <a:lstStyle/>
          <a:p>
            <a:r>
              <a:rPr lang="en-AU" sz="1200" dirty="0"/>
              <a:t>area under curve = displacement</a:t>
            </a:r>
          </a:p>
          <a:p>
            <a:r>
              <a:rPr lang="en-AU" sz="1200" dirty="0"/>
              <a:t>acceleration = slope </a:t>
            </a:r>
            <a:r>
              <a:rPr lang="en-AU" sz="1200" i="1" dirty="0">
                <a:latin typeface="Times New Roman" panose="02020603050405020304" pitchFamily="18" charset="0"/>
                <a:cs typeface="Times New Roman" panose="02020603050405020304" pitchFamily="18" charset="0"/>
              </a:rPr>
              <a:t>v-t</a:t>
            </a:r>
            <a:r>
              <a:rPr lang="en-AU" sz="1200" dirty="0"/>
              <a:t> graph</a:t>
            </a:r>
            <a:endParaRPr lang="en-US" sz="1200" dirty="0"/>
          </a:p>
        </p:txBody>
      </p:sp>
      <p:graphicFrame>
        <p:nvGraphicFramePr>
          <p:cNvPr id="42" name="Object 41">
            <a:extLst>
              <a:ext uri="{FF2B5EF4-FFF2-40B4-BE49-F238E27FC236}">
                <a16:creationId xmlns:a16="http://schemas.microsoft.com/office/drawing/2014/main" id="{8D2D62B6-7731-4181-83BF-4783F1079E3F}"/>
              </a:ext>
            </a:extLst>
          </p:cNvPr>
          <p:cNvGraphicFramePr>
            <a:graphicFrameLocks noChangeAspect="1"/>
          </p:cNvGraphicFramePr>
          <p:nvPr>
            <p:extLst>
              <p:ext uri="{D42A27DB-BD31-4B8C-83A1-F6EECF244321}">
                <p14:modId xmlns:p14="http://schemas.microsoft.com/office/powerpoint/2010/main" val="2183991201"/>
              </p:ext>
            </p:extLst>
          </p:nvPr>
        </p:nvGraphicFramePr>
        <p:xfrm>
          <a:off x="2530324" y="171601"/>
          <a:ext cx="3877203" cy="1259262"/>
        </p:xfrm>
        <a:graphic>
          <a:graphicData uri="http://schemas.openxmlformats.org/presentationml/2006/ole">
            <mc:AlternateContent xmlns:mc="http://schemas.openxmlformats.org/markup-compatibility/2006">
              <mc:Choice xmlns:v="urn:schemas-microsoft-com:vml" Requires="v">
                <p:oleObj spid="_x0000_s15376" name="Equation" r:id="rId3" imgW="4457520" imgH="1447560" progId="Equation.DSMT4">
                  <p:embed/>
                </p:oleObj>
              </mc:Choice>
              <mc:Fallback>
                <p:oleObj name="Equation" r:id="rId3" imgW="4457520" imgH="1447560" progId="Equation.DSMT4">
                  <p:embed/>
                  <p:pic>
                    <p:nvPicPr>
                      <p:cNvPr id="0" name=""/>
                      <p:cNvPicPr/>
                      <p:nvPr/>
                    </p:nvPicPr>
                    <p:blipFill>
                      <a:blip r:embed="rId4"/>
                      <a:stretch>
                        <a:fillRect/>
                      </a:stretch>
                    </p:blipFill>
                    <p:spPr>
                      <a:xfrm>
                        <a:off x="2530324" y="171601"/>
                        <a:ext cx="3877203" cy="1259262"/>
                      </a:xfrm>
                      <a:prstGeom prst="rect">
                        <a:avLst/>
                      </a:prstGeom>
                    </p:spPr>
                  </p:pic>
                </p:oleObj>
              </mc:Fallback>
            </mc:AlternateContent>
          </a:graphicData>
        </a:graphic>
      </p:graphicFrame>
    </p:spTree>
    <p:extLst>
      <p:ext uri="{BB962C8B-B14F-4D97-AF65-F5344CB8AC3E}">
        <p14:creationId xmlns:p14="http://schemas.microsoft.com/office/powerpoint/2010/main" val="1082700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1228</TotalTime>
  <Words>604</Words>
  <Application>Microsoft Office PowerPoint</Application>
  <PresentationFormat>Custom</PresentationFormat>
  <Paragraphs>124</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4" baseType="lpstr">
      <vt:lpstr>Arial</vt:lpstr>
      <vt:lpstr>Calibri</vt:lpstr>
      <vt:lpstr>Calibri Light</vt:lpstr>
      <vt:lpstr>Symbol</vt:lpstr>
      <vt:lpstr>Times New Roman</vt:lpstr>
      <vt:lpstr>Office Theme</vt:lpstr>
      <vt:lpstr>MathType 6.0 Equation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64</cp:revision>
  <dcterms:created xsi:type="dcterms:W3CDTF">2017-10-14T22:38:33Z</dcterms:created>
  <dcterms:modified xsi:type="dcterms:W3CDTF">2017-10-20T18:16:02Z</dcterms:modified>
</cp:coreProperties>
</file>