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73" r:id="rId3"/>
    <p:sldId id="274" r:id="rId4"/>
    <p:sldId id="275" r:id="rId5"/>
    <p:sldId id="276" r:id="rId6"/>
    <p:sldId id="277" r:id="rId7"/>
    <p:sldId id="278" r:id="rId8"/>
    <p:sldId id="288" r:id="rId9"/>
    <p:sldId id="283" r:id="rId10"/>
    <p:sldId id="287" r:id="rId11"/>
    <p:sldId id="269" r:id="rId12"/>
    <p:sldId id="272" r:id="rId13"/>
    <p:sldId id="289" r:id="rId14"/>
    <p:sldId id="286" r:id="rId15"/>
    <p:sldId id="284" r:id="rId16"/>
    <p:sldId id="270" r:id="rId17"/>
  </p:sldIdLst>
  <p:sldSz cx="6480175" cy="3600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233" d="100"/>
          <a:sy n="233" d="100"/>
        </p:scale>
        <p:origin x="19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22" y="589241"/>
            <a:ext cx="4860131" cy="1253490"/>
          </a:xfrm>
        </p:spPr>
        <p:txBody>
          <a:bodyPr anchor="b"/>
          <a:lstStyle>
            <a:lvl1pPr algn="ctr">
              <a:defRPr sz="3150"/>
            </a:lvl1pPr>
          </a:lstStyle>
          <a:p>
            <a:r>
              <a:rPr lang="en-US"/>
              <a:t>Click to edit Master title style</a:t>
            </a:r>
            <a:endParaRPr lang="en-US" dirty="0"/>
          </a:p>
        </p:txBody>
      </p:sp>
      <p:sp>
        <p:nvSpPr>
          <p:cNvPr id="3" name="Subtitle 2"/>
          <p:cNvSpPr>
            <a:spLocks noGrp="1"/>
          </p:cNvSpPr>
          <p:nvPr>
            <p:ph type="subTitle" idx="1"/>
          </p:nvPr>
        </p:nvSpPr>
        <p:spPr>
          <a:xfrm>
            <a:off x="810022" y="1891070"/>
            <a:ext cx="4860131" cy="869275"/>
          </a:xfrm>
        </p:spPr>
        <p:txBody>
          <a:bodyPr/>
          <a:lstStyle>
            <a:lvl1pPr marL="0" indent="0" algn="ctr">
              <a:buNone/>
              <a:defRPr sz="1260"/>
            </a:lvl1pPr>
            <a:lvl2pPr marL="240030" indent="0" algn="ctr">
              <a:buNone/>
              <a:defRPr sz="1050"/>
            </a:lvl2pPr>
            <a:lvl3pPr marL="480060" indent="0" algn="ctr">
              <a:buNone/>
              <a:defRPr sz="945"/>
            </a:lvl3pPr>
            <a:lvl4pPr marL="720090" indent="0" algn="ctr">
              <a:buNone/>
              <a:defRPr sz="840"/>
            </a:lvl4pPr>
            <a:lvl5pPr marL="960120" indent="0" algn="ctr">
              <a:buNone/>
              <a:defRPr sz="840"/>
            </a:lvl5pPr>
            <a:lvl6pPr marL="1200150" indent="0" algn="ctr">
              <a:buNone/>
              <a:defRPr sz="840"/>
            </a:lvl6pPr>
            <a:lvl7pPr marL="1440180" indent="0" algn="ctr">
              <a:buNone/>
              <a:defRPr sz="840"/>
            </a:lvl7pPr>
            <a:lvl8pPr marL="1680210" indent="0" algn="ctr">
              <a:buNone/>
              <a:defRPr sz="840"/>
            </a:lvl8pPr>
            <a:lvl9pPr marL="1920240" indent="0" algn="ctr">
              <a:buNone/>
              <a:defRPr sz="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31752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13103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37375" y="191691"/>
            <a:ext cx="1397288" cy="30512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5512" y="191691"/>
            <a:ext cx="4110861" cy="30512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6196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40FA0-A381-4914-9C3D-2641A7BAF2D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418733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137" y="897613"/>
            <a:ext cx="5589151" cy="1497687"/>
          </a:xfrm>
        </p:spPr>
        <p:txBody>
          <a:bodyPr anchor="b"/>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42137" y="2409468"/>
            <a:ext cx="5589151" cy="787598"/>
          </a:xfrm>
        </p:spPr>
        <p:txBody>
          <a:bodyPr/>
          <a:lstStyle>
            <a:lvl1pPr marL="0" indent="0">
              <a:buNone/>
              <a:defRPr sz="1260">
                <a:solidFill>
                  <a:schemeClr val="tx1">
                    <a:tint val="75000"/>
                  </a:schemeClr>
                </a:solidFill>
              </a:defRPr>
            </a:lvl1pPr>
            <a:lvl2pPr marL="240030" indent="0">
              <a:buNone/>
              <a:defRPr sz="1050">
                <a:solidFill>
                  <a:schemeClr val="tx1">
                    <a:tint val="75000"/>
                  </a:schemeClr>
                </a:solidFill>
              </a:defRPr>
            </a:lvl2pPr>
            <a:lvl3pPr marL="480060" indent="0">
              <a:buNone/>
              <a:defRPr sz="945">
                <a:solidFill>
                  <a:schemeClr val="tx1">
                    <a:tint val="75000"/>
                  </a:schemeClr>
                </a:solidFill>
              </a:defRPr>
            </a:lvl3pPr>
            <a:lvl4pPr marL="720090" indent="0">
              <a:buNone/>
              <a:defRPr sz="840">
                <a:solidFill>
                  <a:schemeClr val="tx1">
                    <a:tint val="75000"/>
                  </a:schemeClr>
                </a:solidFill>
              </a:defRPr>
            </a:lvl4pPr>
            <a:lvl5pPr marL="960120" indent="0">
              <a:buNone/>
              <a:defRPr sz="840">
                <a:solidFill>
                  <a:schemeClr val="tx1">
                    <a:tint val="75000"/>
                  </a:schemeClr>
                </a:solidFill>
              </a:defRPr>
            </a:lvl5pPr>
            <a:lvl6pPr marL="1200150" indent="0">
              <a:buNone/>
              <a:defRPr sz="840">
                <a:solidFill>
                  <a:schemeClr val="tx1">
                    <a:tint val="75000"/>
                  </a:schemeClr>
                </a:solidFill>
              </a:defRPr>
            </a:lvl6pPr>
            <a:lvl7pPr marL="1440180" indent="0">
              <a:buNone/>
              <a:defRPr sz="840">
                <a:solidFill>
                  <a:schemeClr val="tx1">
                    <a:tint val="75000"/>
                  </a:schemeClr>
                </a:solidFill>
              </a:defRPr>
            </a:lvl7pPr>
            <a:lvl8pPr marL="1680210" indent="0">
              <a:buNone/>
              <a:defRPr sz="840">
                <a:solidFill>
                  <a:schemeClr val="tx1">
                    <a:tint val="75000"/>
                  </a:schemeClr>
                </a:solidFill>
              </a:defRPr>
            </a:lvl8pPr>
            <a:lvl9pPr marL="1920240" indent="0">
              <a:buNone/>
              <a:defRPr sz="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040FA0-A381-4914-9C3D-2641A7BAF2D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44671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512" y="958453"/>
            <a:ext cx="2754074" cy="2284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0589" y="958453"/>
            <a:ext cx="2754074" cy="22844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40FA0-A381-4914-9C3D-2641A7BAF2D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47780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6356" y="191691"/>
            <a:ext cx="5589151" cy="6959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6356" y="882610"/>
            <a:ext cx="2741418" cy="432554"/>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Edit Master text styles</a:t>
            </a:r>
          </a:p>
        </p:txBody>
      </p:sp>
      <p:sp>
        <p:nvSpPr>
          <p:cNvPr id="4" name="Content Placeholder 3"/>
          <p:cNvSpPr>
            <a:spLocks noGrp="1"/>
          </p:cNvSpPr>
          <p:nvPr>
            <p:ph sz="half" idx="2"/>
          </p:nvPr>
        </p:nvSpPr>
        <p:spPr>
          <a:xfrm>
            <a:off x="446356" y="1315164"/>
            <a:ext cx="2741418" cy="1934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0589" y="882610"/>
            <a:ext cx="2754918" cy="432554"/>
          </a:xfrm>
        </p:spPr>
        <p:txBody>
          <a:bodyPr anchor="b"/>
          <a:lstStyle>
            <a:lvl1pPr marL="0" indent="0">
              <a:buNone/>
              <a:defRPr sz="1260" b="1"/>
            </a:lvl1pPr>
            <a:lvl2pPr marL="240030" indent="0">
              <a:buNone/>
              <a:defRPr sz="1050" b="1"/>
            </a:lvl2pPr>
            <a:lvl3pPr marL="480060" indent="0">
              <a:buNone/>
              <a:defRPr sz="945" b="1"/>
            </a:lvl3pPr>
            <a:lvl4pPr marL="720090" indent="0">
              <a:buNone/>
              <a:defRPr sz="840" b="1"/>
            </a:lvl4pPr>
            <a:lvl5pPr marL="960120" indent="0">
              <a:buNone/>
              <a:defRPr sz="840" b="1"/>
            </a:lvl5pPr>
            <a:lvl6pPr marL="1200150" indent="0">
              <a:buNone/>
              <a:defRPr sz="840" b="1"/>
            </a:lvl6pPr>
            <a:lvl7pPr marL="1440180" indent="0">
              <a:buNone/>
              <a:defRPr sz="840" b="1"/>
            </a:lvl7pPr>
            <a:lvl8pPr marL="1680210" indent="0">
              <a:buNone/>
              <a:defRPr sz="840" b="1"/>
            </a:lvl8pPr>
            <a:lvl9pPr marL="1920240" indent="0">
              <a:buNone/>
              <a:defRPr sz="840" b="1"/>
            </a:lvl9pPr>
          </a:lstStyle>
          <a:p>
            <a:pPr lvl="0"/>
            <a:r>
              <a:rPr lang="en-US"/>
              <a:t>Edit Master text styles</a:t>
            </a:r>
          </a:p>
        </p:txBody>
      </p:sp>
      <p:sp>
        <p:nvSpPr>
          <p:cNvPr id="6" name="Content Placeholder 5"/>
          <p:cNvSpPr>
            <a:spLocks noGrp="1"/>
          </p:cNvSpPr>
          <p:nvPr>
            <p:ph sz="quarter" idx="4"/>
          </p:nvPr>
        </p:nvSpPr>
        <p:spPr>
          <a:xfrm>
            <a:off x="3280589" y="1315164"/>
            <a:ext cx="2754918" cy="19344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040FA0-A381-4914-9C3D-2641A7BAF2D8}"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68431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040FA0-A381-4914-9C3D-2641A7BAF2D8}"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272812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40FA0-A381-4914-9C3D-2641A7BAF2D8}"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20907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240030"/>
            <a:ext cx="2090025" cy="840105"/>
          </a:xfrm>
        </p:spPr>
        <p:txBody>
          <a:bodyPr anchor="b"/>
          <a:lstStyle>
            <a:lvl1pPr>
              <a:defRPr sz="1680"/>
            </a:lvl1pPr>
          </a:lstStyle>
          <a:p>
            <a:r>
              <a:rPr lang="en-US"/>
              <a:t>Click to edit Master title style</a:t>
            </a:r>
            <a:endParaRPr lang="en-US" dirty="0"/>
          </a:p>
        </p:txBody>
      </p:sp>
      <p:sp>
        <p:nvSpPr>
          <p:cNvPr id="3" name="Content Placeholder 2"/>
          <p:cNvSpPr>
            <a:spLocks noGrp="1"/>
          </p:cNvSpPr>
          <p:nvPr>
            <p:ph idx="1"/>
          </p:nvPr>
        </p:nvSpPr>
        <p:spPr>
          <a:xfrm>
            <a:off x="2754918" y="518398"/>
            <a:ext cx="3280589" cy="2558653"/>
          </a:xfrm>
        </p:spPr>
        <p:txBody>
          <a:bodyPr/>
          <a:lstStyle>
            <a:lvl1pPr>
              <a:defRPr sz="1680"/>
            </a:lvl1pPr>
            <a:lvl2pPr>
              <a:defRPr sz="1470"/>
            </a:lvl2pPr>
            <a:lvl3pPr>
              <a:defRPr sz="126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6356" y="1080135"/>
            <a:ext cx="2090025" cy="2001084"/>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Edit Master text styles</a:t>
            </a:r>
          </a:p>
        </p:txBody>
      </p:sp>
      <p:sp>
        <p:nvSpPr>
          <p:cNvPr id="5" name="Date Placeholder 4"/>
          <p:cNvSpPr>
            <a:spLocks noGrp="1"/>
          </p:cNvSpPr>
          <p:nvPr>
            <p:ph type="dt" sz="half" idx="10"/>
          </p:nvPr>
        </p:nvSpPr>
        <p:spPr/>
        <p:txBody>
          <a:bodyPr/>
          <a:lstStyle/>
          <a:p>
            <a:fld id="{F6040FA0-A381-4914-9C3D-2641A7BAF2D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11414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240030"/>
            <a:ext cx="2090025" cy="840105"/>
          </a:xfrm>
        </p:spPr>
        <p:txBody>
          <a:bodyPr anchor="b"/>
          <a:lstStyle>
            <a:lvl1pPr>
              <a:defRPr sz="1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4918" y="518398"/>
            <a:ext cx="3280589" cy="2558653"/>
          </a:xfrm>
        </p:spPr>
        <p:txBody>
          <a:bodyPr anchor="t"/>
          <a:lstStyle>
            <a:lvl1pPr marL="0" indent="0">
              <a:buNone/>
              <a:defRPr sz="1680"/>
            </a:lvl1pPr>
            <a:lvl2pPr marL="240030" indent="0">
              <a:buNone/>
              <a:defRPr sz="1470"/>
            </a:lvl2pPr>
            <a:lvl3pPr marL="480060" indent="0">
              <a:buNone/>
              <a:defRPr sz="1260"/>
            </a:lvl3pPr>
            <a:lvl4pPr marL="720090" indent="0">
              <a:buNone/>
              <a:defRPr sz="1050"/>
            </a:lvl4pPr>
            <a:lvl5pPr marL="960120" indent="0">
              <a:buNone/>
              <a:defRPr sz="1050"/>
            </a:lvl5pPr>
            <a:lvl6pPr marL="1200150" indent="0">
              <a:buNone/>
              <a:defRPr sz="1050"/>
            </a:lvl6pPr>
            <a:lvl7pPr marL="1440180" indent="0">
              <a:buNone/>
              <a:defRPr sz="1050"/>
            </a:lvl7pPr>
            <a:lvl8pPr marL="1680210" indent="0">
              <a:buNone/>
              <a:defRPr sz="1050"/>
            </a:lvl8pPr>
            <a:lvl9pPr marL="1920240" indent="0">
              <a:buNone/>
              <a:defRPr sz="1050"/>
            </a:lvl9pPr>
          </a:lstStyle>
          <a:p>
            <a:r>
              <a:rPr lang="en-US"/>
              <a:t>Click icon to add picture</a:t>
            </a:r>
            <a:endParaRPr lang="en-US" dirty="0"/>
          </a:p>
        </p:txBody>
      </p:sp>
      <p:sp>
        <p:nvSpPr>
          <p:cNvPr id="4" name="Text Placeholder 3"/>
          <p:cNvSpPr>
            <a:spLocks noGrp="1"/>
          </p:cNvSpPr>
          <p:nvPr>
            <p:ph type="body" sz="half" idx="2"/>
          </p:nvPr>
        </p:nvSpPr>
        <p:spPr>
          <a:xfrm>
            <a:off x="446356" y="1080135"/>
            <a:ext cx="2090025" cy="2001084"/>
          </a:xfrm>
        </p:spPr>
        <p:txBody>
          <a:bodyPr/>
          <a:lstStyle>
            <a:lvl1pPr marL="0" indent="0">
              <a:buNone/>
              <a:defRPr sz="840"/>
            </a:lvl1pPr>
            <a:lvl2pPr marL="240030" indent="0">
              <a:buNone/>
              <a:defRPr sz="735"/>
            </a:lvl2pPr>
            <a:lvl3pPr marL="480060" indent="0">
              <a:buNone/>
              <a:defRPr sz="630"/>
            </a:lvl3pPr>
            <a:lvl4pPr marL="720090" indent="0">
              <a:buNone/>
              <a:defRPr sz="525"/>
            </a:lvl4pPr>
            <a:lvl5pPr marL="960120" indent="0">
              <a:buNone/>
              <a:defRPr sz="525"/>
            </a:lvl5pPr>
            <a:lvl6pPr marL="1200150" indent="0">
              <a:buNone/>
              <a:defRPr sz="525"/>
            </a:lvl6pPr>
            <a:lvl7pPr marL="1440180" indent="0">
              <a:buNone/>
              <a:defRPr sz="525"/>
            </a:lvl7pPr>
            <a:lvl8pPr marL="1680210" indent="0">
              <a:buNone/>
              <a:defRPr sz="525"/>
            </a:lvl8pPr>
            <a:lvl9pPr marL="1920240" indent="0">
              <a:buNone/>
              <a:defRPr sz="525"/>
            </a:lvl9pPr>
          </a:lstStyle>
          <a:p>
            <a:pPr lvl="0"/>
            <a:r>
              <a:rPr lang="en-US"/>
              <a:t>Edit Master text styles</a:t>
            </a:r>
          </a:p>
        </p:txBody>
      </p:sp>
      <p:sp>
        <p:nvSpPr>
          <p:cNvPr id="5" name="Date Placeholder 4"/>
          <p:cNvSpPr>
            <a:spLocks noGrp="1"/>
          </p:cNvSpPr>
          <p:nvPr>
            <p:ph type="dt" sz="half" idx="10"/>
          </p:nvPr>
        </p:nvSpPr>
        <p:spPr/>
        <p:txBody>
          <a:bodyPr/>
          <a:lstStyle/>
          <a:p>
            <a:fld id="{F6040FA0-A381-4914-9C3D-2641A7BAF2D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ACAB0-BF6D-4E4C-B16C-CC8E2D791C2D}" type="slidenum">
              <a:rPr lang="en-US" smtClean="0"/>
              <a:t>‹#›</a:t>
            </a:fld>
            <a:endParaRPr lang="en-US"/>
          </a:p>
        </p:txBody>
      </p:sp>
    </p:spTree>
    <p:extLst>
      <p:ext uri="{BB962C8B-B14F-4D97-AF65-F5344CB8AC3E}">
        <p14:creationId xmlns:p14="http://schemas.microsoft.com/office/powerpoint/2010/main" val="307465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512" y="191691"/>
            <a:ext cx="5589151" cy="6959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512" y="958453"/>
            <a:ext cx="5589151" cy="22844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5512" y="3337084"/>
            <a:ext cx="1458039" cy="191691"/>
          </a:xfrm>
          <a:prstGeom prst="rect">
            <a:avLst/>
          </a:prstGeom>
        </p:spPr>
        <p:txBody>
          <a:bodyPr vert="horz" lIns="91440" tIns="45720" rIns="91440" bIns="45720" rtlCol="0" anchor="ctr"/>
          <a:lstStyle>
            <a:lvl1pPr algn="l">
              <a:defRPr sz="630">
                <a:solidFill>
                  <a:schemeClr val="tx1">
                    <a:tint val="75000"/>
                  </a:schemeClr>
                </a:solidFill>
              </a:defRPr>
            </a:lvl1pPr>
          </a:lstStyle>
          <a:p>
            <a:fld id="{F6040FA0-A381-4914-9C3D-2641A7BAF2D8}" type="datetimeFigureOut">
              <a:rPr lang="en-US" smtClean="0"/>
              <a:t>2/26/2018</a:t>
            </a:fld>
            <a:endParaRPr lang="en-US"/>
          </a:p>
        </p:txBody>
      </p:sp>
      <p:sp>
        <p:nvSpPr>
          <p:cNvPr id="5" name="Footer Placeholder 4"/>
          <p:cNvSpPr>
            <a:spLocks noGrp="1"/>
          </p:cNvSpPr>
          <p:nvPr>
            <p:ph type="ftr" sz="quarter" idx="3"/>
          </p:nvPr>
        </p:nvSpPr>
        <p:spPr>
          <a:xfrm>
            <a:off x="2146558" y="3337084"/>
            <a:ext cx="2187059" cy="191691"/>
          </a:xfrm>
          <a:prstGeom prst="rect">
            <a:avLst/>
          </a:prstGeom>
        </p:spPr>
        <p:txBody>
          <a:bodyPr vert="horz" lIns="91440" tIns="45720" rIns="91440" bIns="45720" rtlCol="0" anchor="ctr"/>
          <a:lstStyle>
            <a:lvl1pPr algn="ctr">
              <a:defRPr sz="63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6624" y="3337084"/>
            <a:ext cx="1458039" cy="191691"/>
          </a:xfrm>
          <a:prstGeom prst="rect">
            <a:avLst/>
          </a:prstGeom>
        </p:spPr>
        <p:txBody>
          <a:bodyPr vert="horz" lIns="91440" tIns="45720" rIns="91440" bIns="45720" rtlCol="0" anchor="ctr"/>
          <a:lstStyle>
            <a:lvl1pPr algn="r">
              <a:defRPr sz="630">
                <a:solidFill>
                  <a:schemeClr val="tx1">
                    <a:tint val="75000"/>
                  </a:schemeClr>
                </a:solidFill>
              </a:defRPr>
            </a:lvl1pPr>
          </a:lstStyle>
          <a:p>
            <a:fld id="{90DACAB0-BF6D-4E4C-B16C-CC8E2D791C2D}" type="slidenum">
              <a:rPr lang="en-US" smtClean="0"/>
              <a:t>‹#›</a:t>
            </a:fld>
            <a:endParaRPr lang="en-US"/>
          </a:p>
        </p:txBody>
      </p:sp>
    </p:spTree>
    <p:extLst>
      <p:ext uri="{BB962C8B-B14F-4D97-AF65-F5344CB8AC3E}">
        <p14:creationId xmlns:p14="http://schemas.microsoft.com/office/powerpoint/2010/main" val="26220301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80060" rtl="0" eaLnBrk="1" latinLnBrk="0" hangingPunct="1">
        <a:lnSpc>
          <a:spcPct val="90000"/>
        </a:lnSpc>
        <a:spcBef>
          <a:spcPct val="0"/>
        </a:spcBef>
        <a:buNone/>
        <a:defRPr sz="2310" kern="1200">
          <a:solidFill>
            <a:schemeClr val="tx1"/>
          </a:solidFill>
          <a:latin typeface="+mj-lt"/>
          <a:ea typeface="+mj-ea"/>
          <a:cs typeface="+mj-cs"/>
        </a:defRPr>
      </a:lvl1pPr>
    </p:titleStyle>
    <p:bodyStyle>
      <a:lvl1pPr marL="120015" indent="-120015" algn="l" defTabSz="480060" rtl="0" eaLnBrk="1" latinLnBrk="0" hangingPunct="1">
        <a:lnSpc>
          <a:spcPct val="90000"/>
        </a:lnSpc>
        <a:spcBef>
          <a:spcPts val="525"/>
        </a:spcBef>
        <a:buFont typeface="Arial" panose="020B0604020202020204" pitchFamily="34" charset="0"/>
        <a:buChar char="•"/>
        <a:defRPr sz="1470" kern="1200">
          <a:solidFill>
            <a:schemeClr val="tx1"/>
          </a:solidFill>
          <a:latin typeface="+mn-lt"/>
          <a:ea typeface="+mn-ea"/>
          <a:cs typeface="+mn-cs"/>
        </a:defRPr>
      </a:lvl1pPr>
      <a:lvl2pPr marL="360045" indent="-120015" algn="l" defTabSz="480060" rtl="0" eaLnBrk="1" latinLnBrk="0" hangingPunct="1">
        <a:lnSpc>
          <a:spcPct val="90000"/>
        </a:lnSpc>
        <a:spcBef>
          <a:spcPts val="263"/>
        </a:spcBef>
        <a:buFont typeface="Arial" panose="020B0604020202020204" pitchFamily="34" charset="0"/>
        <a:buChar char="•"/>
        <a:defRPr sz="1260" kern="1200">
          <a:solidFill>
            <a:schemeClr val="tx1"/>
          </a:solidFill>
          <a:latin typeface="+mn-lt"/>
          <a:ea typeface="+mn-ea"/>
          <a:cs typeface="+mn-cs"/>
        </a:defRPr>
      </a:lvl2pPr>
      <a:lvl3pPr marL="600075" indent="-120015" algn="l" defTabSz="480060" rtl="0" eaLnBrk="1" latinLnBrk="0" hangingPunct="1">
        <a:lnSpc>
          <a:spcPct val="90000"/>
        </a:lnSpc>
        <a:spcBef>
          <a:spcPts val="263"/>
        </a:spcBef>
        <a:buFont typeface="Arial" panose="020B0604020202020204" pitchFamily="34" charset="0"/>
        <a:buChar char="•"/>
        <a:defRPr sz="1050" kern="1200">
          <a:solidFill>
            <a:schemeClr val="tx1"/>
          </a:solidFill>
          <a:latin typeface="+mn-lt"/>
          <a:ea typeface="+mn-ea"/>
          <a:cs typeface="+mn-cs"/>
        </a:defRPr>
      </a:lvl3pPr>
      <a:lvl4pPr marL="84010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4pPr>
      <a:lvl5pPr marL="108013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5pPr>
      <a:lvl6pPr marL="132016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6pPr>
      <a:lvl7pPr marL="156019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7pPr>
      <a:lvl8pPr marL="180022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8pPr>
      <a:lvl9pPr marL="2040255" indent="-120015" algn="l" defTabSz="480060" rtl="0" eaLnBrk="1" latinLnBrk="0" hangingPunct="1">
        <a:lnSpc>
          <a:spcPct val="90000"/>
        </a:lnSpc>
        <a:spcBef>
          <a:spcPts val="263"/>
        </a:spcBef>
        <a:buFont typeface="Arial" panose="020B0604020202020204" pitchFamily="34" charset="0"/>
        <a:buChar char="•"/>
        <a:defRPr sz="945" kern="1200">
          <a:solidFill>
            <a:schemeClr val="tx1"/>
          </a:solidFill>
          <a:latin typeface="+mn-lt"/>
          <a:ea typeface="+mn-ea"/>
          <a:cs typeface="+mn-cs"/>
        </a:defRPr>
      </a:lvl9pPr>
    </p:bodyStyle>
    <p:otherStyle>
      <a:defPPr>
        <a:defRPr lang="en-US"/>
      </a:defPPr>
      <a:lvl1pPr marL="0" algn="l" defTabSz="480060" rtl="0" eaLnBrk="1" latinLnBrk="0" hangingPunct="1">
        <a:defRPr sz="945" kern="1200">
          <a:solidFill>
            <a:schemeClr val="tx1"/>
          </a:solidFill>
          <a:latin typeface="+mn-lt"/>
          <a:ea typeface="+mn-ea"/>
          <a:cs typeface="+mn-cs"/>
        </a:defRPr>
      </a:lvl1pPr>
      <a:lvl2pPr marL="240030" algn="l" defTabSz="480060" rtl="0" eaLnBrk="1" latinLnBrk="0" hangingPunct="1">
        <a:defRPr sz="945" kern="1200">
          <a:solidFill>
            <a:schemeClr val="tx1"/>
          </a:solidFill>
          <a:latin typeface="+mn-lt"/>
          <a:ea typeface="+mn-ea"/>
          <a:cs typeface="+mn-cs"/>
        </a:defRPr>
      </a:lvl2pPr>
      <a:lvl3pPr marL="480060" algn="l" defTabSz="480060" rtl="0" eaLnBrk="1" latinLnBrk="0" hangingPunct="1">
        <a:defRPr sz="945" kern="1200">
          <a:solidFill>
            <a:schemeClr val="tx1"/>
          </a:solidFill>
          <a:latin typeface="+mn-lt"/>
          <a:ea typeface="+mn-ea"/>
          <a:cs typeface="+mn-cs"/>
        </a:defRPr>
      </a:lvl3pPr>
      <a:lvl4pPr marL="720090" algn="l" defTabSz="480060" rtl="0" eaLnBrk="1" latinLnBrk="0" hangingPunct="1">
        <a:defRPr sz="945" kern="1200">
          <a:solidFill>
            <a:schemeClr val="tx1"/>
          </a:solidFill>
          <a:latin typeface="+mn-lt"/>
          <a:ea typeface="+mn-ea"/>
          <a:cs typeface="+mn-cs"/>
        </a:defRPr>
      </a:lvl4pPr>
      <a:lvl5pPr marL="960120" algn="l" defTabSz="480060" rtl="0" eaLnBrk="1" latinLnBrk="0" hangingPunct="1">
        <a:defRPr sz="945" kern="1200">
          <a:solidFill>
            <a:schemeClr val="tx1"/>
          </a:solidFill>
          <a:latin typeface="+mn-lt"/>
          <a:ea typeface="+mn-ea"/>
          <a:cs typeface="+mn-cs"/>
        </a:defRPr>
      </a:lvl5pPr>
      <a:lvl6pPr marL="1200150" algn="l" defTabSz="480060" rtl="0" eaLnBrk="1" latinLnBrk="0" hangingPunct="1">
        <a:defRPr sz="945" kern="1200">
          <a:solidFill>
            <a:schemeClr val="tx1"/>
          </a:solidFill>
          <a:latin typeface="+mn-lt"/>
          <a:ea typeface="+mn-ea"/>
          <a:cs typeface="+mn-cs"/>
        </a:defRPr>
      </a:lvl6pPr>
      <a:lvl7pPr marL="1440180" algn="l" defTabSz="480060" rtl="0" eaLnBrk="1" latinLnBrk="0" hangingPunct="1">
        <a:defRPr sz="945" kern="1200">
          <a:solidFill>
            <a:schemeClr val="tx1"/>
          </a:solidFill>
          <a:latin typeface="+mn-lt"/>
          <a:ea typeface="+mn-ea"/>
          <a:cs typeface="+mn-cs"/>
        </a:defRPr>
      </a:lvl7pPr>
      <a:lvl8pPr marL="1680210" algn="l" defTabSz="480060" rtl="0" eaLnBrk="1" latinLnBrk="0" hangingPunct="1">
        <a:defRPr sz="945" kern="1200">
          <a:solidFill>
            <a:schemeClr val="tx1"/>
          </a:solidFill>
          <a:latin typeface="+mn-lt"/>
          <a:ea typeface="+mn-ea"/>
          <a:cs typeface="+mn-cs"/>
        </a:defRPr>
      </a:lvl8pPr>
      <a:lvl9pPr marL="1920240" algn="l" defTabSz="480060" rtl="0" eaLnBrk="1" latinLnBrk="0" hangingPunct="1">
        <a:defRPr sz="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aphicFrame>
        <p:nvGraphicFramePr>
          <p:cNvPr id="22" name="Object 21">
            <a:extLst>
              <a:ext uri="{FF2B5EF4-FFF2-40B4-BE49-F238E27FC236}">
                <a16:creationId xmlns:a16="http://schemas.microsoft.com/office/drawing/2014/main" id="{308491F1-D080-4C24-B734-7DEAEEFA5AE2}"/>
              </a:ext>
            </a:extLst>
          </p:cNvPr>
          <p:cNvGraphicFramePr>
            <a:graphicFrameLocks noChangeAspect="1"/>
          </p:cNvGraphicFramePr>
          <p:nvPr>
            <p:extLst>
              <p:ext uri="{D42A27DB-BD31-4B8C-83A1-F6EECF244321}">
                <p14:modId xmlns:p14="http://schemas.microsoft.com/office/powerpoint/2010/main" val="1023202694"/>
              </p:ext>
            </p:extLst>
          </p:nvPr>
        </p:nvGraphicFramePr>
        <p:xfrm>
          <a:off x="380174" y="340351"/>
          <a:ext cx="2501900" cy="1574800"/>
        </p:xfrm>
        <a:graphic>
          <a:graphicData uri="http://schemas.openxmlformats.org/presentationml/2006/ole">
            <mc:AlternateContent xmlns:mc="http://schemas.openxmlformats.org/markup-compatibility/2006">
              <mc:Choice xmlns:v="urn:schemas-microsoft-com:vml" Requires="v">
                <p:oleObj spid="_x0000_s20484" name="Equation" r:id="rId3" imgW="2501640" imgH="1574640" progId="Equation.DSMT4">
                  <p:embed/>
                </p:oleObj>
              </mc:Choice>
              <mc:Fallback>
                <p:oleObj name="Equation" r:id="rId3" imgW="2501640" imgH="1574640" progId="Equation.DSMT4">
                  <p:embed/>
                  <p:pic>
                    <p:nvPicPr>
                      <p:cNvPr id="0" name=""/>
                      <p:cNvPicPr/>
                      <p:nvPr/>
                    </p:nvPicPr>
                    <p:blipFill>
                      <a:blip r:embed="rId4"/>
                      <a:stretch>
                        <a:fillRect/>
                      </a:stretch>
                    </p:blipFill>
                    <p:spPr>
                      <a:xfrm>
                        <a:off x="380174" y="340351"/>
                        <a:ext cx="2501900" cy="1574800"/>
                      </a:xfrm>
                      <a:prstGeom prst="rect">
                        <a:avLst/>
                      </a:prstGeom>
                    </p:spPr>
                  </p:pic>
                </p:oleObj>
              </mc:Fallback>
            </mc:AlternateContent>
          </a:graphicData>
        </a:graphic>
      </p:graphicFrame>
    </p:spTree>
    <p:extLst>
      <p:ext uri="{BB962C8B-B14F-4D97-AF65-F5344CB8AC3E}">
        <p14:creationId xmlns:p14="http://schemas.microsoft.com/office/powerpoint/2010/main" val="84172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EA5C1800-5438-428C-A76A-7E19B51E96FC}"/>
              </a:ext>
            </a:extLst>
          </p:cNvPr>
          <p:cNvCxnSpPr>
            <a:cxnSpLocks/>
          </p:cNvCxnSpPr>
          <p:nvPr/>
        </p:nvCxnSpPr>
        <p:spPr>
          <a:xfrm>
            <a:off x="1170819" y="1069218"/>
            <a:ext cx="16304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A8B6DD-7E79-402F-AC3E-EBF991195D8E}"/>
              </a:ext>
            </a:extLst>
          </p:cNvPr>
          <p:cNvCxnSpPr/>
          <p:nvPr/>
        </p:nvCxnSpPr>
        <p:spPr>
          <a:xfrm>
            <a:off x="1499810" y="957943"/>
            <a:ext cx="0" cy="25641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FF13B74-BC3D-45D5-B246-BDB7E1851EB0}"/>
              </a:ext>
            </a:extLst>
          </p:cNvPr>
          <p:cNvSpPr txBox="1"/>
          <p:nvPr/>
        </p:nvSpPr>
        <p:spPr>
          <a:xfrm>
            <a:off x="832153" y="1799772"/>
            <a:ext cx="1539204" cy="338554"/>
          </a:xfrm>
          <a:prstGeom prst="rect">
            <a:avLst/>
          </a:prstGeom>
          <a:noFill/>
        </p:spPr>
        <p:txBody>
          <a:bodyPr wrap="none" rtlCol="0">
            <a:spAutoFit/>
          </a:bodyPr>
          <a:lstStyle/>
          <a:p>
            <a:r>
              <a:rPr lang="en-AU" sz="1600" dirty="0"/>
              <a:t>starting position</a:t>
            </a:r>
            <a:endParaRPr lang="en-US" sz="1600" dirty="0"/>
          </a:p>
        </p:txBody>
      </p:sp>
      <p:sp>
        <p:nvSpPr>
          <p:cNvPr id="7" name="Oval 6">
            <a:extLst>
              <a:ext uri="{FF2B5EF4-FFF2-40B4-BE49-F238E27FC236}">
                <a16:creationId xmlns:a16="http://schemas.microsoft.com/office/drawing/2014/main" id="{734E2DC3-7295-4059-BD00-EF4FCFDDCC4F}"/>
              </a:ext>
            </a:extLst>
          </p:cNvPr>
          <p:cNvSpPr/>
          <p:nvPr/>
        </p:nvSpPr>
        <p:spPr>
          <a:xfrm>
            <a:off x="1403048" y="682171"/>
            <a:ext cx="193524" cy="193524"/>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AB41C55-68DF-4D60-B212-7F996AC01368}"/>
              </a:ext>
            </a:extLst>
          </p:cNvPr>
          <p:cNvSpPr/>
          <p:nvPr/>
        </p:nvSpPr>
        <p:spPr>
          <a:xfrm>
            <a:off x="1390953" y="1207104"/>
            <a:ext cx="193524" cy="193524"/>
          </a:xfrm>
          <a:prstGeom prst="ellipse">
            <a:avLst/>
          </a:prstGeom>
          <a:solidFill>
            <a:schemeClr val="accent2">
              <a:lumMod val="50000"/>
            </a:schemeClr>
          </a:solidFill>
          <a:ln>
            <a:solidFill>
              <a:schemeClr val="accent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2B6A971-E39D-46B7-9BA0-D272C5E8CCB1}"/>
              </a:ext>
            </a:extLst>
          </p:cNvPr>
          <p:cNvCxnSpPr/>
          <p:nvPr/>
        </p:nvCxnSpPr>
        <p:spPr>
          <a:xfrm>
            <a:off x="1349829" y="570895"/>
            <a:ext cx="348343"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0A2E22-42D9-4523-ABBD-37079237CFD2}"/>
              </a:ext>
            </a:extLst>
          </p:cNvPr>
          <p:cNvCxnSpPr>
            <a:cxnSpLocks/>
          </p:cNvCxnSpPr>
          <p:nvPr/>
        </p:nvCxnSpPr>
        <p:spPr>
          <a:xfrm flipH="1">
            <a:off x="1303867" y="1511905"/>
            <a:ext cx="348343"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Object 11">
            <a:extLst>
              <a:ext uri="{FF2B5EF4-FFF2-40B4-BE49-F238E27FC236}">
                <a16:creationId xmlns:a16="http://schemas.microsoft.com/office/drawing/2014/main" id="{7F7A36BE-8D47-41FB-A177-EDABBF3A4733}"/>
              </a:ext>
            </a:extLst>
          </p:cNvPr>
          <p:cNvGraphicFramePr>
            <a:graphicFrameLocks noChangeAspect="1"/>
          </p:cNvGraphicFramePr>
          <p:nvPr>
            <p:extLst>
              <p:ext uri="{D42A27DB-BD31-4B8C-83A1-F6EECF244321}">
                <p14:modId xmlns:p14="http://schemas.microsoft.com/office/powerpoint/2010/main" val="3365718807"/>
              </p:ext>
            </p:extLst>
          </p:nvPr>
        </p:nvGraphicFramePr>
        <p:xfrm>
          <a:off x="1449615" y="377522"/>
          <a:ext cx="152400" cy="165100"/>
        </p:xfrm>
        <a:graphic>
          <a:graphicData uri="http://schemas.openxmlformats.org/presentationml/2006/ole">
            <mc:AlternateContent xmlns:mc="http://schemas.openxmlformats.org/markup-compatibility/2006">
              <mc:Choice xmlns:v="urn:schemas-microsoft-com:vml" Requires="v">
                <p:oleObj spid="_x0000_s17461" name="Equation" r:id="rId3" imgW="152280" imgH="164880" progId="Equation.DSMT4">
                  <p:embed/>
                </p:oleObj>
              </mc:Choice>
              <mc:Fallback>
                <p:oleObj name="Equation" r:id="rId3" imgW="152280" imgH="164880" progId="Equation.DSMT4">
                  <p:embed/>
                  <p:pic>
                    <p:nvPicPr>
                      <p:cNvPr id="0" name=""/>
                      <p:cNvPicPr/>
                      <p:nvPr/>
                    </p:nvPicPr>
                    <p:blipFill>
                      <a:blip r:embed="rId4"/>
                      <a:stretch>
                        <a:fillRect/>
                      </a:stretch>
                    </p:blipFill>
                    <p:spPr>
                      <a:xfrm>
                        <a:off x="1449615" y="377522"/>
                        <a:ext cx="152400" cy="165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A8E11BA-AB1B-4121-A8EB-19B154373755}"/>
              </a:ext>
            </a:extLst>
          </p:cNvPr>
          <p:cNvGraphicFramePr>
            <a:graphicFrameLocks noChangeAspect="1"/>
          </p:cNvGraphicFramePr>
          <p:nvPr>
            <p:extLst>
              <p:ext uri="{D42A27DB-BD31-4B8C-83A1-F6EECF244321}">
                <p14:modId xmlns:p14="http://schemas.microsoft.com/office/powerpoint/2010/main" val="824764719"/>
              </p:ext>
            </p:extLst>
          </p:nvPr>
        </p:nvGraphicFramePr>
        <p:xfrm>
          <a:off x="1358900" y="1560437"/>
          <a:ext cx="279400" cy="203200"/>
        </p:xfrm>
        <a:graphic>
          <a:graphicData uri="http://schemas.openxmlformats.org/presentationml/2006/ole">
            <mc:AlternateContent xmlns:mc="http://schemas.openxmlformats.org/markup-compatibility/2006">
              <mc:Choice xmlns:v="urn:schemas-microsoft-com:vml" Requires="v">
                <p:oleObj spid="_x0000_s17462" name="Equation" r:id="rId5" imgW="279360" imgH="203040" progId="Equation.DSMT4">
                  <p:embed/>
                </p:oleObj>
              </mc:Choice>
              <mc:Fallback>
                <p:oleObj name="Equation" r:id="rId5" imgW="279360" imgH="203040" progId="Equation.DSMT4">
                  <p:embed/>
                  <p:pic>
                    <p:nvPicPr>
                      <p:cNvPr id="12" name="Object 11">
                        <a:extLst>
                          <a:ext uri="{FF2B5EF4-FFF2-40B4-BE49-F238E27FC236}">
                            <a16:creationId xmlns:a16="http://schemas.microsoft.com/office/drawing/2014/main" id="{7F7A36BE-8D47-41FB-A177-EDABBF3A4733}"/>
                          </a:ext>
                        </a:extLst>
                      </p:cNvPr>
                      <p:cNvPicPr/>
                      <p:nvPr/>
                    </p:nvPicPr>
                    <p:blipFill>
                      <a:blip r:embed="rId6"/>
                      <a:stretch>
                        <a:fillRect/>
                      </a:stretch>
                    </p:blipFill>
                    <p:spPr>
                      <a:xfrm>
                        <a:off x="1358900" y="1560437"/>
                        <a:ext cx="279400" cy="2032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08BD574E-7EC0-400F-8FCE-670F2A089341}"/>
              </a:ext>
            </a:extLst>
          </p:cNvPr>
          <p:cNvSpPr txBox="1"/>
          <p:nvPr/>
        </p:nvSpPr>
        <p:spPr>
          <a:xfrm>
            <a:off x="2428724" y="1083733"/>
            <a:ext cx="393056" cy="338554"/>
          </a:xfrm>
          <a:prstGeom prst="rect">
            <a:avLst/>
          </a:prstGeom>
          <a:noFill/>
        </p:spPr>
        <p:txBody>
          <a:bodyPr wrap="none" rtlCol="0">
            <a:spAutoFit/>
          </a:bodyPr>
          <a:lstStyle/>
          <a:p>
            <a:r>
              <a:rPr lang="en-AU" sz="1600" dirty="0"/>
              <a:t>+X</a:t>
            </a:r>
            <a:endParaRPr lang="en-US" sz="1600" dirty="0"/>
          </a:p>
        </p:txBody>
      </p:sp>
      <p:graphicFrame>
        <p:nvGraphicFramePr>
          <p:cNvPr id="16" name="Object 15">
            <a:extLst>
              <a:ext uri="{FF2B5EF4-FFF2-40B4-BE49-F238E27FC236}">
                <a16:creationId xmlns:a16="http://schemas.microsoft.com/office/drawing/2014/main" id="{6F4EE093-2636-471A-8993-DBAEA2C0D98D}"/>
              </a:ext>
            </a:extLst>
          </p:cNvPr>
          <p:cNvGraphicFramePr>
            <a:graphicFrameLocks noChangeAspect="1"/>
          </p:cNvGraphicFramePr>
          <p:nvPr>
            <p:extLst>
              <p:ext uri="{D42A27DB-BD31-4B8C-83A1-F6EECF244321}">
                <p14:modId xmlns:p14="http://schemas.microsoft.com/office/powerpoint/2010/main" val="3227067759"/>
              </p:ext>
            </p:extLst>
          </p:nvPr>
        </p:nvGraphicFramePr>
        <p:xfrm>
          <a:off x="3255736" y="633639"/>
          <a:ext cx="2171700" cy="1143000"/>
        </p:xfrm>
        <a:graphic>
          <a:graphicData uri="http://schemas.openxmlformats.org/presentationml/2006/ole">
            <mc:AlternateContent xmlns:mc="http://schemas.openxmlformats.org/markup-compatibility/2006">
              <mc:Choice xmlns:v="urn:schemas-microsoft-com:vml" Requires="v">
                <p:oleObj spid="_x0000_s17463" name="Equation" r:id="rId7" imgW="2171520" imgH="1143000" progId="Equation.DSMT4">
                  <p:embed/>
                </p:oleObj>
              </mc:Choice>
              <mc:Fallback>
                <p:oleObj name="Equation" r:id="rId7" imgW="2171520" imgH="1143000" progId="Equation.DSMT4">
                  <p:embed/>
                  <p:pic>
                    <p:nvPicPr>
                      <p:cNvPr id="0" name=""/>
                      <p:cNvPicPr/>
                      <p:nvPr/>
                    </p:nvPicPr>
                    <p:blipFill>
                      <a:blip r:embed="rId8"/>
                      <a:stretch>
                        <a:fillRect/>
                      </a:stretch>
                    </p:blipFill>
                    <p:spPr>
                      <a:xfrm>
                        <a:off x="3255736" y="633639"/>
                        <a:ext cx="2171700" cy="1143000"/>
                      </a:xfrm>
                      <a:prstGeom prst="rect">
                        <a:avLst/>
                      </a:prstGeom>
                    </p:spPr>
                  </p:pic>
                </p:oleObj>
              </mc:Fallback>
            </mc:AlternateContent>
          </a:graphicData>
        </a:graphic>
      </p:graphicFrame>
    </p:spTree>
    <p:extLst>
      <p:ext uri="{BB962C8B-B14F-4D97-AF65-F5344CB8AC3E}">
        <p14:creationId xmlns:p14="http://schemas.microsoft.com/office/powerpoint/2010/main" val="424104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alpha val="10000"/>
          </a:srgb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49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0D8BDBD-12A2-43EE-A49D-3DBF89789982}"/>
              </a:ext>
            </a:extLst>
          </p:cNvPr>
          <p:cNvGraphicFramePr>
            <a:graphicFrameLocks noChangeAspect="1"/>
          </p:cNvGraphicFramePr>
          <p:nvPr>
            <p:extLst>
              <p:ext uri="{D42A27DB-BD31-4B8C-83A1-F6EECF244321}">
                <p14:modId xmlns:p14="http://schemas.microsoft.com/office/powerpoint/2010/main" val="3155591566"/>
              </p:ext>
            </p:extLst>
          </p:nvPr>
        </p:nvGraphicFramePr>
        <p:xfrm>
          <a:off x="655744" y="149332"/>
          <a:ext cx="2743200" cy="3213101"/>
        </p:xfrm>
        <a:graphic>
          <a:graphicData uri="http://schemas.openxmlformats.org/presentationml/2006/ole">
            <mc:AlternateContent xmlns:mc="http://schemas.openxmlformats.org/markup-compatibility/2006">
              <mc:Choice xmlns:v="urn:schemas-microsoft-com:vml" Requires="v">
                <p:oleObj spid="_x0000_s19462" name="Equation" r:id="rId3" imgW="2743200" imgH="3213000" progId="Equation.DSMT4">
                  <p:embed/>
                </p:oleObj>
              </mc:Choice>
              <mc:Fallback>
                <p:oleObj name="Equation" r:id="rId3" imgW="2743200" imgH="3213000" progId="Equation.DSMT4">
                  <p:embed/>
                  <p:pic>
                    <p:nvPicPr>
                      <p:cNvPr id="0" name=""/>
                      <p:cNvPicPr/>
                      <p:nvPr/>
                    </p:nvPicPr>
                    <p:blipFill>
                      <a:blip r:embed="rId4"/>
                      <a:stretch>
                        <a:fillRect/>
                      </a:stretch>
                    </p:blipFill>
                    <p:spPr>
                      <a:xfrm>
                        <a:off x="655744" y="149332"/>
                        <a:ext cx="2743200" cy="3213101"/>
                      </a:xfrm>
                      <a:prstGeom prst="rect">
                        <a:avLst/>
                      </a:prstGeom>
                    </p:spPr>
                  </p:pic>
                </p:oleObj>
              </mc:Fallback>
            </mc:AlternateContent>
          </a:graphicData>
        </a:graphic>
      </p:graphicFrame>
    </p:spTree>
    <p:extLst>
      <p:ext uri="{BB962C8B-B14F-4D97-AF65-F5344CB8AC3E}">
        <p14:creationId xmlns:p14="http://schemas.microsoft.com/office/powerpoint/2010/main" val="168895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6589-E017-489C-8C06-89E2A754039B}"/>
              </a:ext>
            </a:extLst>
          </p:cNvPr>
          <p:cNvSpPr txBox="1"/>
          <p:nvPr/>
        </p:nvSpPr>
        <p:spPr>
          <a:xfrm>
            <a:off x="303433" y="159917"/>
            <a:ext cx="4599219" cy="2339102"/>
          </a:xfrm>
          <a:prstGeom prst="rect">
            <a:avLst/>
          </a:prstGeom>
          <a:noFill/>
        </p:spPr>
        <p:txBody>
          <a:bodyPr wrap="square" rtlCol="0">
            <a:spAutoFit/>
          </a:bodyPr>
          <a:lstStyle/>
          <a:p>
            <a:r>
              <a:rPr lang="en-AU" sz="1600" dirty="0"/>
              <a:t>The X component and the Y component of a vector are </a:t>
            </a:r>
            <a:r>
              <a:rPr lang="en-AU" sz="1600" dirty="0">
                <a:sym typeface="Symbol" panose="05050102010706020507" pitchFamily="18" charset="2"/>
              </a:rPr>
              <a:t></a:t>
            </a:r>
            <a:r>
              <a:rPr lang="en-AU" sz="1600" dirty="0"/>
              <a:t>3 and -1 respectively. Find the magnitude </a:t>
            </a:r>
            <a:r>
              <a:rPr lang="en-AU" sz="1600" i="1" dirty="0"/>
              <a:t>R</a:t>
            </a:r>
            <a:r>
              <a:rPr lang="en-AU" sz="1600" dirty="0"/>
              <a:t> of the vector and the angle </a:t>
            </a:r>
            <a:r>
              <a:rPr lang="en-AU" sz="1600" i="1" dirty="0">
                <a:sym typeface="Symbol" panose="05050102010706020507" pitchFamily="18" charset="2"/>
              </a:rPr>
              <a:t></a:t>
            </a:r>
            <a:r>
              <a:rPr lang="en-AU" sz="1600" dirty="0">
                <a:sym typeface="Symbol" panose="05050102010706020507" pitchFamily="18" charset="2"/>
              </a:rPr>
              <a:t> measured in the anticlockwise direction from the +X axis.</a:t>
            </a:r>
          </a:p>
          <a:p>
            <a:endParaRPr lang="en-AU" sz="1600" dirty="0"/>
          </a:p>
          <a:p>
            <a:r>
              <a:rPr lang="en-AU" sz="1600" dirty="0"/>
              <a:t>A</a:t>
            </a:r>
            <a:r>
              <a:rPr lang="en-US" sz="1600" dirty="0"/>
              <a:t>   </a:t>
            </a:r>
            <a:r>
              <a:rPr lang="en-US" sz="1600" i="1" dirty="0"/>
              <a:t>R</a:t>
            </a:r>
            <a:r>
              <a:rPr lang="en-US" sz="1600" dirty="0"/>
              <a:t> = 2    </a:t>
            </a:r>
            <a:r>
              <a:rPr lang="en-US" sz="1600" i="1" dirty="0">
                <a:sym typeface="Symbol" panose="05050102010706020507" pitchFamily="18" charset="2"/>
              </a:rPr>
              <a:t></a:t>
            </a:r>
            <a:r>
              <a:rPr lang="en-US" sz="1600" dirty="0">
                <a:sym typeface="Symbol" panose="05050102010706020507" pitchFamily="18" charset="2"/>
              </a:rPr>
              <a:t> = 30</a:t>
            </a:r>
            <a:r>
              <a:rPr lang="en-US" sz="1600" baseline="30000" dirty="0">
                <a:sym typeface="Symbol" panose="05050102010706020507" pitchFamily="18" charset="2"/>
              </a:rPr>
              <a:t>o</a:t>
            </a:r>
            <a:r>
              <a:rPr lang="en-US" sz="1600" dirty="0">
                <a:sym typeface="Symbol" panose="05050102010706020507" pitchFamily="18" charset="2"/>
              </a:rPr>
              <a:t>          B   </a:t>
            </a:r>
            <a:r>
              <a:rPr lang="en-US" sz="1600" i="1" dirty="0">
                <a:sym typeface="Symbol" panose="05050102010706020507" pitchFamily="18" charset="2"/>
              </a:rPr>
              <a:t>R</a:t>
            </a:r>
            <a:r>
              <a:rPr lang="en-US" sz="1600" dirty="0">
                <a:sym typeface="Symbol" panose="05050102010706020507" pitchFamily="18" charset="2"/>
              </a:rPr>
              <a:t> = -2   </a:t>
            </a:r>
            <a:r>
              <a:rPr lang="en-US" sz="1600" i="1" dirty="0">
                <a:sym typeface="Symbol" panose="05050102010706020507" pitchFamily="18" charset="2"/>
              </a:rPr>
              <a:t></a:t>
            </a:r>
            <a:r>
              <a:rPr lang="en-US" sz="1600" dirty="0">
                <a:sym typeface="Symbol" panose="05050102010706020507" pitchFamily="18" charset="2"/>
              </a:rPr>
              <a:t> = 30</a:t>
            </a:r>
            <a:r>
              <a:rPr lang="en-US" sz="1600" baseline="30000" dirty="0">
                <a:sym typeface="Symbol" panose="05050102010706020507" pitchFamily="18" charset="2"/>
              </a:rPr>
              <a:t>o</a:t>
            </a:r>
          </a:p>
          <a:p>
            <a:r>
              <a:rPr lang="en-AU" sz="1600">
                <a:sym typeface="Symbol" panose="05050102010706020507" pitchFamily="18" charset="2"/>
              </a:rPr>
              <a:t>C</a:t>
            </a:r>
            <a:r>
              <a:rPr lang="en-US" sz="1600">
                <a:sym typeface="Symbol" panose="05050102010706020507" pitchFamily="18" charset="2"/>
              </a:rPr>
              <a:t>   </a:t>
            </a:r>
            <a:r>
              <a:rPr lang="en-US" sz="1600" i="1">
                <a:sym typeface="Symbol" panose="05050102010706020507" pitchFamily="18" charset="2"/>
              </a:rPr>
              <a:t>R</a:t>
            </a:r>
            <a:r>
              <a:rPr lang="en-US" sz="1600">
                <a:sym typeface="Symbol" panose="05050102010706020507" pitchFamily="18" charset="2"/>
              </a:rPr>
              <a:t> = 4    </a:t>
            </a:r>
            <a:r>
              <a:rPr lang="en-US" sz="1600" i="1">
                <a:sym typeface="Symbol" panose="05050102010706020507" pitchFamily="18" charset="2"/>
              </a:rPr>
              <a:t></a:t>
            </a:r>
            <a:r>
              <a:rPr lang="en-US" sz="1600">
                <a:sym typeface="Symbol" panose="05050102010706020507" pitchFamily="18" charset="2"/>
              </a:rPr>
              <a:t> = 330</a:t>
            </a:r>
            <a:r>
              <a:rPr lang="en-US" sz="1600" baseline="30000">
                <a:sym typeface="Symbol" panose="05050102010706020507" pitchFamily="18" charset="2"/>
              </a:rPr>
              <a:t>o</a:t>
            </a:r>
            <a:r>
              <a:rPr lang="en-US" sz="1600">
                <a:sym typeface="Symbol" panose="05050102010706020507" pitchFamily="18" charset="2"/>
              </a:rPr>
              <a:t>        D   </a:t>
            </a:r>
            <a:r>
              <a:rPr lang="en-US" sz="1600" i="1">
                <a:sym typeface="Symbol" panose="05050102010706020507" pitchFamily="18" charset="2"/>
              </a:rPr>
              <a:t>R</a:t>
            </a:r>
            <a:r>
              <a:rPr lang="en-US" sz="1600">
                <a:sym typeface="Symbol" panose="05050102010706020507" pitchFamily="18" charset="2"/>
              </a:rPr>
              <a:t> = 2    </a:t>
            </a:r>
            <a:r>
              <a:rPr lang="en-US" sz="1600" i="1">
                <a:sym typeface="Symbol" panose="05050102010706020507" pitchFamily="18" charset="2"/>
              </a:rPr>
              <a:t></a:t>
            </a:r>
            <a:r>
              <a:rPr lang="en-US" sz="1600">
                <a:sym typeface="Symbol" panose="05050102010706020507" pitchFamily="18" charset="2"/>
              </a:rPr>
              <a:t> = 330</a:t>
            </a:r>
            <a:r>
              <a:rPr lang="en-US" sz="1600" baseline="30000">
                <a:sym typeface="Symbol" panose="05050102010706020507" pitchFamily="18" charset="2"/>
              </a:rPr>
              <a:t>o</a:t>
            </a:r>
          </a:p>
          <a:p>
            <a:r>
              <a:rPr lang="en-AU" sz="1600">
                <a:sym typeface="Symbol" panose="05050102010706020507" pitchFamily="18" charset="2"/>
              </a:rPr>
              <a:t>E</a:t>
            </a:r>
            <a:r>
              <a:rPr lang="en-US" sz="1600">
                <a:sym typeface="Symbol" panose="05050102010706020507" pitchFamily="18" charset="2"/>
              </a:rPr>
              <a:t>   </a:t>
            </a:r>
            <a:r>
              <a:rPr lang="en-US" sz="1600" i="1">
                <a:sym typeface="Symbol" panose="05050102010706020507" pitchFamily="18" charset="2"/>
              </a:rPr>
              <a:t>R</a:t>
            </a:r>
            <a:r>
              <a:rPr lang="en-US" sz="1600">
                <a:sym typeface="Symbol" panose="05050102010706020507" pitchFamily="18" charset="2"/>
              </a:rPr>
              <a:t> = 4    </a:t>
            </a:r>
            <a:r>
              <a:rPr lang="en-US" sz="1600" i="1">
                <a:sym typeface="Symbol" panose="05050102010706020507" pitchFamily="18" charset="2"/>
              </a:rPr>
              <a:t></a:t>
            </a:r>
            <a:r>
              <a:rPr lang="en-US" sz="1600">
                <a:sym typeface="Symbol" panose="05050102010706020507" pitchFamily="18" charset="2"/>
              </a:rPr>
              <a:t> = 30</a:t>
            </a:r>
            <a:r>
              <a:rPr lang="en-US" sz="1600" baseline="30000">
                <a:sym typeface="Symbol" panose="05050102010706020507" pitchFamily="18" charset="2"/>
              </a:rPr>
              <a:t>o</a:t>
            </a:r>
            <a:endParaRPr lang="en-US" sz="1600" baseline="30000"/>
          </a:p>
          <a:p>
            <a:endParaRPr lang="en-US" dirty="0"/>
          </a:p>
        </p:txBody>
      </p:sp>
    </p:spTree>
    <p:extLst>
      <p:ext uri="{BB962C8B-B14F-4D97-AF65-F5344CB8AC3E}">
        <p14:creationId xmlns:p14="http://schemas.microsoft.com/office/powerpoint/2010/main" val="32005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7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7E8E453C-1BC1-4E1E-B130-286223D4DBAB}"/>
              </a:ext>
            </a:extLst>
          </p:cNvPr>
          <p:cNvCxnSpPr/>
          <p:nvPr/>
        </p:nvCxnSpPr>
        <p:spPr>
          <a:xfrm>
            <a:off x="1083734" y="25109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E8937B-D056-4DB1-97EB-3C16518806F1}"/>
              </a:ext>
            </a:extLst>
          </p:cNvPr>
          <p:cNvCxnSpPr>
            <a:cxnSpLocks/>
          </p:cNvCxnSpPr>
          <p:nvPr/>
        </p:nvCxnSpPr>
        <p:spPr>
          <a:xfrm flipH="1" flipV="1">
            <a:off x="1074324" y="492560"/>
            <a:ext cx="0" cy="2017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3B66671-2AF1-42A8-BCE4-A2BC82514D08}"/>
              </a:ext>
            </a:extLst>
          </p:cNvPr>
          <p:cNvSpPr txBox="1"/>
          <p:nvPr/>
        </p:nvSpPr>
        <p:spPr>
          <a:xfrm>
            <a:off x="672496" y="914406"/>
            <a:ext cx="367408" cy="307777"/>
          </a:xfrm>
          <a:prstGeom prst="rect">
            <a:avLst/>
          </a:prstGeom>
          <a:noFill/>
        </p:spPr>
        <p:txBody>
          <a:bodyPr wrap="none" rtlCol="0">
            <a:spAutoFit/>
          </a:bodyPr>
          <a:lstStyle/>
          <a:p>
            <a:r>
              <a:rPr lang="en-AU" sz="1400" dirty="0"/>
              <a:t>30</a:t>
            </a:r>
            <a:endParaRPr lang="en-US" sz="1400" dirty="0"/>
          </a:p>
        </p:txBody>
      </p:sp>
      <p:sp>
        <p:nvSpPr>
          <p:cNvPr id="35" name="TextBox 34">
            <a:extLst>
              <a:ext uri="{FF2B5EF4-FFF2-40B4-BE49-F238E27FC236}">
                <a16:creationId xmlns:a16="http://schemas.microsoft.com/office/drawing/2014/main" id="{9F7C2A0C-0B7B-412B-A267-CFAE909A25CD}"/>
              </a:ext>
            </a:extLst>
          </p:cNvPr>
          <p:cNvSpPr txBox="1"/>
          <p:nvPr/>
        </p:nvSpPr>
        <p:spPr>
          <a:xfrm>
            <a:off x="800703" y="2319873"/>
            <a:ext cx="276038" cy="307777"/>
          </a:xfrm>
          <a:prstGeom prst="rect">
            <a:avLst/>
          </a:prstGeom>
          <a:noFill/>
        </p:spPr>
        <p:txBody>
          <a:bodyPr wrap="none" rtlCol="0">
            <a:spAutoFit/>
          </a:bodyPr>
          <a:lstStyle/>
          <a:p>
            <a:r>
              <a:rPr lang="en-AU" sz="1400" dirty="0"/>
              <a:t>0</a:t>
            </a:r>
            <a:endParaRPr lang="en-US" sz="1400" dirty="0"/>
          </a:p>
        </p:txBody>
      </p:sp>
      <p:sp>
        <p:nvSpPr>
          <p:cNvPr id="36" name="TextBox 35">
            <a:extLst>
              <a:ext uri="{FF2B5EF4-FFF2-40B4-BE49-F238E27FC236}">
                <a16:creationId xmlns:a16="http://schemas.microsoft.com/office/drawing/2014/main" id="{950941FD-0C82-49BD-B0C8-1C97121D903A}"/>
              </a:ext>
            </a:extLst>
          </p:cNvPr>
          <p:cNvSpPr txBox="1"/>
          <p:nvPr/>
        </p:nvSpPr>
        <p:spPr>
          <a:xfrm>
            <a:off x="1040190" y="2467435"/>
            <a:ext cx="276038" cy="307777"/>
          </a:xfrm>
          <a:prstGeom prst="rect">
            <a:avLst/>
          </a:prstGeom>
          <a:noFill/>
        </p:spPr>
        <p:txBody>
          <a:bodyPr wrap="none" rtlCol="0">
            <a:spAutoFit/>
          </a:bodyPr>
          <a:lstStyle/>
          <a:p>
            <a:r>
              <a:rPr lang="en-AU" sz="1400" dirty="0"/>
              <a:t>0</a:t>
            </a:r>
            <a:endParaRPr lang="en-US" sz="1400" dirty="0"/>
          </a:p>
        </p:txBody>
      </p:sp>
      <p:sp>
        <p:nvSpPr>
          <p:cNvPr id="40" name="TextBox 39">
            <a:extLst>
              <a:ext uri="{FF2B5EF4-FFF2-40B4-BE49-F238E27FC236}">
                <a16:creationId xmlns:a16="http://schemas.microsoft.com/office/drawing/2014/main" id="{778F9EDC-7C06-4C4D-9FDA-161B4C0A6597}"/>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41" name="TextBox 40">
            <a:extLst>
              <a:ext uri="{FF2B5EF4-FFF2-40B4-BE49-F238E27FC236}">
                <a16:creationId xmlns:a16="http://schemas.microsoft.com/office/drawing/2014/main" id="{2E3D16FF-95D7-4CA6-9DBA-C6D8052582E8}"/>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48" name="TextBox 47">
            <a:extLst>
              <a:ext uri="{FF2B5EF4-FFF2-40B4-BE49-F238E27FC236}">
                <a16:creationId xmlns:a16="http://schemas.microsoft.com/office/drawing/2014/main" id="{20D6D4C1-0C92-4B31-99EA-576A3168AC18}"/>
              </a:ext>
            </a:extLst>
          </p:cNvPr>
          <p:cNvSpPr txBox="1"/>
          <p:nvPr/>
        </p:nvSpPr>
        <p:spPr>
          <a:xfrm>
            <a:off x="4497009" y="2513386"/>
            <a:ext cx="367408" cy="307777"/>
          </a:xfrm>
          <a:prstGeom prst="rect">
            <a:avLst/>
          </a:prstGeom>
          <a:noFill/>
        </p:spPr>
        <p:txBody>
          <a:bodyPr wrap="none" rtlCol="0">
            <a:spAutoFit/>
          </a:bodyPr>
          <a:lstStyle/>
          <a:p>
            <a:r>
              <a:rPr lang="en-AU" sz="1400" dirty="0"/>
              <a:t>60</a:t>
            </a:r>
            <a:endParaRPr lang="en-US" sz="1400" dirty="0"/>
          </a:p>
        </p:txBody>
      </p:sp>
      <p:sp>
        <p:nvSpPr>
          <p:cNvPr id="50" name="TextBox 49">
            <a:extLst>
              <a:ext uri="{FF2B5EF4-FFF2-40B4-BE49-F238E27FC236}">
                <a16:creationId xmlns:a16="http://schemas.microsoft.com/office/drawing/2014/main" id="{EF49DD0F-19FC-4AE2-BB3A-7A2406919BE2}"/>
              </a:ext>
            </a:extLst>
          </p:cNvPr>
          <p:cNvSpPr txBox="1"/>
          <p:nvPr/>
        </p:nvSpPr>
        <p:spPr>
          <a:xfrm>
            <a:off x="2794000" y="2547263"/>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51" name="Straight Connector 50">
            <a:extLst>
              <a:ext uri="{FF2B5EF4-FFF2-40B4-BE49-F238E27FC236}">
                <a16:creationId xmlns:a16="http://schemas.microsoft.com/office/drawing/2014/main" id="{D40F1C60-96D1-45FF-BFB6-7D8EBF90828D}"/>
              </a:ext>
            </a:extLst>
          </p:cNvPr>
          <p:cNvCxnSpPr>
            <a:cxnSpLocks/>
          </p:cNvCxnSpPr>
          <p:nvPr/>
        </p:nvCxnSpPr>
        <p:spPr>
          <a:xfrm flipV="1">
            <a:off x="1076609" y="1083733"/>
            <a:ext cx="1448877" cy="1422407"/>
          </a:xfrm>
          <a:prstGeom prst="line">
            <a:avLst/>
          </a:prstGeom>
          <a:ln w="19050">
            <a:solidFill>
              <a:srgbClr val="00B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F6A09DB-408C-44AD-A240-B9A777A2A044}"/>
              </a:ext>
            </a:extLst>
          </p:cNvPr>
          <p:cNvCxnSpPr>
            <a:cxnSpLocks/>
          </p:cNvCxnSpPr>
          <p:nvPr/>
        </p:nvCxnSpPr>
        <p:spPr>
          <a:xfrm>
            <a:off x="2520647" y="1088573"/>
            <a:ext cx="217230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684546-7D8D-4DD0-8816-0F7D7562995F}"/>
              </a:ext>
            </a:extLst>
          </p:cNvPr>
          <p:cNvSpPr txBox="1"/>
          <p:nvPr/>
        </p:nvSpPr>
        <p:spPr>
          <a:xfrm>
            <a:off x="827314" y="2540001"/>
            <a:ext cx="303288" cy="338554"/>
          </a:xfrm>
          <a:prstGeom prst="rect">
            <a:avLst/>
          </a:prstGeom>
          <a:noFill/>
        </p:spPr>
        <p:txBody>
          <a:bodyPr wrap="none" rtlCol="0">
            <a:spAutoFit/>
          </a:bodyPr>
          <a:lstStyle/>
          <a:p>
            <a:r>
              <a:rPr lang="en-AU" sz="1600" dirty="0"/>
              <a:t>A</a:t>
            </a:r>
            <a:endParaRPr lang="en-US" dirty="0"/>
          </a:p>
        </p:txBody>
      </p:sp>
      <p:sp>
        <p:nvSpPr>
          <p:cNvPr id="59" name="TextBox 58">
            <a:extLst>
              <a:ext uri="{FF2B5EF4-FFF2-40B4-BE49-F238E27FC236}">
                <a16:creationId xmlns:a16="http://schemas.microsoft.com/office/drawing/2014/main" id="{E6EB5824-68C4-4044-A45C-41E20046E539}"/>
              </a:ext>
            </a:extLst>
          </p:cNvPr>
          <p:cNvSpPr txBox="1"/>
          <p:nvPr/>
        </p:nvSpPr>
        <p:spPr>
          <a:xfrm>
            <a:off x="2368248" y="1139372"/>
            <a:ext cx="303288" cy="338554"/>
          </a:xfrm>
          <a:prstGeom prst="rect">
            <a:avLst/>
          </a:prstGeom>
          <a:noFill/>
        </p:spPr>
        <p:txBody>
          <a:bodyPr wrap="none" rtlCol="0">
            <a:spAutoFit/>
          </a:bodyPr>
          <a:lstStyle/>
          <a:p>
            <a:r>
              <a:rPr lang="en-AU" sz="1600" dirty="0"/>
              <a:t>B</a:t>
            </a:r>
            <a:endParaRPr lang="en-US" dirty="0"/>
          </a:p>
        </p:txBody>
      </p:sp>
    </p:spTree>
    <p:extLst>
      <p:ext uri="{BB962C8B-B14F-4D97-AF65-F5344CB8AC3E}">
        <p14:creationId xmlns:p14="http://schemas.microsoft.com/office/powerpoint/2010/main" val="28697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F5A5B0E-C665-43B5-9785-D5719060065C}"/>
              </a:ext>
            </a:extLst>
          </p:cNvPr>
          <p:cNvGraphicFramePr>
            <a:graphicFrameLocks noChangeAspect="1"/>
          </p:cNvGraphicFramePr>
          <p:nvPr>
            <p:extLst>
              <p:ext uri="{D42A27DB-BD31-4B8C-83A1-F6EECF244321}">
                <p14:modId xmlns:p14="http://schemas.microsoft.com/office/powerpoint/2010/main" val="2324149022"/>
              </p:ext>
            </p:extLst>
          </p:nvPr>
        </p:nvGraphicFramePr>
        <p:xfrm>
          <a:off x="733577" y="442535"/>
          <a:ext cx="1371600" cy="2870200"/>
        </p:xfrm>
        <a:graphic>
          <a:graphicData uri="http://schemas.openxmlformats.org/presentationml/2006/ole">
            <mc:AlternateContent xmlns:mc="http://schemas.openxmlformats.org/markup-compatibility/2006">
              <mc:Choice xmlns:v="urn:schemas-microsoft-com:vml" Requires="v">
                <p:oleObj spid="_x0000_s16404" name="Equation" r:id="rId3" imgW="1371600" imgH="2869920" progId="Equation.DSMT4">
                  <p:embed/>
                </p:oleObj>
              </mc:Choice>
              <mc:Fallback>
                <p:oleObj name="Equation" r:id="rId3" imgW="1371600" imgH="2869920" progId="Equation.DSMT4">
                  <p:embed/>
                  <p:pic>
                    <p:nvPicPr>
                      <p:cNvPr id="0" name=""/>
                      <p:cNvPicPr/>
                      <p:nvPr/>
                    </p:nvPicPr>
                    <p:blipFill>
                      <a:blip r:embed="rId4"/>
                      <a:stretch>
                        <a:fillRect/>
                      </a:stretch>
                    </p:blipFill>
                    <p:spPr>
                      <a:xfrm>
                        <a:off x="733577" y="442535"/>
                        <a:ext cx="1371600" cy="2870200"/>
                      </a:xfrm>
                      <a:prstGeom prst="rect">
                        <a:avLst/>
                      </a:prstGeom>
                    </p:spPr>
                  </p:pic>
                </p:oleObj>
              </mc:Fallback>
            </mc:AlternateContent>
          </a:graphicData>
        </a:graphic>
      </p:graphicFrame>
    </p:spTree>
    <p:extLst>
      <p:ext uri="{BB962C8B-B14F-4D97-AF65-F5344CB8AC3E}">
        <p14:creationId xmlns:p14="http://schemas.microsoft.com/office/powerpoint/2010/main" val="161723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7EBE5F2-82B7-4985-8314-EBFEC060D593}"/>
              </a:ext>
            </a:extLst>
          </p:cNvPr>
          <p:cNvCxnSpPr>
            <a:cxnSpLocks/>
          </p:cNvCxnSpPr>
          <p:nvPr/>
        </p:nvCxnSpPr>
        <p:spPr>
          <a:xfrm>
            <a:off x="356739" y="647871"/>
            <a:ext cx="126703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Object 9">
            <a:extLst>
              <a:ext uri="{FF2B5EF4-FFF2-40B4-BE49-F238E27FC236}">
                <a16:creationId xmlns:a16="http://schemas.microsoft.com/office/drawing/2014/main" id="{6F0F1D00-F570-4920-B9E0-5EAED4F6DAEB}"/>
              </a:ext>
            </a:extLst>
          </p:cNvPr>
          <p:cNvGraphicFramePr>
            <a:graphicFrameLocks noChangeAspect="1"/>
          </p:cNvGraphicFramePr>
          <p:nvPr>
            <p:extLst>
              <p:ext uri="{D42A27DB-BD31-4B8C-83A1-F6EECF244321}">
                <p14:modId xmlns:p14="http://schemas.microsoft.com/office/powerpoint/2010/main" val="1284794211"/>
              </p:ext>
            </p:extLst>
          </p:nvPr>
        </p:nvGraphicFramePr>
        <p:xfrm>
          <a:off x="252349" y="799431"/>
          <a:ext cx="1371600" cy="279400"/>
        </p:xfrm>
        <a:graphic>
          <a:graphicData uri="http://schemas.openxmlformats.org/presentationml/2006/ole">
            <mc:AlternateContent xmlns:mc="http://schemas.openxmlformats.org/markup-compatibility/2006">
              <mc:Choice xmlns:v="urn:schemas-microsoft-com:vml" Requires="v">
                <p:oleObj spid="_x0000_s10399" name="Equation" r:id="rId3" imgW="1371600" imgH="279360" progId="Equation.DSMT4">
                  <p:embed/>
                </p:oleObj>
              </mc:Choice>
              <mc:Fallback>
                <p:oleObj name="Equation" r:id="rId3" imgW="1371600" imgH="279360" progId="Equation.DSMT4">
                  <p:embed/>
                  <p:pic>
                    <p:nvPicPr>
                      <p:cNvPr id="0" name=""/>
                      <p:cNvPicPr/>
                      <p:nvPr/>
                    </p:nvPicPr>
                    <p:blipFill>
                      <a:blip r:embed="rId4"/>
                      <a:stretch>
                        <a:fillRect/>
                      </a:stretch>
                    </p:blipFill>
                    <p:spPr>
                      <a:xfrm>
                        <a:off x="252349" y="799431"/>
                        <a:ext cx="1371600" cy="279400"/>
                      </a:xfrm>
                      <a:prstGeom prst="rect">
                        <a:avLst/>
                      </a:prstGeom>
                    </p:spPr>
                  </p:pic>
                </p:oleObj>
              </mc:Fallback>
            </mc:AlternateContent>
          </a:graphicData>
        </a:graphic>
      </p:graphicFrame>
    </p:spTree>
    <p:extLst>
      <p:ext uri="{BB962C8B-B14F-4D97-AF65-F5344CB8AC3E}">
        <p14:creationId xmlns:p14="http://schemas.microsoft.com/office/powerpoint/2010/main" val="150918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07E11-6851-4757-980A-B0A108E88730}"/>
              </a:ext>
            </a:extLst>
          </p:cNvPr>
          <p:cNvSpPr txBox="1"/>
          <p:nvPr/>
        </p:nvSpPr>
        <p:spPr>
          <a:xfrm>
            <a:off x="0" y="96762"/>
            <a:ext cx="6541105" cy="584775"/>
          </a:xfrm>
          <a:prstGeom prst="rect">
            <a:avLst/>
          </a:prstGeom>
          <a:noFill/>
        </p:spPr>
        <p:txBody>
          <a:bodyPr wrap="square" rtlCol="0">
            <a:spAutoFit/>
          </a:bodyPr>
          <a:lstStyle/>
          <a:p>
            <a:r>
              <a:rPr lang="en-AU" sz="1600" dirty="0"/>
              <a:t>The bullet is stopped with a constant acceleration </a:t>
            </a:r>
            <a:r>
              <a:rPr lang="en-AU" sz="1600" i="1" dirty="0">
                <a:latin typeface="Times New Roman" panose="02020603050405020304" pitchFamily="18" charset="0"/>
                <a:cs typeface="Times New Roman" panose="02020603050405020304" pitchFamily="18" charset="0"/>
              </a:rPr>
              <a:t>a</a:t>
            </a:r>
            <a:r>
              <a:rPr lang="en-AU" sz="1600" dirty="0"/>
              <a:t>. We can use the equations of uniform accelerated motion. The stopping distance </a:t>
            </a:r>
            <a:r>
              <a:rPr lang="en-AU" sz="1600" i="1" dirty="0">
                <a:latin typeface="Times New Roman" panose="02020603050405020304" pitchFamily="18" charset="0"/>
                <a:cs typeface="Times New Roman" panose="02020603050405020304" pitchFamily="18" charset="0"/>
              </a:rPr>
              <a:t>s</a:t>
            </a:r>
            <a:r>
              <a:rPr lang="en-AU" sz="1600" dirty="0"/>
              <a:t> is</a:t>
            </a:r>
            <a:endParaRPr lang="en-US" sz="1600" dirty="0"/>
          </a:p>
        </p:txBody>
      </p:sp>
      <p:graphicFrame>
        <p:nvGraphicFramePr>
          <p:cNvPr id="7" name="Object 6">
            <a:extLst>
              <a:ext uri="{FF2B5EF4-FFF2-40B4-BE49-F238E27FC236}">
                <a16:creationId xmlns:a16="http://schemas.microsoft.com/office/drawing/2014/main" id="{64D16223-A4DF-415A-BEF8-B0F68CC495A1}"/>
              </a:ext>
            </a:extLst>
          </p:cNvPr>
          <p:cNvGraphicFramePr>
            <a:graphicFrameLocks noChangeAspect="1"/>
          </p:cNvGraphicFramePr>
          <p:nvPr>
            <p:extLst>
              <p:ext uri="{D42A27DB-BD31-4B8C-83A1-F6EECF244321}">
                <p14:modId xmlns:p14="http://schemas.microsoft.com/office/powerpoint/2010/main" val="84833709"/>
              </p:ext>
            </p:extLst>
          </p:nvPr>
        </p:nvGraphicFramePr>
        <p:xfrm>
          <a:off x="288169" y="740380"/>
          <a:ext cx="1536700" cy="1384300"/>
        </p:xfrm>
        <a:graphic>
          <a:graphicData uri="http://schemas.openxmlformats.org/presentationml/2006/ole">
            <mc:AlternateContent xmlns:mc="http://schemas.openxmlformats.org/markup-compatibility/2006">
              <mc:Choice xmlns:v="urn:schemas-microsoft-com:vml" Requires="v">
                <p:oleObj spid="_x0000_s11296" name="Equation" r:id="rId3" imgW="1536480" imgH="1384200" progId="Equation.DSMT4">
                  <p:embed/>
                </p:oleObj>
              </mc:Choice>
              <mc:Fallback>
                <p:oleObj name="Equation" r:id="rId3" imgW="1536480" imgH="1384200" progId="Equation.DSMT4">
                  <p:embed/>
                  <p:pic>
                    <p:nvPicPr>
                      <p:cNvPr id="0" name=""/>
                      <p:cNvPicPr/>
                      <p:nvPr/>
                    </p:nvPicPr>
                    <p:blipFill>
                      <a:blip r:embed="rId4"/>
                      <a:stretch>
                        <a:fillRect/>
                      </a:stretch>
                    </p:blipFill>
                    <p:spPr>
                      <a:xfrm>
                        <a:off x="288169" y="740380"/>
                        <a:ext cx="1536700" cy="138430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916679BB-4F48-4775-958B-188DCA0AAF4D}"/>
              </a:ext>
            </a:extLst>
          </p:cNvPr>
          <p:cNvSpPr txBox="1"/>
          <p:nvPr/>
        </p:nvSpPr>
        <p:spPr>
          <a:xfrm>
            <a:off x="130628" y="2249714"/>
            <a:ext cx="5829905" cy="830997"/>
          </a:xfrm>
          <a:prstGeom prst="rect">
            <a:avLst/>
          </a:prstGeom>
          <a:noFill/>
        </p:spPr>
        <p:txBody>
          <a:bodyPr wrap="square" rtlCol="0">
            <a:spAutoFit/>
          </a:bodyPr>
          <a:lstStyle/>
          <a:p>
            <a:r>
              <a:rPr lang="en-AU" sz="1600" dirty="0"/>
              <a:t>You can check the dimensions of each equation. Any equation containing the mass </a:t>
            </a:r>
            <a:r>
              <a:rPr lang="en-AU" sz="1600" i="1" dirty="0">
                <a:latin typeface="Times New Roman" panose="02020603050405020304" pitchFamily="18" charset="0"/>
                <a:cs typeface="Times New Roman" panose="02020603050405020304" pitchFamily="18" charset="0"/>
              </a:rPr>
              <a:t>M</a:t>
            </a:r>
            <a:r>
              <a:rPr lang="en-AU" sz="1600" dirty="0"/>
              <a:t> must be incorrect, since, the unit for the displacement is [m].</a:t>
            </a:r>
            <a:endParaRPr lang="en-US" sz="1600" dirty="0"/>
          </a:p>
        </p:txBody>
      </p:sp>
    </p:spTree>
    <p:extLst>
      <p:ext uri="{BB962C8B-B14F-4D97-AF65-F5344CB8AC3E}">
        <p14:creationId xmlns:p14="http://schemas.microsoft.com/office/powerpoint/2010/main" val="55663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5ADCB-2418-4A52-9F8B-F539B98161FC}"/>
              </a:ext>
            </a:extLst>
          </p:cNvPr>
          <p:cNvSpPr txBox="1"/>
          <p:nvPr/>
        </p:nvSpPr>
        <p:spPr>
          <a:xfrm>
            <a:off x="324152" y="270933"/>
            <a:ext cx="5999238" cy="3046988"/>
          </a:xfrm>
          <a:prstGeom prst="rect">
            <a:avLst/>
          </a:prstGeom>
          <a:noFill/>
        </p:spPr>
        <p:txBody>
          <a:bodyPr wrap="square" rtlCol="0">
            <a:spAutoFit/>
          </a:bodyPr>
          <a:lstStyle/>
          <a:p>
            <a:pPr marL="285750" indent="-285750">
              <a:buFont typeface="Arial" panose="020B0604020202020204" pitchFamily="34" charset="0"/>
              <a:buChar char="•"/>
            </a:pPr>
            <a:r>
              <a:rPr lang="en-AU" sz="1600" dirty="0"/>
              <a:t>A ball rolling down a ramp has a uniform acceleration, the ball gets faster and faster. </a:t>
            </a:r>
          </a:p>
          <a:p>
            <a:pPr marL="285750" indent="-285750">
              <a:buFont typeface="Arial" panose="020B0604020202020204" pitchFamily="34" charset="0"/>
              <a:buChar char="•"/>
            </a:pPr>
            <a:r>
              <a:rPr lang="en-AU" sz="1600" dirty="0"/>
              <a:t>An object moving in a circle with constant speed, is always changing its direction. So, it is accelerating. The direction of the acceleration is directed towards the centre of the circle. Hence, its velocity is not constant.</a:t>
            </a:r>
          </a:p>
          <a:p>
            <a:pPr marL="285750" indent="-285750">
              <a:buFont typeface="Arial" panose="020B0604020202020204" pitchFamily="34" charset="0"/>
              <a:buChar char="•"/>
            </a:pPr>
            <a:r>
              <a:rPr lang="en-AU" sz="1600" dirty="0"/>
              <a:t>An object at the end of a pendulum is always changing its speed and direction. The direction of the acceleration is directed towards the centre of its swing.</a:t>
            </a:r>
          </a:p>
          <a:p>
            <a:pPr marL="285750" indent="-285750">
              <a:buFont typeface="Arial" panose="020B0604020202020204" pitchFamily="34" charset="0"/>
              <a:buChar char="•"/>
            </a:pPr>
            <a:r>
              <a:rPr lang="en-AU" sz="1600" dirty="0"/>
              <a:t>If and object is travelling in a straight line with a constant speed, it is impossible for its direction to change. So, its velocity must be constant.</a:t>
            </a:r>
            <a:endParaRPr lang="en-US" sz="1600" dirty="0"/>
          </a:p>
        </p:txBody>
      </p:sp>
    </p:spTree>
    <p:extLst>
      <p:ext uri="{BB962C8B-B14F-4D97-AF65-F5344CB8AC3E}">
        <p14:creationId xmlns:p14="http://schemas.microsoft.com/office/powerpoint/2010/main" val="284499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8F88B-3496-48DC-81C0-0CB3007155C7}"/>
              </a:ext>
            </a:extLst>
          </p:cNvPr>
          <p:cNvSpPr txBox="1"/>
          <p:nvPr/>
        </p:nvSpPr>
        <p:spPr>
          <a:xfrm>
            <a:off x="111277" y="275771"/>
            <a:ext cx="6033104" cy="1323439"/>
          </a:xfrm>
          <a:prstGeom prst="rect">
            <a:avLst/>
          </a:prstGeom>
          <a:noFill/>
        </p:spPr>
        <p:txBody>
          <a:bodyPr wrap="square" rtlCol="0">
            <a:spAutoFit/>
          </a:bodyPr>
          <a:lstStyle/>
          <a:p>
            <a:r>
              <a:rPr lang="en-AU" sz="1600" dirty="0"/>
              <a:t>In each case, after a time of one period, the objects all returns to their original position. So, all displacements are zero. So, their average velocities must also be zero.</a:t>
            </a:r>
          </a:p>
          <a:p>
            <a:endParaRPr lang="en-AU" sz="1600" dirty="0"/>
          </a:p>
          <a:p>
            <a:r>
              <a:rPr lang="en-AU" sz="1600" dirty="0"/>
              <a:t>average velocity</a:t>
            </a:r>
            <a:endParaRPr lang="en-US" sz="1600" dirty="0"/>
          </a:p>
        </p:txBody>
      </p:sp>
      <p:graphicFrame>
        <p:nvGraphicFramePr>
          <p:cNvPr id="4" name="Object 3">
            <a:extLst>
              <a:ext uri="{FF2B5EF4-FFF2-40B4-BE49-F238E27FC236}">
                <a16:creationId xmlns:a16="http://schemas.microsoft.com/office/drawing/2014/main" id="{9939C203-AA92-469B-95FC-7E4F4AB567F2}"/>
              </a:ext>
            </a:extLst>
          </p:cNvPr>
          <p:cNvGraphicFramePr>
            <a:graphicFrameLocks noChangeAspect="1"/>
          </p:cNvGraphicFramePr>
          <p:nvPr>
            <p:extLst>
              <p:ext uri="{D42A27DB-BD31-4B8C-83A1-F6EECF244321}">
                <p14:modId xmlns:p14="http://schemas.microsoft.com/office/powerpoint/2010/main" val="4175749964"/>
              </p:ext>
            </p:extLst>
          </p:nvPr>
        </p:nvGraphicFramePr>
        <p:xfrm>
          <a:off x="1871663" y="1203325"/>
          <a:ext cx="2260600" cy="508000"/>
        </p:xfrm>
        <a:graphic>
          <a:graphicData uri="http://schemas.openxmlformats.org/presentationml/2006/ole">
            <mc:AlternateContent xmlns:mc="http://schemas.openxmlformats.org/markup-compatibility/2006">
              <mc:Choice xmlns:v="urn:schemas-microsoft-com:vml" Requires="v">
                <p:oleObj spid="_x0000_s12318" name="Equation" r:id="rId3" imgW="2260440" imgH="507960" progId="Equation.DSMT4">
                  <p:embed/>
                </p:oleObj>
              </mc:Choice>
              <mc:Fallback>
                <p:oleObj name="Equation" r:id="rId3" imgW="2260440" imgH="507960" progId="Equation.DSMT4">
                  <p:embed/>
                  <p:pic>
                    <p:nvPicPr>
                      <p:cNvPr id="0" name=""/>
                      <p:cNvPicPr/>
                      <p:nvPr/>
                    </p:nvPicPr>
                    <p:blipFill>
                      <a:blip r:embed="rId4"/>
                      <a:stretch>
                        <a:fillRect/>
                      </a:stretch>
                    </p:blipFill>
                    <p:spPr>
                      <a:xfrm>
                        <a:off x="1871663" y="1203325"/>
                        <a:ext cx="2260600" cy="508000"/>
                      </a:xfrm>
                      <a:prstGeom prst="rect">
                        <a:avLst/>
                      </a:prstGeom>
                    </p:spPr>
                  </p:pic>
                </p:oleObj>
              </mc:Fallback>
            </mc:AlternateContent>
          </a:graphicData>
        </a:graphic>
      </p:graphicFrame>
    </p:spTree>
    <p:extLst>
      <p:ext uri="{BB962C8B-B14F-4D97-AF65-F5344CB8AC3E}">
        <p14:creationId xmlns:p14="http://schemas.microsoft.com/office/powerpoint/2010/main" val="3692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A884A1D-32A0-44B2-81F5-4D32DB7E0A79}"/>
              </a:ext>
            </a:extLst>
          </p:cNvPr>
          <p:cNvGraphicFramePr>
            <a:graphicFrameLocks noChangeAspect="1"/>
          </p:cNvGraphicFramePr>
          <p:nvPr>
            <p:extLst>
              <p:ext uri="{D42A27DB-BD31-4B8C-83A1-F6EECF244321}">
                <p14:modId xmlns:p14="http://schemas.microsoft.com/office/powerpoint/2010/main" val="1377208607"/>
              </p:ext>
            </p:extLst>
          </p:nvPr>
        </p:nvGraphicFramePr>
        <p:xfrm>
          <a:off x="1357389" y="1030363"/>
          <a:ext cx="3568700" cy="1752600"/>
        </p:xfrm>
        <a:graphic>
          <a:graphicData uri="http://schemas.openxmlformats.org/presentationml/2006/ole">
            <mc:AlternateContent xmlns:mc="http://schemas.openxmlformats.org/markup-compatibility/2006">
              <mc:Choice xmlns:v="urn:schemas-microsoft-com:vml" Requires="v">
                <p:oleObj spid="_x0000_s13341" name="Equation" r:id="rId3" imgW="3568680" imgH="1752480" progId="Equation.DSMT4">
                  <p:embed/>
                </p:oleObj>
              </mc:Choice>
              <mc:Fallback>
                <p:oleObj name="Equation" r:id="rId3" imgW="3568680" imgH="1752480" progId="Equation.DSMT4">
                  <p:embed/>
                  <p:pic>
                    <p:nvPicPr>
                      <p:cNvPr id="0" name=""/>
                      <p:cNvPicPr/>
                      <p:nvPr/>
                    </p:nvPicPr>
                    <p:blipFill>
                      <a:blip r:embed="rId4"/>
                      <a:stretch>
                        <a:fillRect/>
                      </a:stretch>
                    </p:blipFill>
                    <p:spPr>
                      <a:xfrm>
                        <a:off x="1357389" y="1030363"/>
                        <a:ext cx="3568700" cy="17526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A0167BB4-1D30-431A-BDDE-E4DE408D7603}"/>
              </a:ext>
            </a:extLst>
          </p:cNvPr>
          <p:cNvSpPr txBox="1"/>
          <p:nvPr/>
        </p:nvSpPr>
        <p:spPr>
          <a:xfrm>
            <a:off x="508000" y="532190"/>
            <a:ext cx="2107436" cy="338554"/>
          </a:xfrm>
          <a:prstGeom prst="rect">
            <a:avLst/>
          </a:prstGeom>
          <a:noFill/>
        </p:spPr>
        <p:txBody>
          <a:bodyPr wrap="none" rtlCol="0">
            <a:spAutoFit/>
          </a:bodyPr>
          <a:lstStyle/>
          <a:p>
            <a:r>
              <a:rPr lang="en-AU" sz="1600" dirty="0"/>
              <a:t>Acceleration is uniform</a:t>
            </a:r>
            <a:endParaRPr lang="en-US" sz="1600" dirty="0"/>
          </a:p>
        </p:txBody>
      </p:sp>
    </p:spTree>
    <p:extLst>
      <p:ext uri="{BB962C8B-B14F-4D97-AF65-F5344CB8AC3E}">
        <p14:creationId xmlns:p14="http://schemas.microsoft.com/office/powerpoint/2010/main" val="427860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27" name="Straight Connector 26">
            <a:extLst>
              <a:ext uri="{FF2B5EF4-FFF2-40B4-BE49-F238E27FC236}">
                <a16:creationId xmlns:a16="http://schemas.microsoft.com/office/drawing/2014/main" id="{66204D39-3B49-409F-B419-3127A863F15D}"/>
              </a:ext>
            </a:extLst>
          </p:cNvPr>
          <p:cNvCxnSpPr>
            <a:cxnSpLocks/>
          </p:cNvCxnSpPr>
          <p:nvPr/>
        </p:nvCxnSpPr>
        <p:spPr>
          <a:xfrm>
            <a:off x="1076474" y="3229431"/>
            <a:ext cx="2876253" cy="2"/>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0EA998C-6F73-40CE-9DC8-03F5B78F4B8B}"/>
              </a:ext>
            </a:extLst>
          </p:cNvPr>
          <p:cNvCxnSpPr>
            <a:cxnSpLocks/>
          </p:cNvCxnSpPr>
          <p:nvPr/>
        </p:nvCxnSpPr>
        <p:spPr>
          <a:xfrm>
            <a:off x="1799771" y="1078897"/>
            <a:ext cx="0" cy="7208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D31508-ABE9-4010-A3B0-A973A53E5240}"/>
              </a:ext>
            </a:extLst>
          </p:cNvPr>
          <p:cNvCxnSpPr>
            <a:cxnSpLocks/>
          </p:cNvCxnSpPr>
          <p:nvPr/>
        </p:nvCxnSpPr>
        <p:spPr>
          <a:xfrm>
            <a:off x="3950305" y="1799771"/>
            <a:ext cx="0" cy="1432077"/>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304380-75B2-48AB-B971-E1DBD2137AA5}"/>
              </a:ext>
            </a:extLst>
          </p:cNvPr>
          <p:cNvSpPr txBox="1"/>
          <p:nvPr/>
        </p:nvSpPr>
        <p:spPr>
          <a:xfrm>
            <a:off x="1090991" y="1289355"/>
            <a:ext cx="683200" cy="276999"/>
          </a:xfrm>
          <a:prstGeom prst="rect">
            <a:avLst/>
          </a:prstGeom>
          <a:noFill/>
        </p:spPr>
        <p:txBody>
          <a:bodyPr wrap="none" rtlCol="0">
            <a:spAutoFit/>
          </a:bodyPr>
          <a:lstStyle/>
          <a:p>
            <a:r>
              <a:rPr lang="en-AU" sz="1200" dirty="0"/>
              <a:t>(2)(2)=4</a:t>
            </a:r>
            <a:endParaRPr lang="en-US" sz="12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A4178-B130-4BDA-863C-5C7A559ACD68}"/>
              </a:ext>
            </a:extLst>
          </p:cNvPr>
          <p:cNvCxnSpPr>
            <a:cxnSpLocks/>
          </p:cNvCxnSpPr>
          <p:nvPr/>
        </p:nvCxnSpPr>
        <p:spPr>
          <a:xfrm>
            <a:off x="2523066" y="379792"/>
            <a:ext cx="0" cy="1419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9DC0F2-CA9E-46DC-ABBB-D808A24C1C1D}"/>
              </a:ext>
            </a:extLst>
          </p:cNvPr>
          <p:cNvCxnSpPr>
            <a:cxnSpLocks/>
          </p:cNvCxnSpPr>
          <p:nvPr/>
        </p:nvCxnSpPr>
        <p:spPr>
          <a:xfrm>
            <a:off x="4668762" y="1787676"/>
            <a:ext cx="0" cy="72571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13F3B5E-BCA4-48FC-BAE1-3D2BF330184C}"/>
              </a:ext>
            </a:extLst>
          </p:cNvPr>
          <p:cNvCxnSpPr>
            <a:cxnSpLocks/>
          </p:cNvCxnSpPr>
          <p:nvPr/>
        </p:nvCxnSpPr>
        <p:spPr>
          <a:xfrm>
            <a:off x="1078895" y="2515814"/>
            <a:ext cx="3606804"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798F93-111A-46FB-A732-19D2D5B8BE9B}"/>
              </a:ext>
            </a:extLst>
          </p:cNvPr>
          <p:cNvCxnSpPr>
            <a:cxnSpLocks/>
          </p:cNvCxnSpPr>
          <p:nvPr/>
        </p:nvCxnSpPr>
        <p:spPr>
          <a:xfrm>
            <a:off x="1098246" y="343508"/>
            <a:ext cx="1427240"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DBBDDBD-6CD6-4415-BCB4-E9F14387F251}"/>
              </a:ext>
            </a:extLst>
          </p:cNvPr>
          <p:cNvCxnSpPr>
            <a:cxnSpLocks/>
          </p:cNvCxnSpPr>
          <p:nvPr/>
        </p:nvCxnSpPr>
        <p:spPr>
          <a:xfrm>
            <a:off x="1807027" y="1076479"/>
            <a:ext cx="723297"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A6CDF4F-9555-4EA4-BD9E-F2809B42BDB4}"/>
              </a:ext>
            </a:extLst>
          </p:cNvPr>
          <p:cNvSpPr txBox="1"/>
          <p:nvPr/>
        </p:nvSpPr>
        <p:spPr>
          <a:xfrm>
            <a:off x="1790096" y="1262745"/>
            <a:ext cx="683200" cy="276999"/>
          </a:xfrm>
          <a:prstGeom prst="rect">
            <a:avLst/>
          </a:prstGeom>
          <a:noFill/>
        </p:spPr>
        <p:txBody>
          <a:bodyPr wrap="none" rtlCol="0">
            <a:spAutoFit/>
          </a:bodyPr>
          <a:lstStyle/>
          <a:p>
            <a:r>
              <a:rPr lang="en-AU" sz="1200" dirty="0"/>
              <a:t>(2)(2)=4</a:t>
            </a:r>
            <a:endParaRPr lang="en-US" sz="1200" dirty="0"/>
          </a:p>
        </p:txBody>
      </p:sp>
      <p:sp>
        <p:nvSpPr>
          <p:cNvPr id="68" name="TextBox 67">
            <a:extLst>
              <a:ext uri="{FF2B5EF4-FFF2-40B4-BE49-F238E27FC236}">
                <a16:creationId xmlns:a16="http://schemas.microsoft.com/office/drawing/2014/main" id="{80879E9A-D609-4C14-BC83-A51F906AEEAA}"/>
              </a:ext>
            </a:extLst>
          </p:cNvPr>
          <p:cNvSpPr txBox="1"/>
          <p:nvPr/>
        </p:nvSpPr>
        <p:spPr>
          <a:xfrm>
            <a:off x="1482877" y="636212"/>
            <a:ext cx="992579" cy="276999"/>
          </a:xfrm>
          <a:prstGeom prst="rect">
            <a:avLst/>
          </a:prstGeom>
          <a:noFill/>
        </p:spPr>
        <p:txBody>
          <a:bodyPr wrap="none" rtlCol="0">
            <a:spAutoFit/>
          </a:bodyPr>
          <a:lstStyle/>
          <a:p>
            <a:r>
              <a:rPr lang="en-AU" sz="1200" dirty="0"/>
              <a:t>(1/2)(2)(2)=2</a:t>
            </a:r>
            <a:endParaRPr lang="en-US" sz="1200" dirty="0"/>
          </a:p>
        </p:txBody>
      </p:sp>
      <p:sp>
        <p:nvSpPr>
          <p:cNvPr id="69" name="TextBox 68">
            <a:extLst>
              <a:ext uri="{FF2B5EF4-FFF2-40B4-BE49-F238E27FC236}">
                <a16:creationId xmlns:a16="http://schemas.microsoft.com/office/drawing/2014/main" id="{70B3BD1F-A8E0-4AE5-A10F-1F000A70FB8F}"/>
              </a:ext>
            </a:extLst>
          </p:cNvPr>
          <p:cNvSpPr txBox="1"/>
          <p:nvPr/>
        </p:nvSpPr>
        <p:spPr>
          <a:xfrm>
            <a:off x="2462592" y="1045031"/>
            <a:ext cx="992579" cy="276999"/>
          </a:xfrm>
          <a:prstGeom prst="rect">
            <a:avLst/>
          </a:prstGeom>
          <a:noFill/>
        </p:spPr>
        <p:txBody>
          <a:bodyPr wrap="none" rtlCol="0">
            <a:spAutoFit/>
          </a:bodyPr>
          <a:lstStyle/>
          <a:p>
            <a:r>
              <a:rPr lang="en-AU" sz="1200" dirty="0"/>
              <a:t>(1/2)(2)(4)=4</a:t>
            </a:r>
            <a:endParaRPr lang="en-US" sz="1200" dirty="0"/>
          </a:p>
        </p:txBody>
      </p:sp>
      <p:sp>
        <p:nvSpPr>
          <p:cNvPr id="70" name="TextBox 69">
            <a:extLst>
              <a:ext uri="{FF2B5EF4-FFF2-40B4-BE49-F238E27FC236}">
                <a16:creationId xmlns:a16="http://schemas.microsoft.com/office/drawing/2014/main" id="{4BF183EB-B29A-4235-9144-5F15919FFE80}"/>
              </a:ext>
            </a:extLst>
          </p:cNvPr>
          <p:cNvSpPr txBox="1"/>
          <p:nvPr/>
        </p:nvSpPr>
        <p:spPr>
          <a:xfrm>
            <a:off x="2900440" y="2136022"/>
            <a:ext cx="1085554" cy="276999"/>
          </a:xfrm>
          <a:prstGeom prst="rect">
            <a:avLst/>
          </a:prstGeom>
          <a:noFill/>
        </p:spPr>
        <p:txBody>
          <a:bodyPr wrap="none" rtlCol="0">
            <a:spAutoFit/>
          </a:bodyPr>
          <a:lstStyle/>
          <a:p>
            <a:r>
              <a:rPr lang="en-AU" sz="1200" dirty="0"/>
              <a:t>(1/2)(2)(-4)=-4</a:t>
            </a:r>
            <a:endParaRPr lang="en-US" sz="1200" dirty="0"/>
          </a:p>
        </p:txBody>
      </p:sp>
      <p:sp>
        <p:nvSpPr>
          <p:cNvPr id="71" name="TextBox 70">
            <a:extLst>
              <a:ext uri="{FF2B5EF4-FFF2-40B4-BE49-F238E27FC236}">
                <a16:creationId xmlns:a16="http://schemas.microsoft.com/office/drawing/2014/main" id="{3BEB82C9-7F49-42E2-BDB7-5BB980F2CACE}"/>
              </a:ext>
            </a:extLst>
          </p:cNvPr>
          <p:cNvSpPr txBox="1"/>
          <p:nvPr/>
        </p:nvSpPr>
        <p:spPr>
          <a:xfrm>
            <a:off x="3962400" y="2012650"/>
            <a:ext cx="776175" cy="276999"/>
          </a:xfrm>
          <a:prstGeom prst="rect">
            <a:avLst/>
          </a:prstGeom>
          <a:noFill/>
        </p:spPr>
        <p:txBody>
          <a:bodyPr wrap="none" rtlCol="0">
            <a:spAutoFit/>
          </a:bodyPr>
          <a:lstStyle/>
          <a:p>
            <a:r>
              <a:rPr lang="en-AU" sz="1200" dirty="0"/>
              <a:t>(2)(-2)=-4</a:t>
            </a:r>
            <a:endParaRPr lang="en-US" sz="1200" dirty="0"/>
          </a:p>
        </p:txBody>
      </p:sp>
      <p:sp>
        <p:nvSpPr>
          <p:cNvPr id="72" name="TextBox 71">
            <a:extLst>
              <a:ext uri="{FF2B5EF4-FFF2-40B4-BE49-F238E27FC236}">
                <a16:creationId xmlns:a16="http://schemas.microsoft.com/office/drawing/2014/main" id="{9692018C-8778-47A4-B1D9-092826C3CBDC}"/>
              </a:ext>
            </a:extLst>
          </p:cNvPr>
          <p:cNvSpPr txBox="1"/>
          <p:nvPr/>
        </p:nvSpPr>
        <p:spPr>
          <a:xfrm>
            <a:off x="3904344" y="2598060"/>
            <a:ext cx="1085554" cy="276999"/>
          </a:xfrm>
          <a:prstGeom prst="rect">
            <a:avLst/>
          </a:prstGeom>
          <a:noFill/>
        </p:spPr>
        <p:txBody>
          <a:bodyPr wrap="none" rtlCol="0">
            <a:spAutoFit/>
          </a:bodyPr>
          <a:lstStyle/>
          <a:p>
            <a:r>
              <a:rPr lang="en-AU" sz="1200" dirty="0"/>
              <a:t>(1/2)(2)(-2)=-2</a:t>
            </a:r>
            <a:endParaRPr lang="en-US" sz="1200" dirty="0"/>
          </a:p>
        </p:txBody>
      </p:sp>
      <p:sp>
        <p:nvSpPr>
          <p:cNvPr id="73" name="TextBox 72">
            <a:extLst>
              <a:ext uri="{FF2B5EF4-FFF2-40B4-BE49-F238E27FC236}">
                <a16:creationId xmlns:a16="http://schemas.microsoft.com/office/drawing/2014/main" id="{ABA65827-0233-4866-ABDA-7AE32145777C}"/>
              </a:ext>
            </a:extLst>
          </p:cNvPr>
          <p:cNvSpPr txBox="1"/>
          <p:nvPr/>
        </p:nvSpPr>
        <p:spPr>
          <a:xfrm>
            <a:off x="3164114" y="343504"/>
            <a:ext cx="2723823"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r>
              <a:rPr lang="en-AU" sz="1600" dirty="0"/>
              <a:t> = (4+2+4+4-4-4-2) m = + 4 m</a:t>
            </a:r>
            <a:endParaRPr lang="en-US" sz="1600" dirty="0"/>
          </a:p>
        </p:txBody>
      </p:sp>
      <p:sp>
        <p:nvSpPr>
          <p:cNvPr id="74" name="TextBox 73">
            <a:extLst>
              <a:ext uri="{FF2B5EF4-FFF2-40B4-BE49-F238E27FC236}">
                <a16:creationId xmlns:a16="http://schemas.microsoft.com/office/drawing/2014/main" id="{A7C904B1-1F89-46AE-AA77-CD5E5CC8E18E}"/>
              </a:ext>
            </a:extLst>
          </p:cNvPr>
          <p:cNvSpPr txBox="1"/>
          <p:nvPr/>
        </p:nvSpPr>
        <p:spPr>
          <a:xfrm>
            <a:off x="3739847" y="778934"/>
            <a:ext cx="1958870" cy="338554"/>
          </a:xfrm>
          <a:prstGeom prst="rect">
            <a:avLst/>
          </a:prstGeom>
          <a:noFill/>
        </p:spPr>
        <p:txBody>
          <a:bodyPr wrap="none" rtlCol="0">
            <a:spAutoFit/>
          </a:bodyPr>
          <a:lstStyle/>
          <a:p>
            <a:r>
              <a:rPr lang="en-AU" sz="1600" dirty="0"/>
              <a:t>displacement = + 4 m</a:t>
            </a:r>
            <a:endParaRPr lang="en-US" sz="1600" dirty="0"/>
          </a:p>
        </p:txBody>
      </p:sp>
    </p:spTree>
    <p:extLst>
      <p:ext uri="{BB962C8B-B14F-4D97-AF65-F5344CB8AC3E}">
        <p14:creationId xmlns:p14="http://schemas.microsoft.com/office/powerpoint/2010/main" val="396165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55BED7-408B-4B3D-AEBF-D85A78A6DC58}"/>
              </a:ext>
            </a:extLst>
          </p:cNvPr>
          <p:cNvCxnSpPr/>
          <p:nvPr/>
        </p:nvCxnSpPr>
        <p:spPr>
          <a:xfrm>
            <a:off x="1083734" y="1799777"/>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BAB90-E6F7-427B-BE2B-CFEDE619C579}"/>
              </a:ext>
            </a:extLst>
          </p:cNvPr>
          <p:cNvCxnSpPr>
            <a:cxnSpLocks/>
            <a:endCxn id="14" idx="3"/>
          </p:cNvCxnSpPr>
          <p:nvPr/>
        </p:nvCxnSpPr>
        <p:spPr>
          <a:xfrm flipV="1">
            <a:off x="1079162" y="342579"/>
            <a:ext cx="0" cy="30779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2090AD-2234-4061-9630-961E34EA35DB}"/>
              </a:ext>
            </a:extLst>
          </p:cNvPr>
          <p:cNvSpPr txBox="1"/>
          <p:nvPr/>
        </p:nvSpPr>
        <p:spPr>
          <a:xfrm>
            <a:off x="798286" y="928920"/>
            <a:ext cx="276038" cy="307777"/>
          </a:xfrm>
          <a:prstGeom prst="rect">
            <a:avLst/>
          </a:prstGeom>
          <a:noFill/>
        </p:spPr>
        <p:txBody>
          <a:bodyPr wrap="none" rtlCol="0">
            <a:spAutoFit/>
          </a:bodyPr>
          <a:lstStyle/>
          <a:p>
            <a:r>
              <a:rPr lang="en-AU" sz="1400" dirty="0"/>
              <a:t>2</a:t>
            </a:r>
            <a:endParaRPr lang="en-US" sz="1400" dirty="0"/>
          </a:p>
        </p:txBody>
      </p:sp>
      <p:sp>
        <p:nvSpPr>
          <p:cNvPr id="11" name="TextBox 10">
            <a:extLst>
              <a:ext uri="{FF2B5EF4-FFF2-40B4-BE49-F238E27FC236}">
                <a16:creationId xmlns:a16="http://schemas.microsoft.com/office/drawing/2014/main" id="{88D7D715-F2AF-4DE5-90A0-0B2E6721228B}"/>
              </a:ext>
            </a:extLst>
          </p:cNvPr>
          <p:cNvSpPr txBox="1"/>
          <p:nvPr/>
        </p:nvSpPr>
        <p:spPr>
          <a:xfrm>
            <a:off x="786189" y="1478044"/>
            <a:ext cx="276038" cy="307777"/>
          </a:xfrm>
          <a:prstGeom prst="rect">
            <a:avLst/>
          </a:prstGeom>
          <a:noFill/>
        </p:spPr>
        <p:txBody>
          <a:bodyPr wrap="none" rtlCol="0">
            <a:spAutoFit/>
          </a:bodyPr>
          <a:lstStyle/>
          <a:p>
            <a:r>
              <a:rPr lang="en-AU" sz="1400" dirty="0"/>
              <a:t>0</a:t>
            </a:r>
            <a:endParaRPr lang="en-US" sz="1400" dirty="0"/>
          </a:p>
        </p:txBody>
      </p:sp>
      <p:sp>
        <p:nvSpPr>
          <p:cNvPr id="12" name="TextBox 11">
            <a:extLst>
              <a:ext uri="{FF2B5EF4-FFF2-40B4-BE49-F238E27FC236}">
                <a16:creationId xmlns:a16="http://schemas.microsoft.com/office/drawing/2014/main" id="{CB4E2243-0225-49FD-9BA2-C73F28599FB0}"/>
              </a:ext>
            </a:extLst>
          </p:cNvPr>
          <p:cNvSpPr txBox="1"/>
          <p:nvPr/>
        </p:nvSpPr>
        <p:spPr>
          <a:xfrm>
            <a:off x="1011162" y="1746559"/>
            <a:ext cx="276038" cy="307777"/>
          </a:xfrm>
          <a:prstGeom prst="rect">
            <a:avLst/>
          </a:prstGeom>
          <a:noFill/>
        </p:spPr>
        <p:txBody>
          <a:bodyPr wrap="none" rtlCol="0">
            <a:spAutoFit/>
          </a:bodyPr>
          <a:lstStyle/>
          <a:p>
            <a:r>
              <a:rPr lang="en-AU" sz="1400" dirty="0"/>
              <a:t>0</a:t>
            </a:r>
            <a:endParaRPr lang="en-US" sz="1400" dirty="0"/>
          </a:p>
        </p:txBody>
      </p:sp>
      <p:sp>
        <p:nvSpPr>
          <p:cNvPr id="13" name="TextBox 12">
            <a:extLst>
              <a:ext uri="{FF2B5EF4-FFF2-40B4-BE49-F238E27FC236}">
                <a16:creationId xmlns:a16="http://schemas.microsoft.com/office/drawing/2014/main" id="{E7DCA765-FDE5-43BD-A847-F6C1D78B2C66}"/>
              </a:ext>
            </a:extLst>
          </p:cNvPr>
          <p:cNvSpPr txBox="1"/>
          <p:nvPr/>
        </p:nvSpPr>
        <p:spPr>
          <a:xfrm>
            <a:off x="747487" y="2363415"/>
            <a:ext cx="330540" cy="307777"/>
          </a:xfrm>
          <a:prstGeom prst="rect">
            <a:avLst/>
          </a:prstGeom>
          <a:noFill/>
        </p:spPr>
        <p:txBody>
          <a:bodyPr wrap="none" rtlCol="0">
            <a:spAutoFit/>
          </a:bodyPr>
          <a:lstStyle/>
          <a:p>
            <a:r>
              <a:rPr lang="en-AU" sz="1400" dirty="0"/>
              <a:t>-2</a:t>
            </a:r>
            <a:endParaRPr lang="en-US" sz="1400" dirty="0"/>
          </a:p>
        </p:txBody>
      </p:sp>
      <p:sp>
        <p:nvSpPr>
          <p:cNvPr id="14" name="TextBox 13">
            <a:extLst>
              <a:ext uri="{FF2B5EF4-FFF2-40B4-BE49-F238E27FC236}">
                <a16:creationId xmlns:a16="http://schemas.microsoft.com/office/drawing/2014/main" id="{3C5C4DB4-82C8-4EB6-A86C-1C8BE8E439D5}"/>
              </a:ext>
            </a:extLst>
          </p:cNvPr>
          <p:cNvSpPr txBox="1"/>
          <p:nvPr/>
        </p:nvSpPr>
        <p:spPr>
          <a:xfrm>
            <a:off x="803124" y="188690"/>
            <a:ext cx="276038" cy="307777"/>
          </a:xfrm>
          <a:prstGeom prst="rect">
            <a:avLst/>
          </a:prstGeom>
          <a:noFill/>
        </p:spPr>
        <p:txBody>
          <a:bodyPr wrap="none" rtlCol="0">
            <a:spAutoFit/>
          </a:bodyPr>
          <a:lstStyle/>
          <a:p>
            <a:r>
              <a:rPr lang="en-AU" sz="1400" dirty="0"/>
              <a:t>4</a:t>
            </a:r>
            <a:endParaRPr lang="en-US" sz="1400" dirty="0"/>
          </a:p>
        </p:txBody>
      </p:sp>
      <p:sp>
        <p:nvSpPr>
          <p:cNvPr id="16" name="TextBox 15">
            <a:extLst>
              <a:ext uri="{FF2B5EF4-FFF2-40B4-BE49-F238E27FC236}">
                <a16:creationId xmlns:a16="http://schemas.microsoft.com/office/drawing/2014/main" id="{DF688C07-44B3-45B3-A96A-28A61185CB85}"/>
              </a:ext>
            </a:extLst>
          </p:cNvPr>
          <p:cNvSpPr txBox="1"/>
          <p:nvPr/>
        </p:nvSpPr>
        <p:spPr>
          <a:xfrm>
            <a:off x="0" y="1093416"/>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17" name="TextBox 16">
            <a:extLst>
              <a:ext uri="{FF2B5EF4-FFF2-40B4-BE49-F238E27FC236}">
                <a16:creationId xmlns:a16="http://schemas.microsoft.com/office/drawing/2014/main" id="{F823093E-58CE-41D1-9870-E676A3C815ED}"/>
              </a:ext>
            </a:extLst>
          </p:cNvPr>
          <p:cNvSpPr txBox="1"/>
          <p:nvPr/>
        </p:nvSpPr>
        <p:spPr>
          <a:xfrm>
            <a:off x="2373086" y="1802188"/>
            <a:ext cx="276038" cy="307777"/>
          </a:xfrm>
          <a:prstGeom prst="rect">
            <a:avLst/>
          </a:prstGeom>
          <a:noFill/>
        </p:spPr>
        <p:txBody>
          <a:bodyPr wrap="none" rtlCol="0">
            <a:spAutoFit/>
          </a:bodyPr>
          <a:lstStyle/>
          <a:p>
            <a:r>
              <a:rPr lang="en-AU" sz="1400" dirty="0"/>
              <a:t>4</a:t>
            </a:r>
            <a:endParaRPr lang="en-US" sz="1400" dirty="0"/>
          </a:p>
        </p:txBody>
      </p:sp>
      <p:sp>
        <p:nvSpPr>
          <p:cNvPr id="18" name="TextBox 17">
            <a:extLst>
              <a:ext uri="{FF2B5EF4-FFF2-40B4-BE49-F238E27FC236}">
                <a16:creationId xmlns:a16="http://schemas.microsoft.com/office/drawing/2014/main" id="{CE16AC82-C839-44CE-89B5-F331DAD5AAA6}"/>
              </a:ext>
            </a:extLst>
          </p:cNvPr>
          <p:cNvSpPr txBox="1"/>
          <p:nvPr/>
        </p:nvSpPr>
        <p:spPr>
          <a:xfrm>
            <a:off x="1654629" y="1765902"/>
            <a:ext cx="276038" cy="307777"/>
          </a:xfrm>
          <a:prstGeom prst="rect">
            <a:avLst/>
          </a:prstGeom>
          <a:noFill/>
        </p:spPr>
        <p:txBody>
          <a:bodyPr wrap="none" rtlCol="0">
            <a:spAutoFit/>
          </a:bodyPr>
          <a:lstStyle/>
          <a:p>
            <a:r>
              <a:rPr lang="en-AU" sz="1400" dirty="0"/>
              <a:t>2</a:t>
            </a:r>
            <a:endParaRPr lang="en-US" sz="1400" dirty="0"/>
          </a:p>
        </p:txBody>
      </p:sp>
      <p:sp>
        <p:nvSpPr>
          <p:cNvPr id="19" name="TextBox 18">
            <a:extLst>
              <a:ext uri="{FF2B5EF4-FFF2-40B4-BE49-F238E27FC236}">
                <a16:creationId xmlns:a16="http://schemas.microsoft.com/office/drawing/2014/main" id="{35CBA886-8C77-449C-8312-BA83655084E2}"/>
              </a:ext>
            </a:extLst>
          </p:cNvPr>
          <p:cNvSpPr txBox="1"/>
          <p:nvPr/>
        </p:nvSpPr>
        <p:spPr>
          <a:xfrm>
            <a:off x="3089125" y="1807024"/>
            <a:ext cx="276038" cy="307777"/>
          </a:xfrm>
          <a:prstGeom prst="rect">
            <a:avLst/>
          </a:prstGeom>
          <a:noFill/>
        </p:spPr>
        <p:txBody>
          <a:bodyPr wrap="none" rtlCol="0">
            <a:spAutoFit/>
          </a:bodyPr>
          <a:lstStyle/>
          <a:p>
            <a:r>
              <a:rPr lang="en-AU" sz="1400" dirty="0"/>
              <a:t>6</a:t>
            </a:r>
            <a:endParaRPr lang="en-US" sz="1400" dirty="0"/>
          </a:p>
        </p:txBody>
      </p:sp>
      <p:sp>
        <p:nvSpPr>
          <p:cNvPr id="20" name="TextBox 19">
            <a:extLst>
              <a:ext uri="{FF2B5EF4-FFF2-40B4-BE49-F238E27FC236}">
                <a16:creationId xmlns:a16="http://schemas.microsoft.com/office/drawing/2014/main" id="{26A89D0D-AA8C-4F9E-B90E-2A76E938A51D}"/>
              </a:ext>
            </a:extLst>
          </p:cNvPr>
          <p:cNvSpPr txBox="1"/>
          <p:nvPr/>
        </p:nvSpPr>
        <p:spPr>
          <a:xfrm>
            <a:off x="3807581" y="1780417"/>
            <a:ext cx="276038" cy="307777"/>
          </a:xfrm>
          <a:prstGeom prst="rect">
            <a:avLst/>
          </a:prstGeom>
          <a:noFill/>
        </p:spPr>
        <p:txBody>
          <a:bodyPr wrap="none" rtlCol="0">
            <a:spAutoFit/>
          </a:bodyPr>
          <a:lstStyle/>
          <a:p>
            <a:r>
              <a:rPr lang="en-AU" sz="1400" dirty="0"/>
              <a:t>8</a:t>
            </a:r>
            <a:endParaRPr lang="en-US" sz="1400" dirty="0"/>
          </a:p>
        </p:txBody>
      </p:sp>
      <p:sp>
        <p:nvSpPr>
          <p:cNvPr id="21" name="TextBox 20">
            <a:extLst>
              <a:ext uri="{FF2B5EF4-FFF2-40B4-BE49-F238E27FC236}">
                <a16:creationId xmlns:a16="http://schemas.microsoft.com/office/drawing/2014/main" id="{B596FCD3-9D6B-4C7C-B90C-6F5DBE61F8BF}"/>
              </a:ext>
            </a:extLst>
          </p:cNvPr>
          <p:cNvSpPr txBox="1"/>
          <p:nvPr/>
        </p:nvSpPr>
        <p:spPr>
          <a:xfrm>
            <a:off x="4472819" y="1807025"/>
            <a:ext cx="367408" cy="307777"/>
          </a:xfrm>
          <a:prstGeom prst="rect">
            <a:avLst/>
          </a:prstGeom>
          <a:noFill/>
        </p:spPr>
        <p:txBody>
          <a:bodyPr wrap="none" rtlCol="0">
            <a:spAutoFit/>
          </a:bodyPr>
          <a:lstStyle/>
          <a:p>
            <a:r>
              <a:rPr lang="en-AU" sz="1400" dirty="0"/>
              <a:t>10</a:t>
            </a:r>
            <a:endParaRPr lang="en-US" sz="1400" dirty="0"/>
          </a:p>
        </p:txBody>
      </p:sp>
      <p:sp>
        <p:nvSpPr>
          <p:cNvPr id="22" name="TextBox 21">
            <a:extLst>
              <a:ext uri="{FF2B5EF4-FFF2-40B4-BE49-F238E27FC236}">
                <a16:creationId xmlns:a16="http://schemas.microsoft.com/office/drawing/2014/main" id="{90C7DF74-313B-4467-8BA9-DAAA1F178728}"/>
              </a:ext>
            </a:extLst>
          </p:cNvPr>
          <p:cNvSpPr txBox="1"/>
          <p:nvPr/>
        </p:nvSpPr>
        <p:spPr>
          <a:xfrm>
            <a:off x="754743" y="3086709"/>
            <a:ext cx="330540" cy="307777"/>
          </a:xfrm>
          <a:prstGeom prst="rect">
            <a:avLst/>
          </a:prstGeom>
          <a:noFill/>
        </p:spPr>
        <p:txBody>
          <a:bodyPr wrap="none" rtlCol="0">
            <a:spAutoFit/>
          </a:bodyPr>
          <a:lstStyle/>
          <a:p>
            <a:r>
              <a:rPr lang="en-AU" sz="1400" dirty="0"/>
              <a:t>-4</a:t>
            </a:r>
            <a:endParaRPr lang="en-US" sz="1400" dirty="0"/>
          </a:p>
        </p:txBody>
      </p:sp>
      <p:sp>
        <p:nvSpPr>
          <p:cNvPr id="23" name="TextBox 22">
            <a:extLst>
              <a:ext uri="{FF2B5EF4-FFF2-40B4-BE49-F238E27FC236}">
                <a16:creationId xmlns:a16="http://schemas.microsoft.com/office/drawing/2014/main" id="{CF371E97-C95C-47FE-AEE8-F953819FBFB8}"/>
              </a:ext>
            </a:extLst>
          </p:cNvPr>
          <p:cNvSpPr txBox="1"/>
          <p:nvPr/>
        </p:nvSpPr>
        <p:spPr>
          <a:xfrm>
            <a:off x="4971142" y="1816711"/>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27" name="Straight Connector 26">
            <a:extLst>
              <a:ext uri="{FF2B5EF4-FFF2-40B4-BE49-F238E27FC236}">
                <a16:creationId xmlns:a16="http://schemas.microsoft.com/office/drawing/2014/main" id="{66204D39-3B49-409F-B419-3127A863F15D}"/>
              </a:ext>
            </a:extLst>
          </p:cNvPr>
          <p:cNvCxnSpPr>
            <a:cxnSpLocks/>
          </p:cNvCxnSpPr>
          <p:nvPr/>
        </p:nvCxnSpPr>
        <p:spPr>
          <a:xfrm>
            <a:off x="1076474" y="3229431"/>
            <a:ext cx="2876253" cy="2"/>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0EA998C-6F73-40CE-9DC8-03F5B78F4B8B}"/>
              </a:ext>
            </a:extLst>
          </p:cNvPr>
          <p:cNvCxnSpPr>
            <a:cxnSpLocks/>
          </p:cNvCxnSpPr>
          <p:nvPr/>
        </p:nvCxnSpPr>
        <p:spPr>
          <a:xfrm>
            <a:off x="1799771" y="1078897"/>
            <a:ext cx="0" cy="7208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D31508-ABE9-4010-A3B0-A973A53E5240}"/>
              </a:ext>
            </a:extLst>
          </p:cNvPr>
          <p:cNvCxnSpPr>
            <a:cxnSpLocks/>
          </p:cNvCxnSpPr>
          <p:nvPr/>
        </p:nvCxnSpPr>
        <p:spPr>
          <a:xfrm>
            <a:off x="3950305" y="1799771"/>
            <a:ext cx="0" cy="1432077"/>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304380-75B2-48AB-B971-E1DBD2137AA5}"/>
              </a:ext>
            </a:extLst>
          </p:cNvPr>
          <p:cNvSpPr txBox="1"/>
          <p:nvPr/>
        </p:nvSpPr>
        <p:spPr>
          <a:xfrm>
            <a:off x="1090991" y="1289355"/>
            <a:ext cx="683200" cy="276999"/>
          </a:xfrm>
          <a:prstGeom prst="rect">
            <a:avLst/>
          </a:prstGeom>
          <a:noFill/>
        </p:spPr>
        <p:txBody>
          <a:bodyPr wrap="none" rtlCol="0">
            <a:spAutoFit/>
          </a:bodyPr>
          <a:lstStyle/>
          <a:p>
            <a:r>
              <a:rPr lang="en-AU" sz="1200" dirty="0"/>
              <a:t>(2)(2)=4</a:t>
            </a:r>
            <a:endParaRPr lang="en-US" sz="1200" dirty="0"/>
          </a:p>
        </p:txBody>
      </p:sp>
      <p:cxnSp>
        <p:nvCxnSpPr>
          <p:cNvPr id="34" name="Straight Connector 33">
            <a:extLst>
              <a:ext uri="{FF2B5EF4-FFF2-40B4-BE49-F238E27FC236}">
                <a16:creationId xmlns:a16="http://schemas.microsoft.com/office/drawing/2014/main" id="{4E8B32CC-3281-4DAB-B26E-20DF0B63F7FB}"/>
              </a:ext>
            </a:extLst>
          </p:cNvPr>
          <p:cNvCxnSpPr>
            <a:cxnSpLocks/>
          </p:cNvCxnSpPr>
          <p:nvPr/>
        </p:nvCxnSpPr>
        <p:spPr>
          <a:xfrm>
            <a:off x="1093410" y="1078896"/>
            <a:ext cx="70636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49F35D-77AA-4148-8704-026DF1FDBCC1}"/>
              </a:ext>
            </a:extLst>
          </p:cNvPr>
          <p:cNvCxnSpPr>
            <a:cxnSpLocks/>
          </p:cNvCxnSpPr>
          <p:nvPr/>
        </p:nvCxnSpPr>
        <p:spPr>
          <a:xfrm flipV="1">
            <a:off x="1799771" y="333829"/>
            <a:ext cx="735391" cy="74022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D59B11-CCAE-4F1D-94EA-A954383ADAA1}"/>
              </a:ext>
            </a:extLst>
          </p:cNvPr>
          <p:cNvCxnSpPr>
            <a:cxnSpLocks/>
          </p:cNvCxnSpPr>
          <p:nvPr/>
        </p:nvCxnSpPr>
        <p:spPr>
          <a:xfrm flipH="1" flipV="1">
            <a:off x="2520648" y="333830"/>
            <a:ext cx="1432076" cy="291253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27FFA3-5464-4952-AFBD-1EFFFDF5FB5F}"/>
              </a:ext>
            </a:extLst>
          </p:cNvPr>
          <p:cNvCxnSpPr>
            <a:cxnSpLocks/>
          </p:cNvCxnSpPr>
          <p:nvPr/>
        </p:nvCxnSpPr>
        <p:spPr>
          <a:xfrm flipV="1">
            <a:off x="3947886" y="2513392"/>
            <a:ext cx="723295" cy="72329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A4178-B130-4BDA-863C-5C7A559ACD68}"/>
              </a:ext>
            </a:extLst>
          </p:cNvPr>
          <p:cNvCxnSpPr>
            <a:cxnSpLocks/>
          </p:cNvCxnSpPr>
          <p:nvPr/>
        </p:nvCxnSpPr>
        <p:spPr>
          <a:xfrm>
            <a:off x="2523066" y="379792"/>
            <a:ext cx="0" cy="1419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9DC0F2-CA9E-46DC-ABBB-D808A24C1C1D}"/>
              </a:ext>
            </a:extLst>
          </p:cNvPr>
          <p:cNvCxnSpPr>
            <a:cxnSpLocks/>
          </p:cNvCxnSpPr>
          <p:nvPr/>
        </p:nvCxnSpPr>
        <p:spPr>
          <a:xfrm>
            <a:off x="4668762" y="1787676"/>
            <a:ext cx="0" cy="72571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13F3B5E-BCA4-48FC-BAE1-3D2BF330184C}"/>
              </a:ext>
            </a:extLst>
          </p:cNvPr>
          <p:cNvCxnSpPr>
            <a:cxnSpLocks/>
          </p:cNvCxnSpPr>
          <p:nvPr/>
        </p:nvCxnSpPr>
        <p:spPr>
          <a:xfrm>
            <a:off x="1078895" y="2515814"/>
            <a:ext cx="3606804"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798F93-111A-46FB-A732-19D2D5B8BE9B}"/>
              </a:ext>
            </a:extLst>
          </p:cNvPr>
          <p:cNvCxnSpPr>
            <a:cxnSpLocks/>
          </p:cNvCxnSpPr>
          <p:nvPr/>
        </p:nvCxnSpPr>
        <p:spPr>
          <a:xfrm>
            <a:off x="1098246" y="343508"/>
            <a:ext cx="1427240"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DBBDDBD-6CD6-4415-BCB4-E9F14387F251}"/>
              </a:ext>
            </a:extLst>
          </p:cNvPr>
          <p:cNvCxnSpPr>
            <a:cxnSpLocks/>
          </p:cNvCxnSpPr>
          <p:nvPr/>
        </p:nvCxnSpPr>
        <p:spPr>
          <a:xfrm>
            <a:off x="1807027" y="1076479"/>
            <a:ext cx="723297" cy="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A6CDF4F-9555-4EA4-BD9E-F2809B42BDB4}"/>
              </a:ext>
            </a:extLst>
          </p:cNvPr>
          <p:cNvSpPr txBox="1"/>
          <p:nvPr/>
        </p:nvSpPr>
        <p:spPr>
          <a:xfrm>
            <a:off x="1790096" y="1262745"/>
            <a:ext cx="683200" cy="276999"/>
          </a:xfrm>
          <a:prstGeom prst="rect">
            <a:avLst/>
          </a:prstGeom>
          <a:noFill/>
        </p:spPr>
        <p:txBody>
          <a:bodyPr wrap="none" rtlCol="0">
            <a:spAutoFit/>
          </a:bodyPr>
          <a:lstStyle/>
          <a:p>
            <a:r>
              <a:rPr lang="en-AU" sz="1200" dirty="0"/>
              <a:t>(2)(2)=4</a:t>
            </a:r>
            <a:endParaRPr lang="en-US" sz="1200" dirty="0"/>
          </a:p>
        </p:txBody>
      </p:sp>
      <p:sp>
        <p:nvSpPr>
          <p:cNvPr id="68" name="TextBox 67">
            <a:extLst>
              <a:ext uri="{FF2B5EF4-FFF2-40B4-BE49-F238E27FC236}">
                <a16:creationId xmlns:a16="http://schemas.microsoft.com/office/drawing/2014/main" id="{80879E9A-D609-4C14-BC83-A51F906AEEAA}"/>
              </a:ext>
            </a:extLst>
          </p:cNvPr>
          <p:cNvSpPr txBox="1"/>
          <p:nvPr/>
        </p:nvSpPr>
        <p:spPr>
          <a:xfrm>
            <a:off x="1482877" y="636212"/>
            <a:ext cx="992579" cy="276999"/>
          </a:xfrm>
          <a:prstGeom prst="rect">
            <a:avLst/>
          </a:prstGeom>
          <a:noFill/>
        </p:spPr>
        <p:txBody>
          <a:bodyPr wrap="none" rtlCol="0">
            <a:spAutoFit/>
          </a:bodyPr>
          <a:lstStyle/>
          <a:p>
            <a:r>
              <a:rPr lang="en-AU" sz="1200" dirty="0"/>
              <a:t>(1/2)(2)(2)=2</a:t>
            </a:r>
            <a:endParaRPr lang="en-US" sz="1200" dirty="0"/>
          </a:p>
        </p:txBody>
      </p:sp>
      <p:sp>
        <p:nvSpPr>
          <p:cNvPr id="69" name="TextBox 68">
            <a:extLst>
              <a:ext uri="{FF2B5EF4-FFF2-40B4-BE49-F238E27FC236}">
                <a16:creationId xmlns:a16="http://schemas.microsoft.com/office/drawing/2014/main" id="{70B3BD1F-A8E0-4AE5-A10F-1F000A70FB8F}"/>
              </a:ext>
            </a:extLst>
          </p:cNvPr>
          <p:cNvSpPr txBox="1"/>
          <p:nvPr/>
        </p:nvSpPr>
        <p:spPr>
          <a:xfrm>
            <a:off x="2462592" y="1045031"/>
            <a:ext cx="992579" cy="276999"/>
          </a:xfrm>
          <a:prstGeom prst="rect">
            <a:avLst/>
          </a:prstGeom>
          <a:noFill/>
        </p:spPr>
        <p:txBody>
          <a:bodyPr wrap="none" rtlCol="0">
            <a:spAutoFit/>
          </a:bodyPr>
          <a:lstStyle/>
          <a:p>
            <a:r>
              <a:rPr lang="en-AU" sz="1200" dirty="0"/>
              <a:t>(1/2)(2)(4)=4</a:t>
            </a:r>
            <a:endParaRPr lang="en-US" sz="1200" dirty="0"/>
          </a:p>
        </p:txBody>
      </p:sp>
      <p:sp>
        <p:nvSpPr>
          <p:cNvPr id="70" name="TextBox 69">
            <a:extLst>
              <a:ext uri="{FF2B5EF4-FFF2-40B4-BE49-F238E27FC236}">
                <a16:creationId xmlns:a16="http://schemas.microsoft.com/office/drawing/2014/main" id="{4BF183EB-B29A-4235-9144-5F15919FFE80}"/>
              </a:ext>
            </a:extLst>
          </p:cNvPr>
          <p:cNvSpPr txBox="1"/>
          <p:nvPr/>
        </p:nvSpPr>
        <p:spPr>
          <a:xfrm>
            <a:off x="2900440" y="2136022"/>
            <a:ext cx="1085554" cy="276999"/>
          </a:xfrm>
          <a:prstGeom prst="rect">
            <a:avLst/>
          </a:prstGeom>
          <a:noFill/>
        </p:spPr>
        <p:txBody>
          <a:bodyPr wrap="none" rtlCol="0">
            <a:spAutoFit/>
          </a:bodyPr>
          <a:lstStyle/>
          <a:p>
            <a:r>
              <a:rPr lang="en-AU" sz="1200" dirty="0"/>
              <a:t>(1/2)(2)(-4)=-4</a:t>
            </a:r>
            <a:endParaRPr lang="en-US" sz="1200" dirty="0"/>
          </a:p>
        </p:txBody>
      </p:sp>
      <p:sp>
        <p:nvSpPr>
          <p:cNvPr id="71" name="TextBox 70">
            <a:extLst>
              <a:ext uri="{FF2B5EF4-FFF2-40B4-BE49-F238E27FC236}">
                <a16:creationId xmlns:a16="http://schemas.microsoft.com/office/drawing/2014/main" id="{3BEB82C9-7F49-42E2-BDB7-5BB980F2CACE}"/>
              </a:ext>
            </a:extLst>
          </p:cNvPr>
          <p:cNvSpPr txBox="1"/>
          <p:nvPr/>
        </p:nvSpPr>
        <p:spPr>
          <a:xfrm>
            <a:off x="3962400" y="2012650"/>
            <a:ext cx="776175" cy="276999"/>
          </a:xfrm>
          <a:prstGeom prst="rect">
            <a:avLst/>
          </a:prstGeom>
          <a:noFill/>
        </p:spPr>
        <p:txBody>
          <a:bodyPr wrap="none" rtlCol="0">
            <a:spAutoFit/>
          </a:bodyPr>
          <a:lstStyle/>
          <a:p>
            <a:r>
              <a:rPr lang="en-AU" sz="1200" dirty="0"/>
              <a:t>(2)(-2)=-4</a:t>
            </a:r>
            <a:endParaRPr lang="en-US" sz="1200" dirty="0"/>
          </a:p>
        </p:txBody>
      </p:sp>
      <p:sp>
        <p:nvSpPr>
          <p:cNvPr id="72" name="TextBox 71">
            <a:extLst>
              <a:ext uri="{FF2B5EF4-FFF2-40B4-BE49-F238E27FC236}">
                <a16:creationId xmlns:a16="http://schemas.microsoft.com/office/drawing/2014/main" id="{9692018C-8778-47A4-B1D9-092826C3CBDC}"/>
              </a:ext>
            </a:extLst>
          </p:cNvPr>
          <p:cNvSpPr txBox="1"/>
          <p:nvPr/>
        </p:nvSpPr>
        <p:spPr>
          <a:xfrm>
            <a:off x="3904344" y="2598060"/>
            <a:ext cx="1085554" cy="276999"/>
          </a:xfrm>
          <a:prstGeom prst="rect">
            <a:avLst/>
          </a:prstGeom>
          <a:noFill/>
        </p:spPr>
        <p:txBody>
          <a:bodyPr wrap="none" rtlCol="0">
            <a:spAutoFit/>
          </a:bodyPr>
          <a:lstStyle/>
          <a:p>
            <a:r>
              <a:rPr lang="en-AU" sz="1200" dirty="0"/>
              <a:t>(1/2)(2)(-2)=-2</a:t>
            </a:r>
            <a:endParaRPr lang="en-US" sz="1200" dirty="0"/>
          </a:p>
        </p:txBody>
      </p:sp>
      <p:sp>
        <p:nvSpPr>
          <p:cNvPr id="73" name="TextBox 72">
            <a:extLst>
              <a:ext uri="{FF2B5EF4-FFF2-40B4-BE49-F238E27FC236}">
                <a16:creationId xmlns:a16="http://schemas.microsoft.com/office/drawing/2014/main" id="{ABA65827-0233-4866-ABDA-7AE32145777C}"/>
              </a:ext>
            </a:extLst>
          </p:cNvPr>
          <p:cNvSpPr txBox="1"/>
          <p:nvPr/>
        </p:nvSpPr>
        <p:spPr>
          <a:xfrm>
            <a:off x="2810933" y="232227"/>
            <a:ext cx="3615092" cy="584775"/>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distance travelled</a:t>
            </a:r>
            <a:r>
              <a:rPr lang="en-AU" sz="1600" dirty="0"/>
              <a:t> </a:t>
            </a:r>
          </a:p>
          <a:p>
            <a:r>
              <a:rPr lang="en-AU" sz="1600" dirty="0"/>
              <a:t>     = (4+2+4+4+|-4|+|-4|+|-2|) m = 24 m</a:t>
            </a:r>
            <a:endParaRPr lang="en-US" sz="1600" dirty="0"/>
          </a:p>
        </p:txBody>
      </p:sp>
    </p:spTree>
    <p:extLst>
      <p:ext uri="{BB962C8B-B14F-4D97-AF65-F5344CB8AC3E}">
        <p14:creationId xmlns:p14="http://schemas.microsoft.com/office/powerpoint/2010/main" val="104849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94AA56A-84AF-4DE3-91CA-48360E458B6D}"/>
              </a:ext>
            </a:extLst>
          </p:cNvPr>
          <p:cNvCxnSpPr/>
          <p:nvPr/>
        </p:nvCxnSpPr>
        <p:spPr>
          <a:xfrm>
            <a:off x="1078896" y="3314095"/>
            <a:ext cx="43978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C1E3FE-5887-4B1D-9D0B-821C1CA80BA6}"/>
              </a:ext>
            </a:extLst>
          </p:cNvPr>
          <p:cNvCxnSpPr>
            <a:cxnSpLocks/>
          </p:cNvCxnSpPr>
          <p:nvPr/>
        </p:nvCxnSpPr>
        <p:spPr>
          <a:xfrm flipV="1">
            <a:off x="1069486" y="1596571"/>
            <a:ext cx="0" cy="1716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7989CA-C3E1-4112-BFA4-79AFAF3DBF97}"/>
              </a:ext>
            </a:extLst>
          </p:cNvPr>
          <p:cNvSpPr txBox="1"/>
          <p:nvPr/>
        </p:nvSpPr>
        <p:spPr>
          <a:xfrm>
            <a:off x="667658" y="1717524"/>
            <a:ext cx="367408" cy="307777"/>
          </a:xfrm>
          <a:prstGeom prst="rect">
            <a:avLst/>
          </a:prstGeom>
          <a:noFill/>
        </p:spPr>
        <p:txBody>
          <a:bodyPr wrap="none" rtlCol="0">
            <a:spAutoFit/>
          </a:bodyPr>
          <a:lstStyle/>
          <a:p>
            <a:r>
              <a:rPr lang="en-AU" sz="1400" dirty="0"/>
              <a:t>30</a:t>
            </a:r>
            <a:endParaRPr lang="en-US" sz="1400" dirty="0"/>
          </a:p>
        </p:txBody>
      </p:sp>
      <p:sp>
        <p:nvSpPr>
          <p:cNvPr id="30" name="TextBox 29">
            <a:extLst>
              <a:ext uri="{FF2B5EF4-FFF2-40B4-BE49-F238E27FC236}">
                <a16:creationId xmlns:a16="http://schemas.microsoft.com/office/drawing/2014/main" id="{F8275251-E784-46CC-AA70-A8C40B25989F}"/>
              </a:ext>
            </a:extLst>
          </p:cNvPr>
          <p:cNvSpPr txBox="1"/>
          <p:nvPr/>
        </p:nvSpPr>
        <p:spPr>
          <a:xfrm>
            <a:off x="795865" y="3122991"/>
            <a:ext cx="276038" cy="307777"/>
          </a:xfrm>
          <a:prstGeom prst="rect">
            <a:avLst/>
          </a:prstGeom>
          <a:noFill/>
        </p:spPr>
        <p:txBody>
          <a:bodyPr wrap="none" rtlCol="0">
            <a:spAutoFit/>
          </a:bodyPr>
          <a:lstStyle/>
          <a:p>
            <a:r>
              <a:rPr lang="en-AU" sz="1400" dirty="0"/>
              <a:t>0</a:t>
            </a:r>
            <a:endParaRPr lang="en-US" sz="1400" dirty="0"/>
          </a:p>
        </p:txBody>
      </p:sp>
      <p:sp>
        <p:nvSpPr>
          <p:cNvPr id="31" name="TextBox 30">
            <a:extLst>
              <a:ext uri="{FF2B5EF4-FFF2-40B4-BE49-F238E27FC236}">
                <a16:creationId xmlns:a16="http://schemas.microsoft.com/office/drawing/2014/main" id="{ED2A67F7-F9F2-4A96-9F25-99BBBFC93D80}"/>
              </a:ext>
            </a:extLst>
          </p:cNvPr>
          <p:cNvSpPr txBox="1"/>
          <p:nvPr/>
        </p:nvSpPr>
        <p:spPr>
          <a:xfrm>
            <a:off x="1035352" y="3270553"/>
            <a:ext cx="276038" cy="307777"/>
          </a:xfrm>
          <a:prstGeom prst="rect">
            <a:avLst/>
          </a:prstGeom>
          <a:noFill/>
        </p:spPr>
        <p:txBody>
          <a:bodyPr wrap="none" rtlCol="0">
            <a:spAutoFit/>
          </a:bodyPr>
          <a:lstStyle/>
          <a:p>
            <a:r>
              <a:rPr lang="en-AU" sz="1400" dirty="0"/>
              <a:t>0</a:t>
            </a:r>
            <a:endParaRPr lang="en-US" sz="1400" dirty="0"/>
          </a:p>
        </p:txBody>
      </p:sp>
      <p:sp>
        <p:nvSpPr>
          <p:cNvPr id="33" name="TextBox 32">
            <a:extLst>
              <a:ext uri="{FF2B5EF4-FFF2-40B4-BE49-F238E27FC236}">
                <a16:creationId xmlns:a16="http://schemas.microsoft.com/office/drawing/2014/main" id="{3AACF201-D76D-4BD7-8F10-C4EC614F8779}"/>
              </a:ext>
            </a:extLst>
          </p:cNvPr>
          <p:cNvSpPr txBox="1"/>
          <p:nvPr/>
        </p:nvSpPr>
        <p:spPr>
          <a:xfrm>
            <a:off x="96762" y="1964272"/>
            <a:ext cx="774095" cy="523220"/>
          </a:xfrm>
          <a:prstGeom prst="rect">
            <a:avLst/>
          </a:prstGeom>
          <a:noFill/>
        </p:spPr>
        <p:txBody>
          <a:bodyPr wrap="square" rtlCol="0">
            <a:spAutoFit/>
          </a:bodyPr>
          <a:lstStyle/>
          <a:p>
            <a:pPr algn="ctr"/>
            <a:r>
              <a:rPr lang="en-AU" sz="1400" i="1" dirty="0">
                <a:latin typeface="Times New Roman" panose="02020603050405020304" pitchFamily="18" charset="0"/>
                <a:cs typeface="Times New Roman" panose="02020603050405020304" pitchFamily="18" charset="0"/>
              </a:rPr>
              <a:t>v</a:t>
            </a:r>
            <a:r>
              <a:rPr lang="en-AU" sz="1400" dirty="0"/>
              <a:t>  </a:t>
            </a:r>
          </a:p>
          <a:p>
            <a:pPr algn="ctr"/>
            <a:r>
              <a:rPr lang="en-AU" sz="1400" dirty="0"/>
              <a:t> [ m.s</a:t>
            </a:r>
            <a:r>
              <a:rPr lang="en-AU" sz="1400" baseline="30000" dirty="0"/>
              <a:t>-1</a:t>
            </a:r>
            <a:r>
              <a:rPr lang="en-AU" sz="1400" dirty="0"/>
              <a:t> ]</a:t>
            </a:r>
            <a:endParaRPr lang="en-US" sz="1400" dirty="0"/>
          </a:p>
        </p:txBody>
      </p:sp>
      <p:sp>
        <p:nvSpPr>
          <p:cNvPr id="34" name="TextBox 33">
            <a:extLst>
              <a:ext uri="{FF2B5EF4-FFF2-40B4-BE49-F238E27FC236}">
                <a16:creationId xmlns:a16="http://schemas.microsoft.com/office/drawing/2014/main" id="{350DD492-E2E9-4953-9897-8163F996E6C0}"/>
              </a:ext>
            </a:extLst>
          </p:cNvPr>
          <p:cNvSpPr txBox="1"/>
          <p:nvPr/>
        </p:nvSpPr>
        <p:spPr>
          <a:xfrm>
            <a:off x="4492171" y="3316504"/>
            <a:ext cx="367408" cy="307777"/>
          </a:xfrm>
          <a:prstGeom prst="rect">
            <a:avLst/>
          </a:prstGeom>
          <a:noFill/>
        </p:spPr>
        <p:txBody>
          <a:bodyPr wrap="none" rtlCol="0">
            <a:spAutoFit/>
          </a:bodyPr>
          <a:lstStyle/>
          <a:p>
            <a:r>
              <a:rPr lang="en-AU" sz="1400" dirty="0"/>
              <a:t>60</a:t>
            </a:r>
            <a:endParaRPr lang="en-US" sz="1400" dirty="0"/>
          </a:p>
        </p:txBody>
      </p:sp>
      <p:sp>
        <p:nvSpPr>
          <p:cNvPr id="35" name="TextBox 34">
            <a:extLst>
              <a:ext uri="{FF2B5EF4-FFF2-40B4-BE49-F238E27FC236}">
                <a16:creationId xmlns:a16="http://schemas.microsoft.com/office/drawing/2014/main" id="{A0B0ED1B-8549-4F87-8539-52CC260FCEA6}"/>
              </a:ext>
            </a:extLst>
          </p:cNvPr>
          <p:cNvSpPr txBox="1"/>
          <p:nvPr/>
        </p:nvSpPr>
        <p:spPr>
          <a:xfrm>
            <a:off x="4980819" y="3297162"/>
            <a:ext cx="574196"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dirty="0"/>
              <a:t>  [ s ]</a:t>
            </a:r>
            <a:endParaRPr lang="en-US" sz="1400" dirty="0"/>
          </a:p>
        </p:txBody>
      </p:sp>
      <p:cxnSp>
        <p:nvCxnSpPr>
          <p:cNvPr id="36" name="Straight Connector 35">
            <a:extLst>
              <a:ext uri="{FF2B5EF4-FFF2-40B4-BE49-F238E27FC236}">
                <a16:creationId xmlns:a16="http://schemas.microsoft.com/office/drawing/2014/main" id="{D091E049-7FD0-4892-86E9-0B2F8E304603}"/>
              </a:ext>
            </a:extLst>
          </p:cNvPr>
          <p:cNvCxnSpPr>
            <a:cxnSpLocks/>
          </p:cNvCxnSpPr>
          <p:nvPr/>
        </p:nvCxnSpPr>
        <p:spPr>
          <a:xfrm flipV="1">
            <a:off x="1071771" y="1886851"/>
            <a:ext cx="1448877" cy="1422407"/>
          </a:xfrm>
          <a:prstGeom prst="line">
            <a:avLst/>
          </a:prstGeom>
          <a:ln w="19050">
            <a:solidFill>
              <a:srgbClr val="00B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F9F224D-A334-4D01-854C-C7E680669E64}"/>
              </a:ext>
            </a:extLst>
          </p:cNvPr>
          <p:cNvCxnSpPr>
            <a:cxnSpLocks/>
          </p:cNvCxnSpPr>
          <p:nvPr/>
        </p:nvCxnSpPr>
        <p:spPr>
          <a:xfrm>
            <a:off x="2515809" y="1891691"/>
            <a:ext cx="217230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B7AFA49-B6DD-4D10-8A1D-FDC816509D5B}"/>
              </a:ext>
            </a:extLst>
          </p:cNvPr>
          <p:cNvSpPr txBox="1"/>
          <p:nvPr/>
        </p:nvSpPr>
        <p:spPr>
          <a:xfrm>
            <a:off x="841828" y="3261896"/>
            <a:ext cx="303288" cy="338554"/>
          </a:xfrm>
          <a:prstGeom prst="rect">
            <a:avLst/>
          </a:prstGeom>
          <a:noFill/>
        </p:spPr>
        <p:txBody>
          <a:bodyPr wrap="none" rtlCol="0">
            <a:spAutoFit/>
          </a:bodyPr>
          <a:lstStyle/>
          <a:p>
            <a:r>
              <a:rPr lang="en-AU" sz="1600" dirty="0"/>
              <a:t>A</a:t>
            </a:r>
            <a:endParaRPr lang="en-US" dirty="0"/>
          </a:p>
        </p:txBody>
      </p:sp>
      <p:sp>
        <p:nvSpPr>
          <p:cNvPr id="39" name="TextBox 38">
            <a:extLst>
              <a:ext uri="{FF2B5EF4-FFF2-40B4-BE49-F238E27FC236}">
                <a16:creationId xmlns:a16="http://schemas.microsoft.com/office/drawing/2014/main" id="{AD4CDEB5-0FA6-4601-A799-472DA49E4664}"/>
              </a:ext>
            </a:extLst>
          </p:cNvPr>
          <p:cNvSpPr txBox="1"/>
          <p:nvPr/>
        </p:nvSpPr>
        <p:spPr>
          <a:xfrm>
            <a:off x="2363410" y="1478033"/>
            <a:ext cx="303288" cy="338554"/>
          </a:xfrm>
          <a:prstGeom prst="rect">
            <a:avLst/>
          </a:prstGeom>
          <a:noFill/>
        </p:spPr>
        <p:txBody>
          <a:bodyPr wrap="none" rtlCol="0">
            <a:spAutoFit/>
          </a:bodyPr>
          <a:lstStyle/>
          <a:p>
            <a:r>
              <a:rPr lang="en-AU" sz="1600" dirty="0"/>
              <a:t>B</a:t>
            </a:r>
            <a:endParaRPr lang="en-US" dirty="0"/>
          </a:p>
        </p:txBody>
      </p:sp>
      <p:cxnSp>
        <p:nvCxnSpPr>
          <p:cNvPr id="3" name="Straight Connector 2">
            <a:extLst>
              <a:ext uri="{FF2B5EF4-FFF2-40B4-BE49-F238E27FC236}">
                <a16:creationId xmlns:a16="http://schemas.microsoft.com/office/drawing/2014/main" id="{EB3416F4-B1F8-462B-AEE0-279F5FABD300}"/>
              </a:ext>
            </a:extLst>
          </p:cNvPr>
          <p:cNvCxnSpPr/>
          <p:nvPr/>
        </p:nvCxnSpPr>
        <p:spPr>
          <a:xfrm>
            <a:off x="2525486" y="1882013"/>
            <a:ext cx="0" cy="14320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3BE1A9A-6552-4005-A92A-F3E332B97637}"/>
              </a:ext>
            </a:extLst>
          </p:cNvPr>
          <p:cNvSpPr txBox="1"/>
          <p:nvPr/>
        </p:nvSpPr>
        <p:spPr>
          <a:xfrm>
            <a:off x="1403048" y="2902851"/>
            <a:ext cx="1178528" cy="307777"/>
          </a:xfrm>
          <a:prstGeom prst="rect">
            <a:avLst/>
          </a:prstGeom>
          <a:noFill/>
        </p:spPr>
        <p:txBody>
          <a:bodyPr wrap="none" rtlCol="0">
            <a:spAutoFit/>
          </a:bodyPr>
          <a:lstStyle/>
          <a:p>
            <a:r>
              <a:rPr lang="en-AU" sz="1400" dirty="0"/>
              <a:t>(1/2) (</a:t>
            </a:r>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r>
              <a:rPr lang="en-AU" sz="1400" dirty="0"/>
              <a:t>) (30)</a:t>
            </a:r>
            <a:endParaRPr lang="en-US" sz="1400" dirty="0"/>
          </a:p>
        </p:txBody>
      </p:sp>
      <p:sp>
        <p:nvSpPr>
          <p:cNvPr id="8" name="TextBox 7">
            <a:extLst>
              <a:ext uri="{FF2B5EF4-FFF2-40B4-BE49-F238E27FC236}">
                <a16:creationId xmlns:a16="http://schemas.microsoft.com/office/drawing/2014/main" id="{52DA8EF1-1C3B-4171-BD47-933B4A2078E7}"/>
              </a:ext>
            </a:extLst>
          </p:cNvPr>
          <p:cNvSpPr txBox="1"/>
          <p:nvPr/>
        </p:nvSpPr>
        <p:spPr>
          <a:xfrm>
            <a:off x="2409372" y="3304413"/>
            <a:ext cx="293670" cy="307777"/>
          </a:xfrm>
          <a:prstGeom prst="rect">
            <a:avLst/>
          </a:prstGeom>
          <a:noFill/>
        </p:spPr>
        <p:txBody>
          <a:bodyPr wrap="none" rtlCol="0">
            <a:spAutoFit/>
          </a:bodyPr>
          <a:lstStyle/>
          <a:p>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endParaRPr lang="en-US" sz="1400" dirty="0"/>
          </a:p>
        </p:txBody>
      </p:sp>
      <p:sp>
        <p:nvSpPr>
          <p:cNvPr id="40" name="TextBox 39">
            <a:extLst>
              <a:ext uri="{FF2B5EF4-FFF2-40B4-BE49-F238E27FC236}">
                <a16:creationId xmlns:a16="http://schemas.microsoft.com/office/drawing/2014/main" id="{81D8DA68-63EB-4FF7-B883-4FF837862C43}"/>
              </a:ext>
            </a:extLst>
          </p:cNvPr>
          <p:cNvSpPr txBox="1"/>
          <p:nvPr/>
        </p:nvSpPr>
        <p:spPr>
          <a:xfrm>
            <a:off x="2910114" y="2431137"/>
            <a:ext cx="1051891" cy="307777"/>
          </a:xfrm>
          <a:prstGeom prst="rect">
            <a:avLst/>
          </a:prstGeom>
          <a:noFill/>
        </p:spPr>
        <p:txBody>
          <a:bodyPr wrap="none" rtlCol="0">
            <a:spAutoFit/>
          </a:bodyPr>
          <a:lstStyle/>
          <a:p>
            <a:r>
              <a:rPr lang="en-AU" sz="1400" dirty="0"/>
              <a:t>(60 - </a:t>
            </a:r>
            <a:r>
              <a:rPr lang="en-AU" sz="1400" i="1" dirty="0">
                <a:latin typeface="Times New Roman" panose="02020603050405020304" pitchFamily="18" charset="0"/>
                <a:cs typeface="Times New Roman" panose="02020603050405020304" pitchFamily="18" charset="0"/>
              </a:rPr>
              <a:t>t</a:t>
            </a:r>
            <a:r>
              <a:rPr lang="en-AU" sz="1400" baseline="-25000" dirty="0">
                <a:latin typeface="Times New Roman" panose="02020603050405020304" pitchFamily="18" charset="0"/>
                <a:cs typeface="Times New Roman" panose="02020603050405020304" pitchFamily="18" charset="0"/>
              </a:rPr>
              <a:t>1</a:t>
            </a:r>
            <a:r>
              <a:rPr lang="en-AU" sz="1400" dirty="0"/>
              <a:t>) (30)</a:t>
            </a:r>
            <a:endParaRPr lang="en-US" sz="1400" dirty="0"/>
          </a:p>
        </p:txBody>
      </p:sp>
      <p:sp>
        <p:nvSpPr>
          <p:cNvPr id="9" name="TextBox 8">
            <a:extLst>
              <a:ext uri="{FF2B5EF4-FFF2-40B4-BE49-F238E27FC236}">
                <a16:creationId xmlns:a16="http://schemas.microsoft.com/office/drawing/2014/main" id="{BB0D083A-E753-44F4-A669-B00FA2EE379B}"/>
              </a:ext>
            </a:extLst>
          </p:cNvPr>
          <p:cNvSpPr txBox="1"/>
          <p:nvPr/>
        </p:nvSpPr>
        <p:spPr>
          <a:xfrm>
            <a:off x="0" y="48381"/>
            <a:ext cx="2231380" cy="461665"/>
          </a:xfrm>
          <a:prstGeom prst="rect">
            <a:avLst/>
          </a:prstGeom>
          <a:noFill/>
        </p:spPr>
        <p:txBody>
          <a:bodyPr wrap="none" rtlCol="0">
            <a:spAutoFit/>
          </a:bodyPr>
          <a:lstStyle/>
          <a:p>
            <a:r>
              <a:rPr lang="en-AU" sz="1200" dirty="0"/>
              <a:t>area under curve = displacement</a:t>
            </a:r>
          </a:p>
          <a:p>
            <a:r>
              <a:rPr lang="en-AU" sz="1200" dirty="0"/>
              <a:t>acceleration = slope </a:t>
            </a:r>
            <a:r>
              <a:rPr lang="en-AU" sz="1200" i="1" dirty="0">
                <a:latin typeface="Times New Roman" panose="02020603050405020304" pitchFamily="18" charset="0"/>
                <a:cs typeface="Times New Roman" panose="02020603050405020304" pitchFamily="18" charset="0"/>
              </a:rPr>
              <a:t>v-t</a:t>
            </a:r>
            <a:r>
              <a:rPr lang="en-AU" sz="1200" dirty="0"/>
              <a:t> graph</a:t>
            </a:r>
            <a:endParaRPr lang="en-US" sz="1200" dirty="0"/>
          </a:p>
        </p:txBody>
      </p:sp>
      <p:graphicFrame>
        <p:nvGraphicFramePr>
          <p:cNvPr id="42" name="Object 41">
            <a:extLst>
              <a:ext uri="{FF2B5EF4-FFF2-40B4-BE49-F238E27FC236}">
                <a16:creationId xmlns:a16="http://schemas.microsoft.com/office/drawing/2014/main" id="{8D2D62B6-7731-4181-83BF-4783F1079E3F}"/>
              </a:ext>
            </a:extLst>
          </p:cNvPr>
          <p:cNvGraphicFramePr>
            <a:graphicFrameLocks noChangeAspect="1"/>
          </p:cNvGraphicFramePr>
          <p:nvPr>
            <p:extLst>
              <p:ext uri="{D42A27DB-BD31-4B8C-83A1-F6EECF244321}">
                <p14:modId xmlns:p14="http://schemas.microsoft.com/office/powerpoint/2010/main" val="2183991201"/>
              </p:ext>
            </p:extLst>
          </p:nvPr>
        </p:nvGraphicFramePr>
        <p:xfrm>
          <a:off x="2530324" y="171601"/>
          <a:ext cx="3877203" cy="1259262"/>
        </p:xfrm>
        <a:graphic>
          <a:graphicData uri="http://schemas.openxmlformats.org/presentationml/2006/ole">
            <mc:AlternateContent xmlns:mc="http://schemas.openxmlformats.org/markup-compatibility/2006">
              <mc:Choice xmlns:v="urn:schemas-microsoft-com:vml" Requires="v">
                <p:oleObj spid="_x0000_s15381" name="Equation" r:id="rId3" imgW="4457520" imgH="1447560" progId="Equation.DSMT4">
                  <p:embed/>
                </p:oleObj>
              </mc:Choice>
              <mc:Fallback>
                <p:oleObj name="Equation" r:id="rId3" imgW="4457520" imgH="1447560" progId="Equation.DSMT4">
                  <p:embed/>
                  <p:pic>
                    <p:nvPicPr>
                      <p:cNvPr id="0" name=""/>
                      <p:cNvPicPr/>
                      <p:nvPr/>
                    </p:nvPicPr>
                    <p:blipFill>
                      <a:blip r:embed="rId4"/>
                      <a:stretch>
                        <a:fillRect/>
                      </a:stretch>
                    </p:blipFill>
                    <p:spPr>
                      <a:xfrm>
                        <a:off x="2530324" y="171601"/>
                        <a:ext cx="3877203" cy="1259262"/>
                      </a:xfrm>
                      <a:prstGeom prst="rect">
                        <a:avLst/>
                      </a:prstGeom>
                    </p:spPr>
                  </p:pic>
                </p:oleObj>
              </mc:Fallback>
            </mc:AlternateContent>
          </a:graphicData>
        </a:graphic>
      </p:graphicFrame>
    </p:spTree>
    <p:extLst>
      <p:ext uri="{BB962C8B-B14F-4D97-AF65-F5344CB8AC3E}">
        <p14:creationId xmlns:p14="http://schemas.microsoft.com/office/powerpoint/2010/main" val="1082700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1437</TotalTime>
  <Words>567</Words>
  <Application>Microsoft Office PowerPoint</Application>
  <PresentationFormat>Custom</PresentationFormat>
  <Paragraphs>101</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4" baseType="lpstr">
      <vt:lpstr>Arial</vt:lpstr>
      <vt:lpstr>Calibri</vt:lpstr>
      <vt:lpstr>Calibri Light</vt:lpstr>
      <vt:lpstr>Symbol</vt:lpstr>
      <vt:lpstr>Times New Roman</vt:lpstr>
      <vt:lpstr>Office Theme</vt:lpstr>
      <vt:lpstr>Equation</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72</cp:revision>
  <dcterms:created xsi:type="dcterms:W3CDTF">2017-10-14T22:38:33Z</dcterms:created>
  <dcterms:modified xsi:type="dcterms:W3CDTF">2018-02-26T08:53:27Z</dcterms:modified>
</cp:coreProperties>
</file>