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56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D036-1092-41F4-9ECA-B12FC9FE34D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73F4B-9C05-4F1E-A430-132DFC17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73F4B-9C05-4F1E-A430-132DFC17E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0D55-6FDE-4F42-A89D-F2F1F58FB06E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0BCD-4ACE-45C3-9792-F5876238D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gi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2.wmf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ip art car">
            <a:extLst>
              <a:ext uri="{FF2B5EF4-FFF2-40B4-BE49-F238E27FC236}">
                <a16:creationId xmlns:a16="http://schemas.microsoft.com/office/drawing/2014/main" id="{8D09D08E-0902-4BDF-A904-7362009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12432" y="624088"/>
            <a:ext cx="2931459" cy="8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580DA-CADD-42CC-BCCE-327C8300C2BB}"/>
              </a:ext>
            </a:extLst>
          </p:cNvPr>
          <p:cNvGrpSpPr/>
          <p:nvPr/>
        </p:nvGrpSpPr>
        <p:grpSpPr>
          <a:xfrm>
            <a:off x="3044414" y="2474257"/>
            <a:ext cx="3410174" cy="2703740"/>
            <a:chOff x="3044414" y="2646382"/>
            <a:chExt cx="3410174" cy="2703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B2AF67-BB4C-49B7-B9B9-2AC73E7833FF}"/>
                </a:ext>
              </a:extLst>
            </p:cNvPr>
            <p:cNvGrpSpPr/>
            <p:nvPr/>
          </p:nvGrpSpPr>
          <p:grpSpPr>
            <a:xfrm>
              <a:off x="3299013" y="2753958"/>
              <a:ext cx="3155575" cy="2334409"/>
              <a:chOff x="1147483" y="2721685"/>
              <a:chExt cx="3155575" cy="23344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B30A2CC-E0BE-4826-8D91-E79737F1E273}"/>
                  </a:ext>
                </a:extLst>
              </p:cNvPr>
              <p:cNvCxnSpPr/>
              <p:nvPr/>
            </p:nvCxnSpPr>
            <p:spPr>
              <a:xfrm>
                <a:off x="1269402" y="2721685"/>
                <a:ext cx="0" cy="2334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287608-5ADD-4E84-A731-52D695D88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7483" y="4912659"/>
                <a:ext cx="31555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C182B8-669A-47F0-AAFB-9C7EA83BC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932" y="2915322"/>
              <a:ext cx="2398955" cy="104349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E41E3C-81A3-4F1C-84FE-EEE891EFB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399416"/>
              <a:ext cx="2398956" cy="55939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51C518-97E6-4470-9FB5-ED085A593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9" y="3958817"/>
              <a:ext cx="2538804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3B6D5B-F0B8-495D-9890-26A73DB9C844}"/>
                </a:ext>
              </a:extLst>
            </p:cNvPr>
            <p:cNvCxnSpPr>
              <a:cxnSpLocks/>
            </p:cNvCxnSpPr>
            <p:nvPr/>
          </p:nvCxnSpPr>
          <p:spPr>
            <a:xfrm>
              <a:off x="3420931" y="3969572"/>
              <a:ext cx="2549562" cy="4625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C40B8B-361C-420E-9A1B-DC093299298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7" y="3980329"/>
              <a:ext cx="1710466" cy="81758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6E442A-86EF-4EB8-AEE7-A30205C9A63D}"/>
                </a:ext>
              </a:extLst>
            </p:cNvPr>
            <p:cNvSpPr txBox="1"/>
            <p:nvPr/>
          </p:nvSpPr>
          <p:spPr>
            <a:xfrm>
              <a:off x="3388659" y="498079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(0,0)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0FE1A0-D4C1-4B81-8F4E-891FC1CCB8AF}"/>
                </a:ext>
              </a:extLst>
            </p:cNvPr>
            <p:cNvSpPr txBox="1"/>
            <p:nvPr/>
          </p:nvSpPr>
          <p:spPr>
            <a:xfrm>
              <a:off x="6196405" y="498079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4FA50-CA67-4873-99BE-7BF584C678F0}"/>
                </a:ext>
              </a:extLst>
            </p:cNvPr>
            <p:cNvSpPr txBox="1"/>
            <p:nvPr/>
          </p:nvSpPr>
          <p:spPr>
            <a:xfrm>
              <a:off x="3044414" y="264638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811CBD7-6DD3-4F9E-ACEE-EFC382B75A43}"/>
              </a:ext>
            </a:extLst>
          </p:cNvPr>
          <p:cNvSpPr txBox="1"/>
          <p:nvPr/>
        </p:nvSpPr>
        <p:spPr>
          <a:xfrm>
            <a:off x="5142156" y="44213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8FA1B-C545-44B3-972D-EA51D5F13926}"/>
              </a:ext>
            </a:extLst>
          </p:cNvPr>
          <p:cNvSpPr txBox="1"/>
          <p:nvPr/>
        </p:nvSpPr>
        <p:spPr>
          <a:xfrm>
            <a:off x="5974080" y="406997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2AB326-0493-48A9-B416-7CDA97D62FF1}"/>
              </a:ext>
            </a:extLst>
          </p:cNvPr>
          <p:cNvSpPr txBox="1"/>
          <p:nvPr/>
        </p:nvSpPr>
        <p:spPr>
          <a:xfrm>
            <a:off x="6008146" y="35016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III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8BB949-437A-46C6-BCBA-9F70322C5E38}"/>
              </a:ext>
            </a:extLst>
          </p:cNvPr>
          <p:cNvSpPr txBox="1"/>
          <p:nvPr/>
        </p:nvSpPr>
        <p:spPr>
          <a:xfrm>
            <a:off x="5805544" y="305158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048C55-4DFC-4AFF-8DCC-7B480C0BDC7B}"/>
              </a:ext>
            </a:extLst>
          </p:cNvPr>
          <p:cNvSpPr txBox="1"/>
          <p:nvPr/>
        </p:nvSpPr>
        <p:spPr>
          <a:xfrm>
            <a:off x="5818094" y="2569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1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773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2:   A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48437"/>
              </p:ext>
            </p:extLst>
          </p:nvPr>
        </p:nvGraphicFramePr>
        <p:xfrm>
          <a:off x="1019175" y="1444625"/>
          <a:ext cx="393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936960" imgH="863280" progId="Equation.DSMT4">
                  <p:embed/>
                </p:oleObj>
              </mc:Choice>
              <mc:Fallback>
                <p:oleObj name="Equation" r:id="rId3" imgW="393696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444625"/>
                        <a:ext cx="39370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1C0E0-7161-4C40-BE7F-C21A5BD73BEC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DB6CEE-00CD-4D1F-A0C2-3EEDA13192B8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661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3:   E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970679"/>
              </p:ext>
            </p:extLst>
          </p:nvPr>
        </p:nvGraphicFramePr>
        <p:xfrm>
          <a:off x="1541817" y="1380378"/>
          <a:ext cx="2870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869920" imgH="1422360" progId="Equation.DSMT4">
                  <p:embed/>
                </p:oleObj>
              </mc:Choice>
              <mc:Fallback>
                <p:oleObj name="Equation" r:id="rId3" imgW="2869920" imgH="14223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8041B82-0402-4494-A081-009D42085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1817" y="1380378"/>
                        <a:ext cx="2870200" cy="142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77310-7DB1-4E4B-9998-D837FE70E689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60B7E-1C47-4543-A94D-7C359071B740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1A503-C40F-4C8B-834A-DA74C1957473}"/>
              </a:ext>
            </a:extLst>
          </p:cNvPr>
          <p:cNvSpPr txBox="1"/>
          <p:nvPr/>
        </p:nvSpPr>
        <p:spPr>
          <a:xfrm>
            <a:off x="580343" y="753037"/>
            <a:ext cx="48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ball starts from rest and rolls down the ramp. 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7D3544-440C-4E6A-8B69-0F46BA141FD2}"/>
              </a:ext>
            </a:extLst>
          </p:cNvPr>
          <p:cNvGrpSpPr/>
          <p:nvPr/>
        </p:nvGrpSpPr>
        <p:grpSpPr>
          <a:xfrm>
            <a:off x="1559866" y="1710467"/>
            <a:ext cx="4496696" cy="1430767"/>
            <a:chOff x="1269403" y="1366221"/>
            <a:chExt cx="3593053" cy="14307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DD8210-856F-483B-AE0C-D9191235E041}"/>
                </a:ext>
              </a:extLst>
            </p:cNvPr>
            <p:cNvGrpSpPr/>
            <p:nvPr/>
          </p:nvGrpSpPr>
          <p:grpSpPr>
            <a:xfrm>
              <a:off x="1269403" y="1366221"/>
              <a:ext cx="2173044" cy="1430767"/>
              <a:chOff x="1269403" y="1366221"/>
              <a:chExt cx="2173044" cy="143076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5A4D07-9E70-46B5-A210-6404B149B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9403" y="1366221"/>
                <a:ext cx="763792" cy="731520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65A0CC8-069F-45E7-AF89-69FC82F8C58A}"/>
                  </a:ext>
                </a:extLst>
              </p:cNvPr>
              <p:cNvCxnSpPr/>
              <p:nvPr/>
            </p:nvCxnSpPr>
            <p:spPr>
              <a:xfrm>
                <a:off x="2011680" y="2086984"/>
                <a:ext cx="1430767" cy="710004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E76BFA-8FDD-415D-A45A-A37DF5DD9E33}"/>
                </a:ext>
              </a:extLst>
            </p:cNvPr>
            <p:cNvCxnSpPr/>
            <p:nvPr/>
          </p:nvCxnSpPr>
          <p:spPr>
            <a:xfrm>
              <a:off x="3431689" y="2786231"/>
              <a:ext cx="1430767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FAB9FFE-851F-40A0-9CA5-0E71E4A90519}"/>
              </a:ext>
            </a:extLst>
          </p:cNvPr>
          <p:cNvSpPr/>
          <p:nvPr/>
        </p:nvSpPr>
        <p:spPr>
          <a:xfrm>
            <a:off x="1538351" y="1409253"/>
            <a:ext cx="333487" cy="33348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867BF-45A7-4BD7-93AC-CC26CE086B09}"/>
              </a:ext>
            </a:extLst>
          </p:cNvPr>
          <p:cNvSpPr txBox="1"/>
          <p:nvPr/>
        </p:nvSpPr>
        <p:spPr>
          <a:xfrm>
            <a:off x="1237136" y="3173508"/>
            <a:ext cx="46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Select the correct speed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AU" dirty="0"/>
              <a:t> against time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dirty="0"/>
              <a:t> graph: 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20FD23-6F78-41F9-9326-43BB3F526F35}"/>
              </a:ext>
            </a:extLst>
          </p:cNvPr>
          <p:cNvGrpSpPr/>
          <p:nvPr/>
        </p:nvGrpSpPr>
        <p:grpSpPr>
          <a:xfrm>
            <a:off x="1045290" y="3745455"/>
            <a:ext cx="2526256" cy="1895126"/>
            <a:chOff x="389067" y="3627120"/>
            <a:chExt cx="2526256" cy="18951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3312C5-5AC0-4624-B144-CA1646C1FF7D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90CC8C-F0E1-4383-B8B1-1C2788B20FA7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AFCE0F2-C521-43E4-A78E-C5F9D5F3E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7965ED-0394-4C36-8DBA-5BC9C4527191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95C3AA-927D-46FF-A5AF-97689987203D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3C8CF4-B1EE-4125-9940-F49CBDD6B553}"/>
              </a:ext>
            </a:extLst>
          </p:cNvPr>
          <p:cNvCxnSpPr>
            <a:cxnSpLocks/>
          </p:cNvCxnSpPr>
          <p:nvPr/>
        </p:nvCxnSpPr>
        <p:spPr>
          <a:xfrm flipV="1">
            <a:off x="1398501" y="4572001"/>
            <a:ext cx="516367" cy="7207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7C53B3-106F-44D4-AC50-C56764BB5591}"/>
              </a:ext>
            </a:extLst>
          </p:cNvPr>
          <p:cNvCxnSpPr>
            <a:cxnSpLocks/>
          </p:cNvCxnSpPr>
          <p:nvPr/>
        </p:nvCxnSpPr>
        <p:spPr>
          <a:xfrm flipV="1">
            <a:off x="1904109" y="4227758"/>
            <a:ext cx="882127" cy="3442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30527-4A5E-4FEF-8C88-BCA2727E6D21}"/>
              </a:ext>
            </a:extLst>
          </p:cNvPr>
          <p:cNvCxnSpPr/>
          <p:nvPr/>
        </p:nvCxnSpPr>
        <p:spPr>
          <a:xfrm>
            <a:off x="2786238" y="4227757"/>
            <a:ext cx="74227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4FAC8-2C65-4DDD-8E86-31DF5F9446EE}"/>
              </a:ext>
            </a:extLst>
          </p:cNvPr>
          <p:cNvGrpSpPr/>
          <p:nvPr/>
        </p:nvGrpSpPr>
        <p:grpSpPr>
          <a:xfrm>
            <a:off x="3919375" y="3768763"/>
            <a:ext cx="2526256" cy="1895126"/>
            <a:chOff x="389067" y="3627120"/>
            <a:chExt cx="2526256" cy="18951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6AF26C-874A-46B2-A401-28A72DA19FE2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5484F0-350B-4026-A82B-5BD633D859B5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8C7AEC5-02D6-46CE-9847-A49B339C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37DC63-5FCB-4F4C-9C30-A529390AE659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67C576-D6CF-4F59-9B60-A3CFA51F4D20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19A2FE8-C2A2-43C7-A409-0509747E3535}"/>
              </a:ext>
            </a:extLst>
          </p:cNvPr>
          <p:cNvSpPr/>
          <p:nvPr/>
        </p:nvSpPr>
        <p:spPr>
          <a:xfrm>
            <a:off x="4281550" y="4346091"/>
            <a:ext cx="2183803" cy="968188"/>
          </a:xfrm>
          <a:custGeom>
            <a:avLst/>
            <a:gdLst>
              <a:gd name="connsiteX0" fmla="*/ 0 w 2183803"/>
              <a:gd name="connsiteY0" fmla="*/ 968188 h 968188"/>
              <a:gd name="connsiteX1" fmla="*/ 753036 w 2183803"/>
              <a:gd name="connsiteY1" fmla="*/ 753035 h 968188"/>
              <a:gd name="connsiteX2" fmla="*/ 1430767 w 2183803"/>
              <a:gd name="connsiteY2" fmla="*/ 0 h 968188"/>
              <a:gd name="connsiteX3" fmla="*/ 2183803 w 2183803"/>
              <a:gd name="connsiteY3" fmla="*/ 0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803" h="968188">
                <a:moveTo>
                  <a:pt x="0" y="968188"/>
                </a:moveTo>
                <a:lnTo>
                  <a:pt x="753036" y="753035"/>
                </a:lnTo>
                <a:lnTo>
                  <a:pt x="1430767" y="0"/>
                </a:lnTo>
                <a:lnTo>
                  <a:pt x="2183803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BD3C35-1FEF-491C-A97E-EE2E017D3109}"/>
              </a:ext>
            </a:extLst>
          </p:cNvPr>
          <p:cNvGrpSpPr/>
          <p:nvPr/>
        </p:nvGrpSpPr>
        <p:grpSpPr>
          <a:xfrm>
            <a:off x="1047083" y="5586805"/>
            <a:ext cx="2526256" cy="1895126"/>
            <a:chOff x="389067" y="3627120"/>
            <a:chExt cx="2526256" cy="18951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24220-DACA-48EC-9BCD-52172EEABBFD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94C7BAC-4186-4E85-B7F0-F876CD81427B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517E4A-4C0B-47AE-B6F9-424AF95BF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F100D1-F715-46B0-B0F7-B37BAA215D3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4D1D6-2964-44B4-9365-13218896E045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BF2E902-38C5-46C5-9E17-308E5CBD1A94}"/>
              </a:ext>
            </a:extLst>
          </p:cNvPr>
          <p:cNvSpPr/>
          <p:nvPr/>
        </p:nvSpPr>
        <p:spPr>
          <a:xfrm>
            <a:off x="1420016" y="5809131"/>
            <a:ext cx="2140772" cy="1323190"/>
          </a:xfrm>
          <a:custGeom>
            <a:avLst/>
            <a:gdLst>
              <a:gd name="connsiteX0" fmla="*/ 0 w 2140772"/>
              <a:gd name="connsiteY0" fmla="*/ 1323190 h 1323190"/>
              <a:gd name="connsiteX1" fmla="*/ 699247 w 2140772"/>
              <a:gd name="connsiteY1" fmla="*/ 935915 h 1323190"/>
              <a:gd name="connsiteX2" fmla="*/ 1441525 w 2140772"/>
              <a:gd name="connsiteY2" fmla="*/ 742277 h 1323190"/>
              <a:gd name="connsiteX3" fmla="*/ 2140772 w 2140772"/>
              <a:gd name="connsiteY3" fmla="*/ 0 h 13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772" h="1323190">
                <a:moveTo>
                  <a:pt x="0" y="1323190"/>
                </a:moveTo>
                <a:lnTo>
                  <a:pt x="699247" y="935915"/>
                </a:lnTo>
                <a:lnTo>
                  <a:pt x="1441525" y="742277"/>
                </a:lnTo>
                <a:lnTo>
                  <a:pt x="2140772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DC4633-14CE-4D89-92FE-800362B650EB}"/>
              </a:ext>
            </a:extLst>
          </p:cNvPr>
          <p:cNvGrpSpPr/>
          <p:nvPr/>
        </p:nvGrpSpPr>
        <p:grpSpPr>
          <a:xfrm>
            <a:off x="3921168" y="5599355"/>
            <a:ext cx="2526256" cy="1895126"/>
            <a:chOff x="389067" y="3627120"/>
            <a:chExt cx="2526256" cy="1895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7E71D9-FD62-4018-936B-E18E7D3DD560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71C2628-26D2-4930-A3B4-6B55A8B19B14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A4A29-823A-4A44-AE42-672ED67D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5BBCE7-8E5C-4F44-94E0-AA1E2FBE626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6A1A34-D47D-4528-984A-9E6873165527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777B58E-D900-46DD-9642-9901F7136F1B}"/>
              </a:ext>
            </a:extLst>
          </p:cNvPr>
          <p:cNvSpPr/>
          <p:nvPr/>
        </p:nvSpPr>
        <p:spPr>
          <a:xfrm>
            <a:off x="4292308" y="6045799"/>
            <a:ext cx="2151529" cy="1065007"/>
          </a:xfrm>
          <a:custGeom>
            <a:avLst/>
            <a:gdLst>
              <a:gd name="connsiteX0" fmla="*/ 0 w 2151529"/>
              <a:gd name="connsiteY0" fmla="*/ 1065007 h 1065007"/>
              <a:gd name="connsiteX1" fmla="*/ 720762 w 2151529"/>
              <a:gd name="connsiteY1" fmla="*/ 430306 h 1065007"/>
              <a:gd name="connsiteX2" fmla="*/ 1452282 w 2151529"/>
              <a:gd name="connsiteY2" fmla="*/ 430306 h 1065007"/>
              <a:gd name="connsiteX3" fmla="*/ 2151529 w 2151529"/>
              <a:gd name="connsiteY3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529" h="1065007">
                <a:moveTo>
                  <a:pt x="0" y="1065007"/>
                </a:moveTo>
                <a:lnTo>
                  <a:pt x="720762" y="430306"/>
                </a:lnTo>
                <a:lnTo>
                  <a:pt x="1452282" y="430306"/>
                </a:lnTo>
                <a:lnTo>
                  <a:pt x="2151529" y="0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4A8D3C-C8DE-4FEB-9074-068800670984}"/>
              </a:ext>
            </a:extLst>
          </p:cNvPr>
          <p:cNvGrpSpPr/>
          <p:nvPr/>
        </p:nvGrpSpPr>
        <p:grpSpPr>
          <a:xfrm>
            <a:off x="1038118" y="7406640"/>
            <a:ext cx="2526256" cy="1895126"/>
            <a:chOff x="389067" y="3627120"/>
            <a:chExt cx="2526256" cy="18951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48D465-DFA7-44C4-9E9D-E411BC798D8E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1D58CB-41C0-469E-AFE3-C271D1909258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17E0DE2-8F94-49A6-89CE-C323E000D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D70E4B-27EC-4DF6-9629-E2C5003124C4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851290-3F27-4FED-A410-F451C9FFDF98}"/>
                </a:ext>
              </a:extLst>
            </p:cNvPr>
            <p:cNvSpPr txBox="1"/>
            <p:nvPr/>
          </p:nvSpPr>
          <p:spPr>
            <a:xfrm>
              <a:off x="389067" y="362712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37F4BE-5EB6-466F-9EBB-6AFCB479C0F1}"/>
              </a:ext>
            </a:extLst>
          </p:cNvPr>
          <p:cNvSpPr/>
          <p:nvPr/>
        </p:nvSpPr>
        <p:spPr>
          <a:xfrm>
            <a:off x="1387743" y="7885357"/>
            <a:ext cx="2183803" cy="1065007"/>
          </a:xfrm>
          <a:custGeom>
            <a:avLst/>
            <a:gdLst>
              <a:gd name="connsiteX0" fmla="*/ 0 w 2183803"/>
              <a:gd name="connsiteY0" fmla="*/ 1065007 h 1065007"/>
              <a:gd name="connsiteX1" fmla="*/ 742278 w 2183803"/>
              <a:gd name="connsiteY1" fmla="*/ 301214 h 1065007"/>
              <a:gd name="connsiteX2" fmla="*/ 1452283 w 2183803"/>
              <a:gd name="connsiteY2" fmla="*/ 0 h 1065007"/>
              <a:gd name="connsiteX3" fmla="*/ 2183803 w 2183803"/>
              <a:gd name="connsiteY3" fmla="*/ 322729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803" h="1065007">
                <a:moveTo>
                  <a:pt x="0" y="1065007"/>
                </a:moveTo>
                <a:lnTo>
                  <a:pt x="742278" y="301214"/>
                </a:lnTo>
                <a:lnTo>
                  <a:pt x="1452283" y="0"/>
                </a:lnTo>
                <a:lnTo>
                  <a:pt x="2183803" y="322729"/>
                </a:ln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49FAD-5A31-4DF5-994F-5BB2D500FD51}"/>
              </a:ext>
            </a:extLst>
          </p:cNvPr>
          <p:cNvSpPr txBox="1"/>
          <p:nvPr/>
        </p:nvSpPr>
        <p:spPr>
          <a:xfrm>
            <a:off x="2302144" y="38297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A88FA8-214B-4FF3-8D2B-0CA0C1B4643E}"/>
              </a:ext>
            </a:extLst>
          </p:cNvPr>
          <p:cNvSpPr txBox="1"/>
          <p:nvPr/>
        </p:nvSpPr>
        <p:spPr>
          <a:xfrm>
            <a:off x="5036379" y="3820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97D423-285F-4672-9702-BD3621FBE950}"/>
              </a:ext>
            </a:extLst>
          </p:cNvPr>
          <p:cNvSpPr txBox="1"/>
          <p:nvPr/>
        </p:nvSpPr>
        <p:spPr>
          <a:xfrm>
            <a:off x="2282421" y="5563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AC777E-B367-48E4-9E76-6136BFC359DC}"/>
              </a:ext>
            </a:extLst>
          </p:cNvPr>
          <p:cNvSpPr txBox="1"/>
          <p:nvPr/>
        </p:nvSpPr>
        <p:spPr>
          <a:xfrm>
            <a:off x="5208502" y="55957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757C22-EF91-49DE-BF11-C3F38D64CA32}"/>
              </a:ext>
            </a:extLst>
          </p:cNvPr>
          <p:cNvSpPr txBox="1"/>
          <p:nvPr/>
        </p:nvSpPr>
        <p:spPr>
          <a:xfrm>
            <a:off x="2346968" y="74676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C8C22C-7036-4FE3-A721-9B63AEEDBDE9}"/>
              </a:ext>
            </a:extLst>
          </p:cNvPr>
          <p:cNvSpPr txBox="1"/>
          <p:nvPr/>
        </p:nvSpPr>
        <p:spPr>
          <a:xfrm>
            <a:off x="548654" y="236667"/>
            <a:ext cx="134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</a:rPr>
              <a:t>Question 2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120FD23-6F78-41F9-9326-43BB3F526F35}"/>
              </a:ext>
            </a:extLst>
          </p:cNvPr>
          <p:cNvGrpSpPr/>
          <p:nvPr/>
        </p:nvGrpSpPr>
        <p:grpSpPr>
          <a:xfrm>
            <a:off x="1045290" y="3745455"/>
            <a:ext cx="2526256" cy="1895126"/>
            <a:chOff x="389067" y="3627120"/>
            <a:chExt cx="2526256" cy="18951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3312C5-5AC0-4624-B144-CA1646C1FF7D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90CC8C-F0E1-4383-B8B1-1C2788B20FA7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AFCE0F2-C521-43E4-A78E-C5F9D5F3E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7965ED-0394-4C36-8DBA-5BC9C4527191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95C3AA-927D-46FF-A5AF-97689987203D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F30527-4A5E-4FEF-8C88-BCA2727E6D21}"/>
              </a:ext>
            </a:extLst>
          </p:cNvPr>
          <p:cNvCxnSpPr>
            <a:cxnSpLocks/>
          </p:cNvCxnSpPr>
          <p:nvPr/>
        </p:nvCxnSpPr>
        <p:spPr>
          <a:xfrm>
            <a:off x="1420016" y="4561244"/>
            <a:ext cx="20116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4FAC8-2C65-4DDD-8E86-31DF5F9446EE}"/>
              </a:ext>
            </a:extLst>
          </p:cNvPr>
          <p:cNvGrpSpPr/>
          <p:nvPr/>
        </p:nvGrpSpPr>
        <p:grpSpPr>
          <a:xfrm>
            <a:off x="3919375" y="3768763"/>
            <a:ext cx="2526256" cy="1895126"/>
            <a:chOff x="389067" y="3627120"/>
            <a:chExt cx="2526256" cy="18951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6AF26C-874A-46B2-A401-28A72DA19FE2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5484F0-350B-4026-A82B-5BD633D859B5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8C7AEC5-02D6-46CE-9847-A49B339C7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37DC63-5FCB-4F4C-9C30-A529390AE659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67C576-D6CF-4F59-9B60-A3CFA51F4D20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024220-DACA-48EC-9BCD-52172EEABBFD}"/>
              </a:ext>
            </a:extLst>
          </p:cNvPr>
          <p:cNvGrpSpPr/>
          <p:nvPr/>
        </p:nvGrpSpPr>
        <p:grpSpPr>
          <a:xfrm>
            <a:off x="1357262" y="5692589"/>
            <a:ext cx="2216077" cy="1538344"/>
            <a:chOff x="1204857" y="1355464"/>
            <a:chExt cx="2216077" cy="153834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4C7BAC-4186-4E85-B7F0-F876CD81427B}"/>
                </a:ext>
              </a:extLst>
            </p:cNvPr>
            <p:cNvCxnSpPr/>
            <p:nvPr/>
          </p:nvCxnSpPr>
          <p:spPr>
            <a:xfrm>
              <a:off x="1269402" y="1355464"/>
              <a:ext cx="0" cy="1538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517E4A-4C0B-47AE-B6F9-424AF95BF4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857" y="2796988"/>
              <a:ext cx="22160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3F100D1-F715-46B0-B0F7-B37BAA215D36}"/>
              </a:ext>
            </a:extLst>
          </p:cNvPr>
          <p:cNvSpPr txBox="1"/>
          <p:nvPr/>
        </p:nvSpPr>
        <p:spPr>
          <a:xfrm>
            <a:off x="3196821" y="711259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4D1D6-2964-44B4-9365-13218896E045}"/>
              </a:ext>
            </a:extLst>
          </p:cNvPr>
          <p:cNvSpPr txBox="1"/>
          <p:nvPr/>
        </p:nvSpPr>
        <p:spPr>
          <a:xfrm>
            <a:off x="1047083" y="558680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DC4633-14CE-4D89-92FE-800362B650EB}"/>
              </a:ext>
            </a:extLst>
          </p:cNvPr>
          <p:cNvGrpSpPr/>
          <p:nvPr/>
        </p:nvGrpSpPr>
        <p:grpSpPr>
          <a:xfrm>
            <a:off x="3921168" y="5599355"/>
            <a:ext cx="2526256" cy="1895126"/>
            <a:chOff x="389067" y="3627120"/>
            <a:chExt cx="2526256" cy="18951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7E71D9-FD62-4018-936B-E18E7D3DD560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71C2628-26D2-4930-A3B4-6B55A8B19B14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A4A29-823A-4A44-AE42-672ED67D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5BBCE7-8E5C-4F44-94E0-AA1E2FBE6266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6A1A34-D47D-4528-984A-9E6873165527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4A8D3C-C8DE-4FEB-9074-068800670984}"/>
              </a:ext>
            </a:extLst>
          </p:cNvPr>
          <p:cNvGrpSpPr/>
          <p:nvPr/>
        </p:nvGrpSpPr>
        <p:grpSpPr>
          <a:xfrm>
            <a:off x="1038118" y="7406640"/>
            <a:ext cx="2526256" cy="1895126"/>
            <a:chOff x="389067" y="3627120"/>
            <a:chExt cx="2526256" cy="18951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D48D465-DFA7-44C4-9E9D-E411BC798D8E}"/>
                </a:ext>
              </a:extLst>
            </p:cNvPr>
            <p:cNvGrpSpPr/>
            <p:nvPr/>
          </p:nvGrpSpPr>
          <p:grpSpPr>
            <a:xfrm>
              <a:off x="699246" y="3732904"/>
              <a:ext cx="2216077" cy="1538344"/>
              <a:chOff x="1204857" y="1355464"/>
              <a:chExt cx="2216077" cy="153834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1D58CB-41C0-469E-AFE3-C271D1909258}"/>
                  </a:ext>
                </a:extLst>
              </p:cNvPr>
              <p:cNvCxnSpPr/>
              <p:nvPr/>
            </p:nvCxnSpPr>
            <p:spPr>
              <a:xfrm>
                <a:off x="1269402" y="1355464"/>
                <a:ext cx="0" cy="15383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17E0DE2-8F94-49A6-89CE-C323E000D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857" y="2796988"/>
                <a:ext cx="22160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D70E4B-27EC-4DF6-9629-E2C5003124C4}"/>
                </a:ext>
              </a:extLst>
            </p:cNvPr>
            <p:cNvSpPr txBox="1"/>
            <p:nvPr/>
          </p:nvSpPr>
          <p:spPr>
            <a:xfrm>
              <a:off x="2538805" y="515291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851290-3F27-4FED-A410-F451C9FFDF98}"/>
                </a:ext>
              </a:extLst>
            </p:cNvPr>
            <p:cNvSpPr txBox="1"/>
            <p:nvPr/>
          </p:nvSpPr>
          <p:spPr>
            <a:xfrm>
              <a:off x="389067" y="362712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D749FAD-5A31-4DF5-994F-5BB2D500FD51}"/>
              </a:ext>
            </a:extLst>
          </p:cNvPr>
          <p:cNvSpPr txBox="1"/>
          <p:nvPr/>
        </p:nvSpPr>
        <p:spPr>
          <a:xfrm>
            <a:off x="2302144" y="38297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A88FA8-214B-4FF3-8D2B-0CA0C1B4643E}"/>
              </a:ext>
            </a:extLst>
          </p:cNvPr>
          <p:cNvSpPr txBox="1"/>
          <p:nvPr/>
        </p:nvSpPr>
        <p:spPr>
          <a:xfrm>
            <a:off x="5036379" y="3820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97D423-285F-4672-9702-BD3621FBE950}"/>
              </a:ext>
            </a:extLst>
          </p:cNvPr>
          <p:cNvSpPr txBox="1"/>
          <p:nvPr/>
        </p:nvSpPr>
        <p:spPr>
          <a:xfrm>
            <a:off x="2282421" y="5563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AC777E-B367-48E4-9E76-6136BFC359DC}"/>
              </a:ext>
            </a:extLst>
          </p:cNvPr>
          <p:cNvSpPr txBox="1"/>
          <p:nvPr/>
        </p:nvSpPr>
        <p:spPr>
          <a:xfrm>
            <a:off x="5208502" y="559577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757C22-EF91-49DE-BF11-C3F38D64CA32}"/>
              </a:ext>
            </a:extLst>
          </p:cNvPr>
          <p:cNvSpPr txBox="1"/>
          <p:nvPr/>
        </p:nvSpPr>
        <p:spPr>
          <a:xfrm>
            <a:off x="2346968" y="74676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B5E81-09DE-4076-B7E3-C502ABE384F6}"/>
              </a:ext>
            </a:extLst>
          </p:cNvPr>
          <p:cNvCxnSpPr/>
          <p:nvPr/>
        </p:nvCxnSpPr>
        <p:spPr>
          <a:xfrm flipV="1">
            <a:off x="1441525" y="5927464"/>
            <a:ext cx="1839557" cy="11725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162BAF-CFEE-4CE8-88C3-C34860ECF91A}"/>
              </a:ext>
            </a:extLst>
          </p:cNvPr>
          <p:cNvSpPr/>
          <p:nvPr/>
        </p:nvSpPr>
        <p:spPr>
          <a:xfrm>
            <a:off x="4292301" y="4163209"/>
            <a:ext cx="1968650" cy="1151069"/>
          </a:xfrm>
          <a:custGeom>
            <a:avLst/>
            <a:gdLst>
              <a:gd name="connsiteX0" fmla="*/ 0 w 1968650"/>
              <a:gd name="connsiteY0" fmla="*/ 1151069 h 1151069"/>
              <a:gd name="connsiteX1" fmla="*/ 656217 w 1968650"/>
              <a:gd name="connsiteY1" fmla="*/ 441064 h 1151069"/>
              <a:gd name="connsiteX2" fmla="*/ 1968650 w 1968650"/>
              <a:gd name="connsiteY2" fmla="*/ 0 h 115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650" h="1151069">
                <a:moveTo>
                  <a:pt x="0" y="1151069"/>
                </a:moveTo>
                <a:cubicBezTo>
                  <a:pt x="164054" y="891989"/>
                  <a:pt x="328109" y="632909"/>
                  <a:pt x="656217" y="441064"/>
                </a:cubicBezTo>
                <a:cubicBezTo>
                  <a:pt x="984325" y="249219"/>
                  <a:pt x="1476487" y="124609"/>
                  <a:pt x="1968650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D7D042-8094-492F-944C-95567018E622}"/>
              </a:ext>
            </a:extLst>
          </p:cNvPr>
          <p:cNvCxnSpPr/>
          <p:nvPr/>
        </p:nvCxnSpPr>
        <p:spPr>
          <a:xfrm flipV="1">
            <a:off x="4303059" y="6099586"/>
            <a:ext cx="1731981" cy="6777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50509-E357-4991-860D-3A576EC35CD0}"/>
              </a:ext>
            </a:extLst>
          </p:cNvPr>
          <p:cNvSpPr/>
          <p:nvPr/>
        </p:nvSpPr>
        <p:spPr>
          <a:xfrm rot="21265231">
            <a:off x="1366220" y="7659442"/>
            <a:ext cx="1710466" cy="1226985"/>
          </a:xfrm>
          <a:custGeom>
            <a:avLst/>
            <a:gdLst>
              <a:gd name="connsiteX0" fmla="*/ 0 w 1710466"/>
              <a:gd name="connsiteY0" fmla="*/ 1204856 h 1226985"/>
              <a:gd name="connsiteX1" fmla="*/ 1000461 w 1710466"/>
              <a:gd name="connsiteY1" fmla="*/ 1065007 h 1226985"/>
              <a:gd name="connsiteX2" fmla="*/ 1710466 w 1710466"/>
              <a:gd name="connsiteY2" fmla="*/ 0 h 12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66" h="1226985">
                <a:moveTo>
                  <a:pt x="0" y="1204856"/>
                </a:moveTo>
                <a:cubicBezTo>
                  <a:pt x="357691" y="1235336"/>
                  <a:pt x="715383" y="1265816"/>
                  <a:pt x="1000461" y="1065007"/>
                </a:cubicBezTo>
                <a:cubicBezTo>
                  <a:pt x="1285539" y="864198"/>
                  <a:pt x="1498002" y="432099"/>
                  <a:pt x="1710466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B3716C-3EFB-4E6E-8F91-EEF1DEC005C1}"/>
              </a:ext>
            </a:extLst>
          </p:cNvPr>
          <p:cNvCxnSpPr/>
          <p:nvPr/>
        </p:nvCxnSpPr>
        <p:spPr>
          <a:xfrm>
            <a:off x="1258645" y="1355464"/>
            <a:ext cx="4378362" cy="144152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C8310D5-CF45-4274-A458-315A7B59021E}"/>
              </a:ext>
            </a:extLst>
          </p:cNvPr>
          <p:cNvSpPr/>
          <p:nvPr/>
        </p:nvSpPr>
        <p:spPr>
          <a:xfrm>
            <a:off x="1237129" y="1075765"/>
            <a:ext cx="311972" cy="31197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9EBD-10AF-4A0D-BEB8-320FBAD132FC}"/>
              </a:ext>
            </a:extLst>
          </p:cNvPr>
          <p:cNvCxnSpPr>
            <a:cxnSpLocks/>
          </p:cNvCxnSpPr>
          <p:nvPr/>
        </p:nvCxnSpPr>
        <p:spPr>
          <a:xfrm>
            <a:off x="1280160" y="2506532"/>
            <a:ext cx="0" cy="2721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95190D-D385-440C-B977-BEF529B80401}"/>
              </a:ext>
            </a:extLst>
          </p:cNvPr>
          <p:cNvCxnSpPr>
            <a:cxnSpLocks/>
          </p:cNvCxnSpPr>
          <p:nvPr/>
        </p:nvCxnSpPr>
        <p:spPr>
          <a:xfrm>
            <a:off x="1276576" y="3535678"/>
            <a:ext cx="3155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E8B311-D4F9-45BD-B43A-40F65E788FF4}"/>
              </a:ext>
            </a:extLst>
          </p:cNvPr>
          <p:cNvSpPr txBox="1"/>
          <p:nvPr/>
        </p:nvSpPr>
        <p:spPr>
          <a:xfrm>
            <a:off x="2743200" y="37866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D7E03-9A04-49A4-9154-9F500A84DA6A}"/>
              </a:ext>
            </a:extLst>
          </p:cNvPr>
          <p:cNvSpPr txBox="1"/>
          <p:nvPr/>
        </p:nvSpPr>
        <p:spPr>
          <a:xfrm>
            <a:off x="182880" y="295835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[m.s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3E7EF7-3C3B-4680-92CF-23CC4BC36B7A}"/>
              </a:ext>
            </a:extLst>
          </p:cNvPr>
          <p:cNvSpPr/>
          <p:nvPr/>
        </p:nvSpPr>
        <p:spPr>
          <a:xfrm>
            <a:off x="1280160" y="2786231"/>
            <a:ext cx="2861534" cy="2162287"/>
          </a:xfrm>
          <a:custGeom>
            <a:avLst/>
            <a:gdLst>
              <a:gd name="connsiteX0" fmla="*/ 0 w 2861534"/>
              <a:gd name="connsiteY0" fmla="*/ 753035 h 2162287"/>
              <a:gd name="connsiteX1" fmla="*/ 720762 w 2861534"/>
              <a:gd name="connsiteY1" fmla="*/ 0 h 2162287"/>
              <a:gd name="connsiteX2" fmla="*/ 1441525 w 2861534"/>
              <a:gd name="connsiteY2" fmla="*/ 753035 h 2162287"/>
              <a:gd name="connsiteX3" fmla="*/ 2183802 w 2861534"/>
              <a:gd name="connsiteY3" fmla="*/ 753035 h 2162287"/>
              <a:gd name="connsiteX4" fmla="*/ 2485016 w 2861534"/>
              <a:gd name="connsiteY4" fmla="*/ 2162287 h 2162287"/>
              <a:gd name="connsiteX5" fmla="*/ 2861534 w 2861534"/>
              <a:gd name="connsiteY5" fmla="*/ 753035 h 2162287"/>
              <a:gd name="connsiteX6" fmla="*/ 2850776 w 2861534"/>
              <a:gd name="connsiteY6" fmla="*/ 753035 h 216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1534" h="2162287">
                <a:moveTo>
                  <a:pt x="0" y="753035"/>
                </a:moveTo>
                <a:lnTo>
                  <a:pt x="720762" y="0"/>
                </a:lnTo>
                <a:lnTo>
                  <a:pt x="1441525" y="753035"/>
                </a:lnTo>
                <a:lnTo>
                  <a:pt x="2183802" y="753035"/>
                </a:lnTo>
                <a:lnTo>
                  <a:pt x="2485016" y="2162287"/>
                </a:lnTo>
                <a:lnTo>
                  <a:pt x="2861534" y="753035"/>
                </a:lnTo>
                <a:lnTo>
                  <a:pt x="2850776" y="753035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C0D86-F6A0-47D8-A7F2-E1B36B423425}"/>
              </a:ext>
            </a:extLst>
          </p:cNvPr>
          <p:cNvSpPr txBox="1"/>
          <p:nvPr/>
        </p:nvSpPr>
        <p:spPr>
          <a:xfrm>
            <a:off x="1850315" y="3539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5EAE5-F9D3-4A41-B6D5-A81FA8790314}"/>
              </a:ext>
            </a:extLst>
          </p:cNvPr>
          <p:cNvSpPr txBox="1"/>
          <p:nvPr/>
        </p:nvSpPr>
        <p:spPr>
          <a:xfrm>
            <a:off x="2560320" y="3560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B8A24-EED2-4E2B-A02A-B675855A83E6}"/>
              </a:ext>
            </a:extLst>
          </p:cNvPr>
          <p:cNvSpPr txBox="1"/>
          <p:nvPr/>
        </p:nvSpPr>
        <p:spPr>
          <a:xfrm>
            <a:off x="3216537" y="3550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9653-1C87-492D-AA91-7282BE31E79C}"/>
              </a:ext>
            </a:extLst>
          </p:cNvPr>
          <p:cNvSpPr txBox="1"/>
          <p:nvPr/>
        </p:nvSpPr>
        <p:spPr>
          <a:xfrm>
            <a:off x="4066391" y="349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FCC5D-053A-455B-97A6-ECF4354E0D65}"/>
              </a:ext>
            </a:extLst>
          </p:cNvPr>
          <p:cNvSpPr txBox="1"/>
          <p:nvPr/>
        </p:nvSpPr>
        <p:spPr>
          <a:xfrm>
            <a:off x="957430" y="2624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9A208-A6D6-4FC0-963A-EF1BDFF0F1A9}"/>
              </a:ext>
            </a:extLst>
          </p:cNvPr>
          <p:cNvSpPr txBox="1"/>
          <p:nvPr/>
        </p:nvSpPr>
        <p:spPr>
          <a:xfrm>
            <a:off x="935915" y="3324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314F8-679E-4302-A268-0C8354D0EAB0}"/>
              </a:ext>
            </a:extLst>
          </p:cNvPr>
          <p:cNvSpPr txBox="1"/>
          <p:nvPr/>
        </p:nvSpPr>
        <p:spPr>
          <a:xfrm>
            <a:off x="871370" y="47333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D14A6-72B8-47F1-B682-A8B9CF8F744F}"/>
              </a:ext>
            </a:extLst>
          </p:cNvPr>
          <p:cNvSpPr txBox="1"/>
          <p:nvPr/>
        </p:nvSpPr>
        <p:spPr>
          <a:xfrm>
            <a:off x="1237130" y="3539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9EBD-10AF-4A0D-BEB8-320FBAD132FC}"/>
              </a:ext>
            </a:extLst>
          </p:cNvPr>
          <p:cNvCxnSpPr>
            <a:cxnSpLocks/>
          </p:cNvCxnSpPr>
          <p:nvPr/>
        </p:nvCxnSpPr>
        <p:spPr>
          <a:xfrm>
            <a:off x="1269403" y="2441986"/>
            <a:ext cx="0" cy="2721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95190D-D385-440C-B977-BEF529B80401}"/>
              </a:ext>
            </a:extLst>
          </p:cNvPr>
          <p:cNvCxnSpPr>
            <a:cxnSpLocks/>
          </p:cNvCxnSpPr>
          <p:nvPr/>
        </p:nvCxnSpPr>
        <p:spPr>
          <a:xfrm>
            <a:off x="1147484" y="4944929"/>
            <a:ext cx="3155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E8B311-D4F9-45BD-B43A-40F65E788FF4}"/>
              </a:ext>
            </a:extLst>
          </p:cNvPr>
          <p:cNvSpPr txBox="1"/>
          <p:nvPr/>
        </p:nvSpPr>
        <p:spPr>
          <a:xfrm>
            <a:off x="2506532" y="51636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D7E03-9A04-49A4-9154-9F500A84DA6A}"/>
              </a:ext>
            </a:extLst>
          </p:cNvPr>
          <p:cNvSpPr txBox="1"/>
          <p:nvPr/>
        </p:nvSpPr>
        <p:spPr>
          <a:xfrm>
            <a:off x="150607" y="34639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[m.s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C0D86-F6A0-47D8-A7F2-E1B36B423425}"/>
              </a:ext>
            </a:extLst>
          </p:cNvPr>
          <p:cNvSpPr txBox="1"/>
          <p:nvPr/>
        </p:nvSpPr>
        <p:spPr>
          <a:xfrm>
            <a:off x="774550" y="2614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1A9653-1C87-492D-AA91-7282BE31E79C}"/>
              </a:ext>
            </a:extLst>
          </p:cNvPr>
          <p:cNvSpPr txBox="1"/>
          <p:nvPr/>
        </p:nvSpPr>
        <p:spPr>
          <a:xfrm>
            <a:off x="3969572" y="5002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9A208-A6D6-4FC0-963A-EF1BDFF0F1A9}"/>
              </a:ext>
            </a:extLst>
          </p:cNvPr>
          <p:cNvSpPr txBox="1"/>
          <p:nvPr/>
        </p:nvSpPr>
        <p:spPr>
          <a:xfrm>
            <a:off x="849854" y="4765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D14A6-72B8-47F1-B682-A8B9CF8F744F}"/>
              </a:ext>
            </a:extLst>
          </p:cNvPr>
          <p:cNvSpPr txBox="1"/>
          <p:nvPr/>
        </p:nvSpPr>
        <p:spPr>
          <a:xfrm>
            <a:off x="1258645" y="490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F481D20-57AC-4A28-9423-10C4F1AB2C1E}"/>
              </a:ext>
            </a:extLst>
          </p:cNvPr>
          <p:cNvSpPr/>
          <p:nvPr/>
        </p:nvSpPr>
        <p:spPr>
          <a:xfrm>
            <a:off x="1269402" y="2796988"/>
            <a:ext cx="2893807" cy="2151530"/>
          </a:xfrm>
          <a:custGeom>
            <a:avLst/>
            <a:gdLst>
              <a:gd name="connsiteX0" fmla="*/ 0 w 2893807"/>
              <a:gd name="connsiteY0" fmla="*/ 2151530 h 2151530"/>
              <a:gd name="connsiteX1" fmla="*/ 1333949 w 2893807"/>
              <a:gd name="connsiteY1" fmla="*/ 0 h 2151530"/>
              <a:gd name="connsiteX2" fmla="*/ 2893807 w 2893807"/>
              <a:gd name="connsiteY2" fmla="*/ 0 h 215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807" h="2151530">
                <a:moveTo>
                  <a:pt x="0" y="2151530"/>
                </a:moveTo>
                <a:lnTo>
                  <a:pt x="1333949" y="0"/>
                </a:lnTo>
                <a:lnTo>
                  <a:pt x="2893807" y="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DC18D27-F56F-4158-9704-400CB5E2E314}"/>
              </a:ext>
            </a:extLst>
          </p:cNvPr>
          <p:cNvGrpSpPr/>
          <p:nvPr/>
        </p:nvGrpSpPr>
        <p:grpSpPr>
          <a:xfrm>
            <a:off x="430307" y="613185"/>
            <a:ext cx="2355924" cy="2452744"/>
            <a:chOff x="430306" y="613185"/>
            <a:chExt cx="6059023" cy="7293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39C44-4A99-441E-B458-A52F0C65A2F3}"/>
                </a:ext>
              </a:extLst>
            </p:cNvPr>
            <p:cNvGrpSpPr/>
            <p:nvPr/>
          </p:nvGrpSpPr>
          <p:grpSpPr>
            <a:xfrm>
              <a:off x="430306" y="613185"/>
              <a:ext cx="4851699" cy="7293686"/>
              <a:chOff x="508411" y="606856"/>
              <a:chExt cx="6154381" cy="7127892"/>
            </a:xfrm>
          </p:grpSpPr>
          <p:pic>
            <p:nvPicPr>
              <p:cNvPr id="1036" name="Picture 12" descr="TIPS TO IMPROVE CRITICAL THINKING IN ARTS EDUCATION | Ruth Catchen ">
                <a:extLst>
                  <a:ext uri="{FF2B5EF4-FFF2-40B4-BE49-F238E27FC236}">
                    <a16:creationId xmlns:a16="http://schemas.microsoft.com/office/drawing/2014/main" id="{68892D9B-294F-4441-945A-17713B120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411" y="606856"/>
                <a:ext cx="6154381" cy="7127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4774BA7-FAAF-4B38-82A8-3AE56B44A0CA}"/>
                  </a:ext>
                </a:extLst>
              </p:cNvPr>
              <p:cNvSpPr/>
              <p:nvPr/>
            </p:nvSpPr>
            <p:spPr>
              <a:xfrm>
                <a:off x="3937299" y="7067774"/>
                <a:ext cx="817581" cy="494852"/>
              </a:xfrm>
              <a:custGeom>
                <a:avLst/>
                <a:gdLst>
                  <a:gd name="connsiteX0" fmla="*/ 0 w 817581"/>
                  <a:gd name="connsiteY0" fmla="*/ 139850 h 494852"/>
                  <a:gd name="connsiteX1" fmla="*/ 333487 w 817581"/>
                  <a:gd name="connsiteY1" fmla="*/ 333487 h 494852"/>
                  <a:gd name="connsiteX2" fmla="*/ 753035 w 817581"/>
                  <a:gd name="connsiteY2" fmla="*/ 494852 h 494852"/>
                  <a:gd name="connsiteX3" fmla="*/ 817581 w 817581"/>
                  <a:gd name="connsiteY3" fmla="*/ 301214 h 494852"/>
                  <a:gd name="connsiteX4" fmla="*/ 602428 w 817581"/>
                  <a:gd name="connsiteY4" fmla="*/ 107577 h 494852"/>
                  <a:gd name="connsiteX5" fmla="*/ 344245 w 817581"/>
                  <a:gd name="connsiteY5" fmla="*/ 10758 h 494852"/>
                  <a:gd name="connsiteX6" fmla="*/ 225910 w 817581"/>
                  <a:gd name="connsiteY6" fmla="*/ 0 h 494852"/>
                  <a:gd name="connsiteX7" fmla="*/ 118334 w 817581"/>
                  <a:gd name="connsiteY7" fmla="*/ 32273 h 494852"/>
                  <a:gd name="connsiteX8" fmla="*/ 75303 w 817581"/>
                  <a:gd name="connsiteY8" fmla="*/ 53788 h 494852"/>
                  <a:gd name="connsiteX9" fmla="*/ 0 w 817581"/>
                  <a:gd name="connsiteY9" fmla="*/ 139850 h 494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7581" h="494852">
                    <a:moveTo>
                      <a:pt x="0" y="139850"/>
                    </a:moveTo>
                    <a:lnTo>
                      <a:pt x="333487" y="333487"/>
                    </a:lnTo>
                    <a:lnTo>
                      <a:pt x="753035" y="494852"/>
                    </a:lnTo>
                    <a:lnTo>
                      <a:pt x="817581" y="301214"/>
                    </a:lnTo>
                    <a:lnTo>
                      <a:pt x="602428" y="107577"/>
                    </a:lnTo>
                    <a:lnTo>
                      <a:pt x="344245" y="10758"/>
                    </a:lnTo>
                    <a:lnTo>
                      <a:pt x="225910" y="0"/>
                    </a:lnTo>
                    <a:lnTo>
                      <a:pt x="118334" y="32273"/>
                    </a:lnTo>
                    <a:lnTo>
                      <a:pt x="75303" y="53788"/>
                    </a:lnTo>
                    <a:lnTo>
                      <a:pt x="0" y="1398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DAD0DC-E03E-42C0-84D3-9B888F8FC08E}"/>
                  </a:ext>
                </a:extLst>
              </p:cNvPr>
              <p:cNvSpPr/>
              <p:nvPr/>
            </p:nvSpPr>
            <p:spPr>
              <a:xfrm>
                <a:off x="5120640" y="5916706"/>
                <a:ext cx="1151068" cy="451821"/>
              </a:xfrm>
              <a:custGeom>
                <a:avLst/>
                <a:gdLst>
                  <a:gd name="connsiteX0" fmla="*/ 0 w 1151068"/>
                  <a:gd name="connsiteY0" fmla="*/ 0 h 451821"/>
                  <a:gd name="connsiteX1" fmla="*/ 1043492 w 1151068"/>
                  <a:gd name="connsiteY1" fmla="*/ 0 h 451821"/>
                  <a:gd name="connsiteX2" fmla="*/ 1151068 w 1151068"/>
                  <a:gd name="connsiteY2" fmla="*/ 236668 h 451821"/>
                  <a:gd name="connsiteX3" fmla="*/ 1032734 w 1151068"/>
                  <a:gd name="connsiteY3" fmla="*/ 451821 h 451821"/>
                  <a:gd name="connsiteX4" fmla="*/ 225911 w 1151068"/>
                  <a:gd name="connsiteY4" fmla="*/ 398033 h 451821"/>
                  <a:gd name="connsiteX5" fmla="*/ 32273 w 1151068"/>
                  <a:gd name="connsiteY5" fmla="*/ 333487 h 451821"/>
                  <a:gd name="connsiteX6" fmla="*/ 0 w 1151068"/>
                  <a:gd name="connsiteY6" fmla="*/ 0 h 45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1068" h="451821">
                    <a:moveTo>
                      <a:pt x="0" y="0"/>
                    </a:moveTo>
                    <a:lnTo>
                      <a:pt x="1043492" y="0"/>
                    </a:lnTo>
                    <a:lnTo>
                      <a:pt x="1151068" y="236668"/>
                    </a:lnTo>
                    <a:lnTo>
                      <a:pt x="1032734" y="451821"/>
                    </a:lnTo>
                    <a:lnTo>
                      <a:pt x="225911" y="398033"/>
                    </a:lnTo>
                    <a:lnTo>
                      <a:pt x="32273" y="333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8A0EE-5F56-49DB-923B-AA7D90AD2583}"/>
                </a:ext>
              </a:extLst>
            </p:cNvPr>
            <p:cNvSpPr/>
            <p:nvPr/>
          </p:nvSpPr>
          <p:spPr>
            <a:xfrm>
              <a:off x="3795685" y="5347686"/>
              <a:ext cx="2693644" cy="1599488"/>
            </a:xfrm>
            <a:custGeom>
              <a:avLst/>
              <a:gdLst>
                <a:gd name="connsiteX0" fmla="*/ 219 w 1863640"/>
                <a:gd name="connsiteY0" fmla="*/ 808815 h 1262373"/>
                <a:gd name="connsiteX1" fmla="*/ 118553 w 1863640"/>
                <a:gd name="connsiteY1" fmla="*/ 755027 h 1262373"/>
                <a:gd name="connsiteX2" fmla="*/ 172341 w 1863640"/>
                <a:gd name="connsiteY2" fmla="*/ 550632 h 1262373"/>
                <a:gd name="connsiteX3" fmla="*/ 301433 w 1863640"/>
                <a:gd name="connsiteY3" fmla="*/ 184872 h 1262373"/>
                <a:gd name="connsiteX4" fmla="*/ 548859 w 1863640"/>
                <a:gd name="connsiteY4" fmla="*/ 34264 h 1262373"/>
                <a:gd name="connsiteX5" fmla="*/ 817800 w 1863640"/>
                <a:gd name="connsiteY5" fmla="*/ 12749 h 1262373"/>
                <a:gd name="connsiteX6" fmla="*/ 1527805 w 1863640"/>
                <a:gd name="connsiteY6" fmla="*/ 195629 h 1262373"/>
                <a:gd name="connsiteX7" fmla="*/ 1861292 w 1863640"/>
                <a:gd name="connsiteY7" fmla="*/ 572147 h 1262373"/>
                <a:gd name="connsiteX8" fmla="*/ 1656896 w 1863640"/>
                <a:gd name="connsiteY8" fmla="*/ 1045483 h 1262373"/>
                <a:gd name="connsiteX9" fmla="*/ 1291136 w 1863640"/>
                <a:gd name="connsiteY9" fmla="*/ 1206848 h 1262373"/>
                <a:gd name="connsiteX10" fmla="*/ 742496 w 1863640"/>
                <a:gd name="connsiteY10" fmla="*/ 1260636 h 1262373"/>
                <a:gd name="connsiteX11" fmla="*/ 365979 w 1863640"/>
                <a:gd name="connsiteY11" fmla="*/ 1153060 h 1262373"/>
                <a:gd name="connsiteX12" fmla="*/ 215372 w 1863640"/>
                <a:gd name="connsiteY12" fmla="*/ 1013210 h 1262373"/>
                <a:gd name="connsiteX13" fmla="*/ 150826 w 1863640"/>
                <a:gd name="connsiteY13" fmla="*/ 851846 h 1262373"/>
                <a:gd name="connsiteX14" fmla="*/ 219 w 1863640"/>
                <a:gd name="connsiteY14" fmla="*/ 808815 h 126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3640" h="1262373">
                  <a:moveTo>
                    <a:pt x="219" y="808815"/>
                  </a:moveTo>
                  <a:cubicBezTo>
                    <a:pt x="-5160" y="792678"/>
                    <a:pt x="89866" y="798057"/>
                    <a:pt x="118553" y="755027"/>
                  </a:cubicBezTo>
                  <a:cubicBezTo>
                    <a:pt x="147240" y="711997"/>
                    <a:pt x="141861" y="645658"/>
                    <a:pt x="172341" y="550632"/>
                  </a:cubicBezTo>
                  <a:cubicBezTo>
                    <a:pt x="202821" y="455606"/>
                    <a:pt x="238680" y="270933"/>
                    <a:pt x="301433" y="184872"/>
                  </a:cubicBezTo>
                  <a:cubicBezTo>
                    <a:pt x="364186" y="98811"/>
                    <a:pt x="462798" y="62951"/>
                    <a:pt x="548859" y="34264"/>
                  </a:cubicBezTo>
                  <a:cubicBezTo>
                    <a:pt x="634920" y="5577"/>
                    <a:pt x="654642" y="-14145"/>
                    <a:pt x="817800" y="12749"/>
                  </a:cubicBezTo>
                  <a:cubicBezTo>
                    <a:pt x="980958" y="39643"/>
                    <a:pt x="1353890" y="102396"/>
                    <a:pt x="1527805" y="195629"/>
                  </a:cubicBezTo>
                  <a:cubicBezTo>
                    <a:pt x="1701720" y="288862"/>
                    <a:pt x="1839777" y="430505"/>
                    <a:pt x="1861292" y="572147"/>
                  </a:cubicBezTo>
                  <a:cubicBezTo>
                    <a:pt x="1882807" y="713789"/>
                    <a:pt x="1751922" y="939700"/>
                    <a:pt x="1656896" y="1045483"/>
                  </a:cubicBezTo>
                  <a:cubicBezTo>
                    <a:pt x="1561870" y="1151266"/>
                    <a:pt x="1443536" y="1170989"/>
                    <a:pt x="1291136" y="1206848"/>
                  </a:cubicBezTo>
                  <a:cubicBezTo>
                    <a:pt x="1138736" y="1242707"/>
                    <a:pt x="896689" y="1269601"/>
                    <a:pt x="742496" y="1260636"/>
                  </a:cubicBezTo>
                  <a:cubicBezTo>
                    <a:pt x="588303" y="1251671"/>
                    <a:pt x="453833" y="1194298"/>
                    <a:pt x="365979" y="1153060"/>
                  </a:cubicBezTo>
                  <a:cubicBezTo>
                    <a:pt x="278125" y="1111822"/>
                    <a:pt x="251231" y="1063412"/>
                    <a:pt x="215372" y="1013210"/>
                  </a:cubicBezTo>
                  <a:cubicBezTo>
                    <a:pt x="179513" y="963008"/>
                    <a:pt x="179513" y="884119"/>
                    <a:pt x="150826" y="851846"/>
                  </a:cubicBezTo>
                  <a:cubicBezTo>
                    <a:pt x="122139" y="819573"/>
                    <a:pt x="5598" y="824952"/>
                    <a:pt x="219" y="808815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33EE34-3559-4341-87EE-2054D63FF817}"/>
              </a:ext>
            </a:extLst>
          </p:cNvPr>
          <p:cNvGrpSpPr/>
          <p:nvPr/>
        </p:nvGrpSpPr>
        <p:grpSpPr>
          <a:xfrm>
            <a:off x="3861995" y="764913"/>
            <a:ext cx="1974476" cy="2785111"/>
            <a:chOff x="1333500" y="2152650"/>
            <a:chExt cx="4191000" cy="5997428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0996F360-FEB4-4E74-AED8-172B9FC811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223627"/>
                </p:ext>
              </p:extLst>
            </p:nvPr>
          </p:nvGraphicFramePr>
          <p:xfrm>
            <a:off x="1908214" y="2435338"/>
            <a:ext cx="825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4" imgW="825480" imgH="215640" progId="Equation.DSMT4">
                    <p:embed/>
                  </p:oleObj>
                </mc:Choice>
                <mc:Fallback>
                  <p:oleObj name="Equation" r:id="rId4" imgW="8254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08214" y="2435338"/>
                          <a:ext cx="8255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38" name="Picture 14" descr="Image result for clip art person writing">
              <a:extLst>
                <a:ext uri="{FF2B5EF4-FFF2-40B4-BE49-F238E27FC236}">
                  <a16:creationId xmlns:a16="http://schemas.microsoft.com/office/drawing/2014/main" id="{5D17A453-A3B8-44B4-9A9A-0B7C0E3F4F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00"/>
            <a:stretch/>
          </p:blipFill>
          <p:spPr bwMode="auto">
            <a:xfrm>
              <a:off x="1333500" y="2152650"/>
              <a:ext cx="4191000" cy="513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4A32A1-AE5F-4A86-8076-839D8C249E9D}"/>
                </a:ext>
              </a:extLst>
            </p:cNvPr>
            <p:cNvSpPr/>
            <p:nvPr/>
          </p:nvSpPr>
          <p:spPr>
            <a:xfrm>
              <a:off x="2162288" y="7250655"/>
              <a:ext cx="2958353" cy="899423"/>
            </a:xfrm>
            <a:custGeom>
              <a:avLst/>
              <a:gdLst>
                <a:gd name="connsiteX0" fmla="*/ 172122 w 2958353"/>
                <a:gd name="connsiteY0" fmla="*/ 21515 h 505610"/>
                <a:gd name="connsiteX1" fmla="*/ 0 w 2958353"/>
                <a:gd name="connsiteY1" fmla="*/ 505610 h 505610"/>
                <a:gd name="connsiteX2" fmla="*/ 2958353 w 2958353"/>
                <a:gd name="connsiteY2" fmla="*/ 484094 h 505610"/>
                <a:gd name="connsiteX3" fmla="*/ 2635624 w 2958353"/>
                <a:gd name="connsiteY3" fmla="*/ 0 h 505610"/>
                <a:gd name="connsiteX4" fmla="*/ 2635624 w 2958353"/>
                <a:gd name="connsiteY4" fmla="*/ 0 h 50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353" h="505610">
                  <a:moveTo>
                    <a:pt x="172122" y="21515"/>
                  </a:moveTo>
                  <a:lnTo>
                    <a:pt x="0" y="505610"/>
                  </a:lnTo>
                  <a:lnTo>
                    <a:pt x="2958353" y="484094"/>
                  </a:lnTo>
                  <a:lnTo>
                    <a:pt x="2635624" y="0"/>
                  </a:lnTo>
                  <a:lnTo>
                    <a:pt x="2635624" y="0"/>
                  </a:ln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3CDB90-5935-4F14-8BED-9A777653395D}"/>
              </a:ext>
            </a:extLst>
          </p:cNvPr>
          <p:cNvSpPr txBox="1"/>
          <p:nvPr/>
        </p:nvSpPr>
        <p:spPr>
          <a:xfrm rot="10800000">
            <a:off x="4287177" y="3231925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Physics is fun</a:t>
            </a:r>
            <a:endParaRPr lang="en-US" sz="16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76B67C7-D978-4F29-B716-24C83B83B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11920"/>
              </p:ext>
            </p:extLst>
          </p:nvPr>
        </p:nvGraphicFramePr>
        <p:xfrm>
          <a:off x="1908212" y="2413822"/>
          <a:ext cx="825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7" imgW="825480" imgH="215640" progId="Equation.DSMT4">
                  <p:embed/>
                </p:oleObj>
              </mc:Choice>
              <mc:Fallback>
                <p:oleObj name="Equation" r:id="rId7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212" y="2413822"/>
                        <a:ext cx="825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AB0DED-DCCE-4C59-8E84-408ED8E7287F}"/>
              </a:ext>
            </a:extLst>
          </p:cNvPr>
          <p:cNvCxnSpPr/>
          <p:nvPr/>
        </p:nvCxnSpPr>
        <p:spPr>
          <a:xfrm>
            <a:off x="2872292" y="2689412"/>
            <a:ext cx="1775012" cy="516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1BF0C5-9B61-4BAF-84E6-B3ABBCC30FF3}"/>
              </a:ext>
            </a:extLst>
          </p:cNvPr>
          <p:cNvSpPr txBox="1"/>
          <p:nvPr/>
        </p:nvSpPr>
        <p:spPr>
          <a:xfrm>
            <a:off x="623945" y="3076687"/>
            <a:ext cx="395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is not useful just thinking about an equation, you need to write it down</a:t>
            </a:r>
            <a:endParaRPr lang="en-US" dirty="0"/>
          </a:p>
        </p:txBody>
      </p:sp>
      <p:pic>
        <p:nvPicPr>
          <p:cNvPr id="1043" name="Picture 19" descr="Image result for CLIP ART PERSON WEIGHT TRAINING">
            <a:extLst>
              <a:ext uri="{FF2B5EF4-FFF2-40B4-BE49-F238E27FC236}">
                <a16:creationId xmlns:a16="http://schemas.microsoft.com/office/drawing/2014/main" id="{61271418-80D1-48E9-8CBD-3A34F422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5" y="5049481"/>
            <a:ext cx="3149955" cy="26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age result for clipart thinking">
            <a:extLst>
              <a:ext uri="{FF2B5EF4-FFF2-40B4-BE49-F238E27FC236}">
                <a16:creationId xmlns:a16="http://schemas.microsoft.com/office/drawing/2014/main" id="{4BE88735-5B0C-49F7-B8AC-4C75B7FEF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6" t="13814" r="26118" b="11796"/>
          <a:stretch/>
        </p:blipFill>
        <p:spPr bwMode="auto">
          <a:xfrm>
            <a:off x="4281543" y="5576911"/>
            <a:ext cx="1194099" cy="145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E52741-1D12-464A-9EDD-099347B5A548}"/>
              </a:ext>
            </a:extLst>
          </p:cNvPr>
          <p:cNvSpPr txBox="1"/>
          <p:nvPr/>
        </p:nvSpPr>
        <p:spPr>
          <a:xfrm>
            <a:off x="1032735" y="4550484"/>
            <a:ext cx="487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 need brain training as well as physical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Correct answer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75E3BC-47BE-42DC-AA4C-E44A980710A9}"/>
              </a:ext>
            </a:extLst>
          </p:cNvPr>
          <p:cNvSpPr/>
          <p:nvPr/>
        </p:nvSpPr>
        <p:spPr>
          <a:xfrm>
            <a:off x="559398" y="613186"/>
            <a:ext cx="5056094" cy="4335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75455-0F9F-4F3A-A2B1-CAE0715480DD}"/>
              </a:ext>
            </a:extLst>
          </p:cNvPr>
          <p:cNvSpPr txBox="1"/>
          <p:nvPr/>
        </p:nvSpPr>
        <p:spPr>
          <a:xfrm>
            <a:off x="623943" y="720762"/>
            <a:ext cx="21773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Correct answer 1:   C 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041B82-0402-4494-A081-009D42085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12819"/>
              </p:ext>
            </p:extLst>
          </p:nvPr>
        </p:nvGraphicFramePr>
        <p:xfrm>
          <a:off x="1584586" y="1444513"/>
          <a:ext cx="2806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06560" imgH="863280" progId="Equation.DSMT4">
                  <p:embed/>
                </p:oleObj>
              </mc:Choice>
              <mc:Fallback>
                <p:oleObj name="Equation" r:id="rId3" imgW="2806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586" y="1444513"/>
                        <a:ext cx="28067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AD86FC-5EE3-45E7-A295-0FCB10EBF92D}"/>
              </a:ext>
            </a:extLst>
          </p:cNvPr>
          <p:cNvCxnSpPr>
            <a:cxnSpLocks/>
          </p:cNvCxnSpPr>
          <p:nvPr/>
        </p:nvCxnSpPr>
        <p:spPr>
          <a:xfrm>
            <a:off x="3334871" y="935915"/>
            <a:ext cx="7637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C1F301-1A43-4B62-AD40-6C4E8E4681A4}"/>
              </a:ext>
            </a:extLst>
          </p:cNvPr>
          <p:cNvSpPr txBox="1"/>
          <p:nvPr/>
        </p:nvSpPr>
        <p:spPr>
          <a:xfrm>
            <a:off x="4163209" y="74227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148</Words>
  <Application>Microsoft Office PowerPoint</Application>
  <PresentationFormat>A4 Paper (210x297 mm)</PresentationFormat>
  <Paragraphs>68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20</cp:revision>
  <dcterms:created xsi:type="dcterms:W3CDTF">2017-10-12T20:43:34Z</dcterms:created>
  <dcterms:modified xsi:type="dcterms:W3CDTF">2017-10-14T22:01:27Z</dcterms:modified>
</cp:coreProperties>
</file>